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8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y="5143500" cx="9144000"/>
  <p:notesSz cx="6858000" cy="9144000"/>
  <p:embeddedFontLst>
    <p:embeddedFont>
      <p:font typeface="Chau Philomene One"/>
      <p:regular r:id="rId56"/>
      <p:italic r:id="rId57"/>
    </p:embeddedFont>
    <p:embeddedFont>
      <p:font typeface="Anton"/>
      <p:regular r:id="rId58"/>
    </p:embeddedFont>
    <p:embeddedFont>
      <p:font typeface="Proxima Nova"/>
      <p:regular r:id="rId59"/>
      <p:bold r:id="rId60"/>
      <p:italic r:id="rId61"/>
      <p:boldItalic r:id="rId62"/>
    </p:embeddedFont>
    <p:embeddedFont>
      <p:font typeface="Nunito"/>
      <p:regular r:id="rId63"/>
      <p:bold r:id="rId64"/>
      <p:italic r:id="rId65"/>
      <p:boldItalic r:id="rId66"/>
    </p:embeddedFont>
    <p:embeddedFont>
      <p:font typeface="Montserrat Medium"/>
      <p:regular r:id="rId67"/>
      <p:bold r:id="rId68"/>
      <p:italic r:id="rId69"/>
      <p:boldItalic r:id="rId70"/>
    </p:embeddedFont>
    <p:embeddedFont>
      <p:font typeface="Roboto Condensed Light"/>
      <p:regular r:id="rId71"/>
      <p:bold r:id="rId72"/>
      <p:italic r:id="rId73"/>
      <p:boldItalic r:id="rId74"/>
    </p:embeddedFont>
    <p:embeddedFont>
      <p:font typeface="Proxima Nova Semibold"/>
      <p:regular r:id="rId75"/>
      <p:bold r:id="rId76"/>
      <p:boldItalic r:id="rId77"/>
    </p:embeddedFont>
    <p:embeddedFont>
      <p:font typeface="Rubik"/>
      <p:regular r:id="rId78"/>
      <p:bold r:id="rId79"/>
      <p:italic r:id="rId80"/>
      <p:boldItalic r:id="rId81"/>
    </p:embeddedFont>
    <p:embeddedFont>
      <p:font typeface="PT Sans"/>
      <p:regular r:id="rId82"/>
      <p:bold r:id="rId83"/>
      <p:italic r:id="rId84"/>
      <p:boldItalic r:id="rId8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 uri="http://customooxmlschemas.google.com/">
      <go:slidesCustomData xmlns:go="http://customooxmlschemas.google.com/" r:id="rId86" roundtripDataSignature="AMtx7mgtFTF8kNw07giB16kN+DY5vqVq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44D8781-8E63-4F11-963E-4D2E85FE50D0}">
  <a:tblStyle styleId="{544D8781-8E63-4F11-963E-4D2E85FE50D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PTSans-italic.fntdata"/><Relationship Id="rId83" Type="http://schemas.openxmlformats.org/officeDocument/2006/relationships/font" Target="fonts/PTSans-bold.fntdata"/><Relationship Id="rId42" Type="http://schemas.openxmlformats.org/officeDocument/2006/relationships/slide" Target="slides/slide35.xml"/><Relationship Id="rId86" Type="http://customschemas.google.com/relationships/presentationmetadata" Target="metadata"/><Relationship Id="rId41" Type="http://schemas.openxmlformats.org/officeDocument/2006/relationships/slide" Target="slides/slide34.xml"/><Relationship Id="rId85" Type="http://schemas.openxmlformats.org/officeDocument/2006/relationships/font" Target="fonts/PTSans-boldItalic.fntdata"/><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font" Target="fonts/Rubik-italic.fntdata"/><Relationship Id="rId82" Type="http://schemas.openxmlformats.org/officeDocument/2006/relationships/font" Target="fonts/PTSans-regular.fntdata"/><Relationship Id="rId81" Type="http://schemas.openxmlformats.org/officeDocument/2006/relationships/font" Target="fonts/Rubik-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RobotoCondensedLight-italic.fntdata"/><Relationship Id="rId72" Type="http://schemas.openxmlformats.org/officeDocument/2006/relationships/font" Target="fonts/RobotoCondensedLight-bold.fntdata"/><Relationship Id="rId31" Type="http://schemas.openxmlformats.org/officeDocument/2006/relationships/slide" Target="slides/slide24.xml"/><Relationship Id="rId75" Type="http://schemas.openxmlformats.org/officeDocument/2006/relationships/font" Target="fonts/ProximaNovaSemibold-regular.fntdata"/><Relationship Id="rId30" Type="http://schemas.openxmlformats.org/officeDocument/2006/relationships/slide" Target="slides/slide23.xml"/><Relationship Id="rId74" Type="http://schemas.openxmlformats.org/officeDocument/2006/relationships/font" Target="fonts/RobotoCondensedLight-boldItalic.fntdata"/><Relationship Id="rId33" Type="http://schemas.openxmlformats.org/officeDocument/2006/relationships/slide" Target="slides/slide26.xml"/><Relationship Id="rId77" Type="http://schemas.openxmlformats.org/officeDocument/2006/relationships/font" Target="fonts/ProximaNovaSemibold-boldItalic.fntdata"/><Relationship Id="rId32" Type="http://schemas.openxmlformats.org/officeDocument/2006/relationships/slide" Target="slides/slide25.xml"/><Relationship Id="rId76" Type="http://schemas.openxmlformats.org/officeDocument/2006/relationships/font" Target="fonts/ProximaNovaSemibold-bold.fntdata"/><Relationship Id="rId35" Type="http://schemas.openxmlformats.org/officeDocument/2006/relationships/slide" Target="slides/slide28.xml"/><Relationship Id="rId79" Type="http://schemas.openxmlformats.org/officeDocument/2006/relationships/font" Target="fonts/Rubik-bold.fntdata"/><Relationship Id="rId34" Type="http://schemas.openxmlformats.org/officeDocument/2006/relationships/slide" Target="slides/slide27.xml"/><Relationship Id="rId78" Type="http://schemas.openxmlformats.org/officeDocument/2006/relationships/font" Target="fonts/Rubik-regular.fntdata"/><Relationship Id="rId71" Type="http://schemas.openxmlformats.org/officeDocument/2006/relationships/font" Target="fonts/RobotoCondensedLight-regular.fntdata"/><Relationship Id="rId70" Type="http://schemas.openxmlformats.org/officeDocument/2006/relationships/font" Target="fonts/MontserratMedium-bold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ProximaNova-boldItalic.fntdata"/><Relationship Id="rId61" Type="http://schemas.openxmlformats.org/officeDocument/2006/relationships/font" Target="fonts/ProximaNova-italic.fntdata"/><Relationship Id="rId20" Type="http://schemas.openxmlformats.org/officeDocument/2006/relationships/slide" Target="slides/slide13.xml"/><Relationship Id="rId64" Type="http://schemas.openxmlformats.org/officeDocument/2006/relationships/font" Target="fonts/Nunito-bold.fntdata"/><Relationship Id="rId63" Type="http://schemas.openxmlformats.org/officeDocument/2006/relationships/font" Target="fonts/Nunito-regular.fntdata"/><Relationship Id="rId22" Type="http://schemas.openxmlformats.org/officeDocument/2006/relationships/slide" Target="slides/slide15.xml"/><Relationship Id="rId66" Type="http://schemas.openxmlformats.org/officeDocument/2006/relationships/font" Target="fonts/Nunito-boldItalic.fntdata"/><Relationship Id="rId21" Type="http://schemas.openxmlformats.org/officeDocument/2006/relationships/slide" Target="slides/slide14.xml"/><Relationship Id="rId65" Type="http://schemas.openxmlformats.org/officeDocument/2006/relationships/font" Target="fonts/Nunito-italic.fntdata"/><Relationship Id="rId24" Type="http://schemas.openxmlformats.org/officeDocument/2006/relationships/slide" Target="slides/slide17.xml"/><Relationship Id="rId68" Type="http://schemas.openxmlformats.org/officeDocument/2006/relationships/font" Target="fonts/MontserratMedium-bold.fntdata"/><Relationship Id="rId23" Type="http://schemas.openxmlformats.org/officeDocument/2006/relationships/slide" Target="slides/slide16.xml"/><Relationship Id="rId67" Type="http://schemas.openxmlformats.org/officeDocument/2006/relationships/font" Target="fonts/MontserratMedium-regular.fntdata"/><Relationship Id="rId60" Type="http://schemas.openxmlformats.org/officeDocument/2006/relationships/font" Target="fonts/ProximaNova-bold.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MontserratMedium-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font" Target="fonts/ChauPhilomeneOne-italic.fntdata"/><Relationship Id="rId12" Type="http://schemas.openxmlformats.org/officeDocument/2006/relationships/slide" Target="slides/slide5.xml"/><Relationship Id="rId56" Type="http://schemas.openxmlformats.org/officeDocument/2006/relationships/font" Target="fonts/ChauPhilomeneOne-regular.fntdata"/><Relationship Id="rId15" Type="http://schemas.openxmlformats.org/officeDocument/2006/relationships/slide" Target="slides/slide8.xml"/><Relationship Id="rId59" Type="http://schemas.openxmlformats.org/officeDocument/2006/relationships/font" Target="fonts/ProximaNova-regular.fntdata"/><Relationship Id="rId14" Type="http://schemas.openxmlformats.org/officeDocument/2006/relationships/slide" Target="slides/slide7.xml"/><Relationship Id="rId58" Type="http://schemas.openxmlformats.org/officeDocument/2006/relationships/font" Target="fonts/Anton-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D1A14A"/>
                </a:solidFill>
              </a:rPr>
              <a:t>plantillaspower-point.com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D1A14A"/>
                </a:solidFill>
              </a:rPr>
              <a:t>plantillaspower-point.com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5" name="Google Shape;48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 sz="1100">
                <a:solidFill>
                  <a:srgbClr val="D1A14A"/>
                </a:solidFill>
              </a:rPr>
              <a:t>plantillaspower-point.com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1" name="Google Shape;57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D1A14A"/>
                </a:solidFill>
              </a:rPr>
              <a:t>plantillaspower-point.com</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0" name="Google Shape;59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D1A14A"/>
                </a:solidFill>
              </a:rPr>
              <a:t>plantillaspower-point.com</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9" name="Google Shape;59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D1A14A"/>
                </a:solidFill>
              </a:rPr>
              <a:t>plantillaspower-point.com</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8" name="Google Shape;60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D1A14A"/>
                </a:solidFill>
              </a:rPr>
              <a:t>plantillaspower-point.com</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8" name="Google Shape;63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D1A14A"/>
                </a:solidFill>
              </a:rPr>
              <a:t>plantillaspower-point.com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6" name="Google Shape;64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D1A14A"/>
                </a:solidFill>
              </a:rPr>
              <a:t>plantillaspower-point.com</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7" name="Google Shape;65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6" name="Google Shape;66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9" name="Google Shape;71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D1A14A"/>
                </a:solidFill>
              </a:rPr>
              <a:t>plantillaspower-point.com</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7" name="Google Shape;72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3" name="Google Shape;73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D1A14A"/>
                </a:solidFill>
              </a:rPr>
              <a:t>plantillaspower-point.com</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2" name="Google Shape;76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0" name="Google Shape;81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3" name="Google Shape;82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5" name="Google Shape;83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D1A14A"/>
                </a:solidFill>
              </a:rPr>
              <a:t>plantillaspower-point.com</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1" name="Google Shape;85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6" name="Google Shape;89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5" name="Google Shape;90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9" name="Google Shape;95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sz="1100">
                <a:solidFill>
                  <a:srgbClr val="D1A14A"/>
                </a:solidFill>
              </a:rPr>
              <a:t>plantillaspower-point.com</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6" name="Google Shape;99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4" name="Google Shape;1064;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6" name="Google Shape;1096;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1" name="Google Shape;1111;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7" name="Google Shape;115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7" name="Google Shape;116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D1A14A"/>
                </a:solidFill>
              </a:rPr>
              <a:t>plantillaspower-point.com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6" name="Google Shape;1176;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9" name="Google Shape;1189;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2" name="Google Shape;1202;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3" name="Google Shape;1233;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D1A14A"/>
                </a:solidFill>
              </a:rPr>
              <a:t>plantillaspower-point.com</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7" name="Google Shape;124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0" name="Google Shape;1260;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0" name="Google Shape;1270;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D1A14A"/>
                </a:solidFill>
              </a:rPr>
              <a:t>plantillaspower-point.com</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1" name="Google Shape;1281;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3" name="Shape 1693"/>
        <p:cNvGrpSpPr/>
        <p:nvPr/>
      </p:nvGrpSpPr>
      <p:grpSpPr>
        <a:xfrm>
          <a:off x="0" y="0"/>
          <a:ext cx="0" cy="0"/>
          <a:chOff x="0" y="0"/>
          <a:chExt cx="0" cy="0"/>
        </a:xfrm>
      </p:grpSpPr>
      <p:sp>
        <p:nvSpPr>
          <p:cNvPr id="1694" name="Google Shape;1694;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5" name="Google Shape;1695;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D1A14A"/>
                </a:solidFill>
              </a:rPr>
              <a:t>plantillaspower-point.com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rgbClr val="D1A14A"/>
                </a:solidFill>
              </a:rPr>
              <a:t>plantillaspower-point.com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50"/>
          <p:cNvSpPr txBox="1"/>
          <p:nvPr>
            <p:ph type="ctrTitle"/>
          </p:nvPr>
        </p:nvSpPr>
        <p:spPr>
          <a:xfrm>
            <a:off x="713100" y="874050"/>
            <a:ext cx="4801200" cy="2579100"/>
          </a:xfrm>
          <a:prstGeom prst="rect">
            <a:avLst/>
          </a:prstGeom>
          <a:noFill/>
          <a:ln>
            <a:noFill/>
          </a:ln>
        </p:spPr>
        <p:txBody>
          <a:bodyPr anchorCtr="0" anchor="b" bIns="91425" lIns="91425" spcFirstLastPara="1" rIns="91425" wrap="square" tIns="91425">
            <a:noAutofit/>
          </a:bodyPr>
          <a:lstStyle>
            <a:lvl1pPr lvl="0" algn="l">
              <a:lnSpc>
                <a:spcPct val="80000"/>
              </a:lnSpc>
              <a:spcBef>
                <a:spcPts val="0"/>
              </a:spcBef>
              <a:spcAft>
                <a:spcPts val="0"/>
              </a:spcAft>
              <a:buClr>
                <a:srgbClr val="191919"/>
              </a:buClr>
              <a:buSzPts val="5200"/>
              <a:buNone/>
              <a:defRPr sz="4800">
                <a:solidFill>
                  <a:schemeClr val="dk1"/>
                </a:solidFill>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11" name="Google Shape;11;p50"/>
          <p:cNvSpPr txBox="1"/>
          <p:nvPr>
            <p:ph idx="1" type="subTitle"/>
          </p:nvPr>
        </p:nvSpPr>
        <p:spPr>
          <a:xfrm>
            <a:off x="944700" y="3471000"/>
            <a:ext cx="3937200" cy="475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2" name="Google Shape;12;p50"/>
          <p:cNvSpPr/>
          <p:nvPr/>
        </p:nvSpPr>
        <p:spPr>
          <a:xfrm rot="10800000">
            <a:off x="-132116" y="0"/>
            <a:ext cx="1690432" cy="1594162"/>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50"/>
          <p:cNvSpPr/>
          <p:nvPr/>
        </p:nvSpPr>
        <p:spPr>
          <a:xfrm flipH="1">
            <a:off x="7037070" y="4141694"/>
            <a:ext cx="2211242" cy="1001806"/>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77" name="Shape 77"/>
        <p:cNvGrpSpPr/>
        <p:nvPr/>
      </p:nvGrpSpPr>
      <p:grpSpPr>
        <a:xfrm>
          <a:off x="0" y="0"/>
          <a:ext cx="0" cy="0"/>
          <a:chOff x="0" y="0"/>
          <a:chExt cx="0" cy="0"/>
        </a:xfrm>
      </p:grpSpPr>
      <p:sp>
        <p:nvSpPr>
          <p:cNvPr id="78" name="Google Shape;78;p59"/>
          <p:cNvSpPr/>
          <p:nvPr/>
        </p:nvSpPr>
        <p:spPr>
          <a:xfrm flipH="1">
            <a:off x="3903888" y="3600871"/>
            <a:ext cx="1758308" cy="1575639"/>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59"/>
          <p:cNvSpPr/>
          <p:nvPr/>
        </p:nvSpPr>
        <p:spPr>
          <a:xfrm flipH="1" rot="5400000">
            <a:off x="-78708" y="2173701"/>
            <a:ext cx="1515203" cy="1357786"/>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59"/>
          <p:cNvSpPr/>
          <p:nvPr/>
        </p:nvSpPr>
        <p:spPr>
          <a:xfrm flipH="1" rot="-5400000">
            <a:off x="7598215" y="1609791"/>
            <a:ext cx="1630483" cy="1461087"/>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59"/>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82" name="Google Shape;82;p59"/>
          <p:cNvSpPr txBox="1"/>
          <p:nvPr>
            <p:ph idx="2" type="title"/>
          </p:nvPr>
        </p:nvSpPr>
        <p:spPr>
          <a:xfrm>
            <a:off x="1436388" y="1947675"/>
            <a:ext cx="2467500" cy="38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3" name="Google Shape;83;p59"/>
          <p:cNvSpPr txBox="1"/>
          <p:nvPr>
            <p:ph idx="1" type="subTitle"/>
          </p:nvPr>
        </p:nvSpPr>
        <p:spPr>
          <a:xfrm>
            <a:off x="1436400" y="2375596"/>
            <a:ext cx="2467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84" name="Google Shape;84;p59"/>
          <p:cNvSpPr txBox="1"/>
          <p:nvPr>
            <p:ph idx="3" type="title"/>
          </p:nvPr>
        </p:nvSpPr>
        <p:spPr>
          <a:xfrm>
            <a:off x="5240050" y="1947675"/>
            <a:ext cx="2467500" cy="38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5" name="Google Shape;85;p59"/>
          <p:cNvSpPr txBox="1"/>
          <p:nvPr>
            <p:ph idx="4" type="subTitle"/>
          </p:nvPr>
        </p:nvSpPr>
        <p:spPr>
          <a:xfrm>
            <a:off x="5240050" y="2375596"/>
            <a:ext cx="2467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86" name="Google Shape;86;p59"/>
          <p:cNvSpPr txBox="1"/>
          <p:nvPr>
            <p:ph idx="5" type="title"/>
          </p:nvPr>
        </p:nvSpPr>
        <p:spPr>
          <a:xfrm>
            <a:off x="1436388" y="3679650"/>
            <a:ext cx="2467500" cy="38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7" name="Google Shape;87;p59"/>
          <p:cNvSpPr txBox="1"/>
          <p:nvPr>
            <p:ph idx="6" type="subTitle"/>
          </p:nvPr>
        </p:nvSpPr>
        <p:spPr>
          <a:xfrm>
            <a:off x="1436400" y="4107600"/>
            <a:ext cx="2467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88" name="Google Shape;88;p59"/>
          <p:cNvSpPr txBox="1"/>
          <p:nvPr>
            <p:ph idx="7" type="title"/>
          </p:nvPr>
        </p:nvSpPr>
        <p:spPr>
          <a:xfrm>
            <a:off x="5240050" y="3679650"/>
            <a:ext cx="2467500" cy="38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9" name="Google Shape;89;p59"/>
          <p:cNvSpPr txBox="1"/>
          <p:nvPr>
            <p:ph idx="8" type="subTitle"/>
          </p:nvPr>
        </p:nvSpPr>
        <p:spPr>
          <a:xfrm>
            <a:off x="5240050" y="4107600"/>
            <a:ext cx="2467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60"/>
          <p:cNvSpPr txBox="1"/>
          <p:nvPr>
            <p:ph type="title"/>
          </p:nvPr>
        </p:nvSpPr>
        <p:spPr>
          <a:xfrm>
            <a:off x="2823725" y="586950"/>
            <a:ext cx="3496500" cy="909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2500"/>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92" name="Shape 92"/>
        <p:cNvGrpSpPr/>
        <p:nvPr/>
      </p:nvGrpSpPr>
      <p:grpSpPr>
        <a:xfrm>
          <a:off x="0" y="0"/>
          <a:ext cx="0" cy="0"/>
          <a:chOff x="0" y="0"/>
          <a:chExt cx="0" cy="0"/>
        </a:xfrm>
      </p:grpSpPr>
      <p:sp>
        <p:nvSpPr>
          <p:cNvPr id="93" name="Google Shape;93;p61"/>
          <p:cNvSpPr/>
          <p:nvPr/>
        </p:nvSpPr>
        <p:spPr>
          <a:xfrm flipH="1" rot="5400000">
            <a:off x="987116" y="2831646"/>
            <a:ext cx="1214726" cy="3618232"/>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61"/>
          <p:cNvSpPr/>
          <p:nvPr/>
        </p:nvSpPr>
        <p:spPr>
          <a:xfrm flipH="1">
            <a:off x="7260101" y="3210376"/>
            <a:ext cx="1957153" cy="3608718"/>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61"/>
          <p:cNvSpPr/>
          <p:nvPr/>
        </p:nvSpPr>
        <p:spPr>
          <a:xfrm flipH="1" rot="-7066481">
            <a:off x="3549011" y="-1892672"/>
            <a:ext cx="1957171" cy="3608728"/>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61"/>
          <p:cNvSpPr/>
          <p:nvPr/>
        </p:nvSpPr>
        <p:spPr>
          <a:xfrm flipH="1" rot="-3464752">
            <a:off x="7800159" y="-1415053"/>
            <a:ext cx="1957158" cy="3608730"/>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61"/>
          <p:cNvSpPr txBox="1"/>
          <p:nvPr>
            <p:ph type="title"/>
          </p:nvPr>
        </p:nvSpPr>
        <p:spPr>
          <a:xfrm flipH="1">
            <a:off x="855300" y="2938925"/>
            <a:ext cx="3348300" cy="461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5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98" name="Google Shape;98;p61"/>
          <p:cNvSpPr txBox="1"/>
          <p:nvPr>
            <p:ph idx="1" type="subTitle"/>
          </p:nvPr>
        </p:nvSpPr>
        <p:spPr>
          <a:xfrm flipH="1">
            <a:off x="713025" y="1466925"/>
            <a:ext cx="3720000" cy="1478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sz="2000">
                <a:solidFill>
                  <a:schemeClr val="dk1"/>
                </a:solidFill>
              </a:defRPr>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
    <p:spTree>
      <p:nvGrpSpPr>
        <p:cNvPr id="99" name="Shape 99"/>
        <p:cNvGrpSpPr/>
        <p:nvPr/>
      </p:nvGrpSpPr>
      <p:grpSpPr>
        <a:xfrm>
          <a:off x="0" y="0"/>
          <a:ext cx="0" cy="0"/>
          <a:chOff x="0" y="0"/>
          <a:chExt cx="0" cy="0"/>
        </a:xfrm>
      </p:grpSpPr>
      <p:sp>
        <p:nvSpPr>
          <p:cNvPr id="100" name="Google Shape;100;p62"/>
          <p:cNvSpPr/>
          <p:nvPr/>
        </p:nvSpPr>
        <p:spPr>
          <a:xfrm flipH="1">
            <a:off x="8380475" y="2625538"/>
            <a:ext cx="771981" cy="2571749"/>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62"/>
          <p:cNvSpPr/>
          <p:nvPr/>
        </p:nvSpPr>
        <p:spPr>
          <a:xfrm>
            <a:off x="0" y="3390792"/>
            <a:ext cx="1803842" cy="1752708"/>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62"/>
          <p:cNvSpPr/>
          <p:nvPr/>
        </p:nvSpPr>
        <p:spPr>
          <a:xfrm flipH="1" rot="-10799937">
            <a:off x="15" y="15"/>
            <a:ext cx="1593852" cy="1565319"/>
          </a:xfrm>
          <a:custGeom>
            <a:rect b="b" l="l" r="r" t="t"/>
            <a:pathLst>
              <a:path extrusionOk="0" h="20106" w="29592">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62"/>
          <p:cNvSpPr/>
          <p:nvPr/>
        </p:nvSpPr>
        <p:spPr>
          <a:xfrm flipH="1" rot="-10799937">
            <a:off x="7550133" y="5945"/>
            <a:ext cx="1593852" cy="1565319"/>
          </a:xfrm>
          <a:custGeom>
            <a:rect b="b" l="l" r="r" t="t"/>
            <a:pathLst>
              <a:path extrusionOk="0" h="20106" w="29592">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62"/>
          <p:cNvSpPr txBox="1"/>
          <p:nvPr>
            <p:ph type="title"/>
          </p:nvPr>
        </p:nvSpPr>
        <p:spPr>
          <a:xfrm>
            <a:off x="1001725" y="1514166"/>
            <a:ext cx="2757900" cy="1203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05" name="Google Shape;105;p62"/>
          <p:cNvSpPr txBox="1"/>
          <p:nvPr>
            <p:ph idx="1" type="subTitle"/>
          </p:nvPr>
        </p:nvSpPr>
        <p:spPr>
          <a:xfrm>
            <a:off x="935075" y="2717991"/>
            <a:ext cx="2891100" cy="1004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6" name="Shape 106"/>
        <p:cNvGrpSpPr/>
        <p:nvPr/>
      </p:nvGrpSpPr>
      <p:grpSpPr>
        <a:xfrm>
          <a:off x="0" y="0"/>
          <a:ext cx="0" cy="0"/>
          <a:chOff x="0" y="0"/>
          <a:chExt cx="0" cy="0"/>
        </a:xfrm>
      </p:grpSpPr>
      <p:sp>
        <p:nvSpPr>
          <p:cNvPr id="107" name="Google Shape;107;p63"/>
          <p:cNvSpPr/>
          <p:nvPr/>
        </p:nvSpPr>
        <p:spPr>
          <a:xfrm flipH="1" rot="10800000">
            <a:off x="6305625" y="-375127"/>
            <a:ext cx="2745021" cy="2225303"/>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63"/>
          <p:cNvSpPr/>
          <p:nvPr/>
        </p:nvSpPr>
        <p:spPr>
          <a:xfrm rot="-5400000">
            <a:off x="6994964" y="2752297"/>
            <a:ext cx="1673202" cy="3348328"/>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63"/>
          <p:cNvSpPr/>
          <p:nvPr/>
        </p:nvSpPr>
        <p:spPr>
          <a:xfrm flipH="1" rot="-10799937">
            <a:off x="-598325" y="-653523"/>
            <a:ext cx="4040788" cy="2276753"/>
          </a:xfrm>
          <a:custGeom>
            <a:rect b="b" l="l" r="r" t="t"/>
            <a:pathLst>
              <a:path extrusionOk="0" h="20106" w="29592">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63"/>
          <p:cNvSpPr/>
          <p:nvPr/>
        </p:nvSpPr>
        <p:spPr>
          <a:xfrm flipH="1">
            <a:off x="-509092" y="3383837"/>
            <a:ext cx="2211242" cy="2085271"/>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63"/>
          <p:cNvSpPr txBox="1"/>
          <p:nvPr>
            <p:ph type="title"/>
          </p:nvPr>
        </p:nvSpPr>
        <p:spPr>
          <a:xfrm>
            <a:off x="2317950" y="1658249"/>
            <a:ext cx="4508100" cy="18270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7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2" name="Shape 112"/>
        <p:cNvGrpSpPr/>
        <p:nvPr/>
      </p:nvGrpSpPr>
      <p:grpSpPr>
        <a:xfrm>
          <a:off x="0" y="0"/>
          <a:ext cx="0" cy="0"/>
          <a:chOff x="0" y="0"/>
          <a:chExt cx="0" cy="0"/>
        </a:xfrm>
      </p:grpSpPr>
      <p:sp>
        <p:nvSpPr>
          <p:cNvPr id="113" name="Google Shape;113;p64"/>
          <p:cNvSpPr/>
          <p:nvPr/>
        </p:nvSpPr>
        <p:spPr>
          <a:xfrm rot="-10799933">
            <a:off x="7476578" y="38"/>
            <a:ext cx="1821952" cy="1407181"/>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64"/>
          <p:cNvSpPr/>
          <p:nvPr/>
        </p:nvSpPr>
        <p:spPr>
          <a:xfrm rot="-5400000">
            <a:off x="7622986" y="3467941"/>
            <a:ext cx="1067593" cy="2283524"/>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64"/>
          <p:cNvSpPr/>
          <p:nvPr/>
        </p:nvSpPr>
        <p:spPr>
          <a:xfrm flipH="1" rot="-10799944">
            <a:off x="18" y="-21049"/>
            <a:ext cx="3155567" cy="1116764"/>
          </a:xfrm>
          <a:custGeom>
            <a:rect b="b" l="l" r="r" t="t"/>
            <a:pathLst>
              <a:path extrusionOk="0" h="20106" w="29592">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64"/>
          <p:cNvSpPr/>
          <p:nvPr/>
        </p:nvSpPr>
        <p:spPr>
          <a:xfrm flipH="1">
            <a:off x="-125506" y="3471530"/>
            <a:ext cx="1772974" cy="1671970"/>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64"/>
          <p:cNvSpPr txBox="1"/>
          <p:nvPr>
            <p:ph hasCustomPrompt="1" type="title"/>
          </p:nvPr>
        </p:nvSpPr>
        <p:spPr>
          <a:xfrm>
            <a:off x="2394450" y="2775275"/>
            <a:ext cx="4355100" cy="1101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9600"/>
              <a:buNone/>
              <a:defRPr sz="72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118" name="Google Shape;118;p64"/>
          <p:cNvSpPr txBox="1"/>
          <p:nvPr>
            <p:ph idx="1" type="subTitle"/>
          </p:nvPr>
        </p:nvSpPr>
        <p:spPr>
          <a:xfrm>
            <a:off x="1883900" y="4018629"/>
            <a:ext cx="5376300" cy="40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a:solidFill>
                  <a:schemeClr val="dk1"/>
                </a:solidFill>
              </a:defRPr>
            </a:lvl1pPr>
            <a:lvl2pPr lvl="1" algn="ctr">
              <a:lnSpc>
                <a:spcPct val="100000"/>
              </a:lnSpc>
              <a:spcBef>
                <a:spcPts val="0"/>
              </a:spcBef>
              <a:spcAft>
                <a:spcPts val="0"/>
              </a:spcAft>
              <a:buSzPts val="1600"/>
              <a:buNone/>
              <a:defRPr sz="1600"/>
            </a:lvl2pPr>
            <a:lvl3pPr lvl="2" algn="ctr">
              <a:lnSpc>
                <a:spcPct val="100000"/>
              </a:lnSpc>
              <a:spcBef>
                <a:spcPts val="1600"/>
              </a:spcBef>
              <a:spcAft>
                <a:spcPts val="0"/>
              </a:spcAft>
              <a:buSzPts val="1600"/>
              <a:buNone/>
              <a:defRPr sz="1600"/>
            </a:lvl3pPr>
            <a:lvl4pPr lvl="3" algn="ctr">
              <a:lnSpc>
                <a:spcPct val="100000"/>
              </a:lnSpc>
              <a:spcBef>
                <a:spcPts val="1600"/>
              </a:spcBef>
              <a:spcAft>
                <a:spcPts val="0"/>
              </a:spcAft>
              <a:buSzPts val="1600"/>
              <a:buNone/>
              <a:defRPr sz="1600"/>
            </a:lvl4pPr>
            <a:lvl5pPr lvl="4" algn="ctr">
              <a:lnSpc>
                <a:spcPct val="100000"/>
              </a:lnSpc>
              <a:spcBef>
                <a:spcPts val="1600"/>
              </a:spcBef>
              <a:spcAft>
                <a:spcPts val="0"/>
              </a:spcAft>
              <a:buSzPts val="1600"/>
              <a:buNone/>
              <a:defRPr sz="1600"/>
            </a:lvl5pPr>
            <a:lvl6pPr lvl="5" algn="ctr">
              <a:lnSpc>
                <a:spcPct val="100000"/>
              </a:lnSpc>
              <a:spcBef>
                <a:spcPts val="1600"/>
              </a:spcBef>
              <a:spcAft>
                <a:spcPts val="0"/>
              </a:spcAft>
              <a:buSzPts val="1600"/>
              <a:buNone/>
              <a:defRPr sz="1600"/>
            </a:lvl6pPr>
            <a:lvl7pPr lvl="6" algn="ctr">
              <a:lnSpc>
                <a:spcPct val="100000"/>
              </a:lnSpc>
              <a:spcBef>
                <a:spcPts val="1600"/>
              </a:spcBef>
              <a:spcAft>
                <a:spcPts val="0"/>
              </a:spcAft>
              <a:buSzPts val="1600"/>
              <a:buNone/>
              <a:defRPr sz="1600"/>
            </a:lvl7pPr>
            <a:lvl8pPr lvl="7" algn="ctr">
              <a:lnSpc>
                <a:spcPct val="100000"/>
              </a:lnSpc>
              <a:spcBef>
                <a:spcPts val="1600"/>
              </a:spcBef>
              <a:spcAft>
                <a:spcPts val="0"/>
              </a:spcAft>
              <a:buSzPts val="1600"/>
              <a:buNone/>
              <a:defRPr sz="1600"/>
            </a:lvl8pPr>
            <a:lvl9pPr lvl="8"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119" name="Shape 119"/>
        <p:cNvGrpSpPr/>
        <p:nvPr/>
      </p:nvGrpSpPr>
      <p:grpSpPr>
        <a:xfrm>
          <a:off x="0" y="0"/>
          <a:ext cx="0" cy="0"/>
          <a:chOff x="0" y="0"/>
          <a:chExt cx="0" cy="0"/>
        </a:xfrm>
      </p:grpSpPr>
      <p:sp>
        <p:nvSpPr>
          <p:cNvPr id="120" name="Google Shape;120;p65"/>
          <p:cNvSpPr/>
          <p:nvPr/>
        </p:nvSpPr>
        <p:spPr>
          <a:xfrm rot="-5400000">
            <a:off x="7348420" y="3261612"/>
            <a:ext cx="994638" cy="2769138"/>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65"/>
          <p:cNvSpPr/>
          <p:nvPr/>
        </p:nvSpPr>
        <p:spPr>
          <a:xfrm flipH="1" rot="5400000">
            <a:off x="598748" y="3399314"/>
            <a:ext cx="994638" cy="2493734"/>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65"/>
          <p:cNvSpPr/>
          <p:nvPr/>
        </p:nvSpPr>
        <p:spPr>
          <a:xfrm flipH="1" rot="-5400000">
            <a:off x="7099476" y="-1019204"/>
            <a:ext cx="1127356" cy="3134308"/>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65"/>
          <p:cNvSpPr txBox="1"/>
          <p:nvPr>
            <p:ph type="title"/>
          </p:nvPr>
        </p:nvSpPr>
        <p:spPr>
          <a:xfrm>
            <a:off x="5087425" y="1879771"/>
            <a:ext cx="2912700" cy="488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24" name="Google Shape;124;p65"/>
          <p:cNvSpPr txBox="1"/>
          <p:nvPr>
            <p:ph idx="1" type="subTitle"/>
          </p:nvPr>
        </p:nvSpPr>
        <p:spPr>
          <a:xfrm>
            <a:off x="4780850" y="2410246"/>
            <a:ext cx="3525900" cy="821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25" name="Shape 125"/>
        <p:cNvGrpSpPr/>
        <p:nvPr/>
      </p:nvGrpSpPr>
      <p:grpSpPr>
        <a:xfrm>
          <a:off x="0" y="0"/>
          <a:ext cx="0" cy="0"/>
          <a:chOff x="0" y="0"/>
          <a:chExt cx="0" cy="0"/>
        </a:xfrm>
      </p:grpSpPr>
      <p:sp>
        <p:nvSpPr>
          <p:cNvPr id="126" name="Google Shape;126;p66"/>
          <p:cNvSpPr/>
          <p:nvPr/>
        </p:nvSpPr>
        <p:spPr>
          <a:xfrm flipH="1" rot="5400000">
            <a:off x="-97043" y="2499281"/>
            <a:ext cx="1725880" cy="1546575"/>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66"/>
          <p:cNvSpPr/>
          <p:nvPr/>
        </p:nvSpPr>
        <p:spPr>
          <a:xfrm flipH="1" rot="-5400000">
            <a:off x="8075326" y="3841062"/>
            <a:ext cx="1115689" cy="999777"/>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66"/>
          <p:cNvSpPr/>
          <p:nvPr/>
        </p:nvSpPr>
        <p:spPr>
          <a:xfrm flipH="1">
            <a:off x="3125550" y="4431811"/>
            <a:ext cx="890638" cy="798110"/>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66"/>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30" name="Google Shape;130;p66"/>
          <p:cNvSpPr txBox="1"/>
          <p:nvPr>
            <p:ph idx="2" type="title"/>
          </p:nvPr>
        </p:nvSpPr>
        <p:spPr>
          <a:xfrm>
            <a:off x="1257725" y="1947650"/>
            <a:ext cx="1673100" cy="38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31" name="Google Shape;131;p66"/>
          <p:cNvSpPr txBox="1"/>
          <p:nvPr>
            <p:ph idx="1" type="subTitle"/>
          </p:nvPr>
        </p:nvSpPr>
        <p:spPr>
          <a:xfrm>
            <a:off x="1101200" y="2375600"/>
            <a:ext cx="1986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2" name="Google Shape;132;p66"/>
          <p:cNvSpPr txBox="1"/>
          <p:nvPr>
            <p:ph idx="3" type="title"/>
          </p:nvPr>
        </p:nvSpPr>
        <p:spPr>
          <a:xfrm>
            <a:off x="3735402" y="1947650"/>
            <a:ext cx="1673100" cy="38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33" name="Google Shape;133;p66"/>
          <p:cNvSpPr txBox="1"/>
          <p:nvPr>
            <p:ph idx="4" type="subTitle"/>
          </p:nvPr>
        </p:nvSpPr>
        <p:spPr>
          <a:xfrm>
            <a:off x="3578950" y="2375600"/>
            <a:ext cx="1986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4" name="Google Shape;134;p66"/>
          <p:cNvSpPr txBox="1"/>
          <p:nvPr>
            <p:ph idx="5" type="title"/>
          </p:nvPr>
        </p:nvSpPr>
        <p:spPr>
          <a:xfrm>
            <a:off x="1257725" y="3641325"/>
            <a:ext cx="1673100" cy="38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35" name="Google Shape;135;p66"/>
          <p:cNvSpPr txBox="1"/>
          <p:nvPr>
            <p:ph idx="6" type="subTitle"/>
          </p:nvPr>
        </p:nvSpPr>
        <p:spPr>
          <a:xfrm>
            <a:off x="1101200" y="4083788"/>
            <a:ext cx="1986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6" name="Google Shape;136;p66"/>
          <p:cNvSpPr txBox="1"/>
          <p:nvPr>
            <p:ph idx="7" type="title"/>
          </p:nvPr>
        </p:nvSpPr>
        <p:spPr>
          <a:xfrm>
            <a:off x="3735400" y="3641325"/>
            <a:ext cx="1673100" cy="38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37" name="Google Shape;137;p66"/>
          <p:cNvSpPr txBox="1"/>
          <p:nvPr>
            <p:ph idx="8" type="subTitle"/>
          </p:nvPr>
        </p:nvSpPr>
        <p:spPr>
          <a:xfrm>
            <a:off x="3578997" y="4083788"/>
            <a:ext cx="1986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38" name="Google Shape;138;p66"/>
          <p:cNvSpPr txBox="1"/>
          <p:nvPr>
            <p:ph idx="9" type="title"/>
          </p:nvPr>
        </p:nvSpPr>
        <p:spPr>
          <a:xfrm>
            <a:off x="6213175" y="1947650"/>
            <a:ext cx="1673100" cy="38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39" name="Google Shape;139;p66"/>
          <p:cNvSpPr txBox="1"/>
          <p:nvPr>
            <p:ph idx="13" type="subTitle"/>
          </p:nvPr>
        </p:nvSpPr>
        <p:spPr>
          <a:xfrm>
            <a:off x="6056725" y="2375600"/>
            <a:ext cx="1986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40" name="Google Shape;140;p66"/>
          <p:cNvSpPr txBox="1"/>
          <p:nvPr>
            <p:ph idx="14" type="title"/>
          </p:nvPr>
        </p:nvSpPr>
        <p:spPr>
          <a:xfrm>
            <a:off x="6213175" y="3641325"/>
            <a:ext cx="1673100" cy="38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41" name="Google Shape;141;p66"/>
          <p:cNvSpPr txBox="1"/>
          <p:nvPr>
            <p:ph idx="15" type="subTitle"/>
          </p:nvPr>
        </p:nvSpPr>
        <p:spPr>
          <a:xfrm>
            <a:off x="6056825" y="4083788"/>
            <a:ext cx="1986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 2">
    <p:spTree>
      <p:nvGrpSpPr>
        <p:cNvPr id="142" name="Shape 142"/>
        <p:cNvGrpSpPr/>
        <p:nvPr/>
      </p:nvGrpSpPr>
      <p:grpSpPr>
        <a:xfrm>
          <a:off x="0" y="0"/>
          <a:ext cx="0" cy="0"/>
          <a:chOff x="0" y="0"/>
          <a:chExt cx="0" cy="0"/>
        </a:xfrm>
      </p:grpSpPr>
      <p:sp>
        <p:nvSpPr>
          <p:cNvPr id="143" name="Google Shape;143;p67"/>
          <p:cNvSpPr/>
          <p:nvPr/>
        </p:nvSpPr>
        <p:spPr>
          <a:xfrm flipH="1" rot="4431303">
            <a:off x="3086304" y="2714277"/>
            <a:ext cx="2190249" cy="5491344"/>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67"/>
          <p:cNvSpPr/>
          <p:nvPr/>
        </p:nvSpPr>
        <p:spPr>
          <a:xfrm flipH="1" rot="6711123">
            <a:off x="-2411578" y="2223835"/>
            <a:ext cx="4040752" cy="2196500"/>
          </a:xfrm>
          <a:custGeom>
            <a:rect b="b" l="l" r="r" t="t"/>
            <a:pathLst>
              <a:path extrusionOk="0" h="20106" w="29592">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67"/>
          <p:cNvSpPr/>
          <p:nvPr/>
        </p:nvSpPr>
        <p:spPr>
          <a:xfrm flipH="1" rot="-7857240">
            <a:off x="8017564" y="1132099"/>
            <a:ext cx="2655001" cy="2379165"/>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67"/>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47" name="Google Shape;147;p67"/>
          <p:cNvSpPr txBox="1"/>
          <p:nvPr>
            <p:ph idx="2" type="title"/>
          </p:nvPr>
        </p:nvSpPr>
        <p:spPr>
          <a:xfrm>
            <a:off x="1031475" y="2838600"/>
            <a:ext cx="3220800" cy="38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20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48" name="Google Shape;148;p67"/>
          <p:cNvSpPr txBox="1"/>
          <p:nvPr>
            <p:ph idx="3" type="title"/>
          </p:nvPr>
        </p:nvSpPr>
        <p:spPr>
          <a:xfrm>
            <a:off x="4891725" y="2838600"/>
            <a:ext cx="3220800" cy="38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sz="20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49" name="Google Shape;149;p67"/>
          <p:cNvSpPr txBox="1"/>
          <p:nvPr>
            <p:ph idx="1" type="subTitle"/>
          </p:nvPr>
        </p:nvSpPr>
        <p:spPr>
          <a:xfrm>
            <a:off x="4793775" y="3266575"/>
            <a:ext cx="3416700" cy="81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0" name="Google Shape;150;p67"/>
          <p:cNvSpPr txBox="1"/>
          <p:nvPr>
            <p:ph idx="4" type="subTitle"/>
          </p:nvPr>
        </p:nvSpPr>
        <p:spPr>
          <a:xfrm>
            <a:off x="933525" y="3266575"/>
            <a:ext cx="3416700" cy="81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0" sz="14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_1">
    <p:spTree>
      <p:nvGrpSpPr>
        <p:cNvPr id="151" name="Shape 151"/>
        <p:cNvGrpSpPr/>
        <p:nvPr/>
      </p:nvGrpSpPr>
      <p:grpSpPr>
        <a:xfrm>
          <a:off x="0" y="0"/>
          <a:ext cx="0" cy="0"/>
          <a:chOff x="0" y="0"/>
          <a:chExt cx="0" cy="0"/>
        </a:xfrm>
      </p:grpSpPr>
      <p:sp>
        <p:nvSpPr>
          <p:cNvPr id="152" name="Google Shape;152;p68"/>
          <p:cNvSpPr/>
          <p:nvPr/>
        </p:nvSpPr>
        <p:spPr>
          <a:xfrm flipH="1">
            <a:off x="7283651" y="3082401"/>
            <a:ext cx="1957153" cy="3608718"/>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68"/>
          <p:cNvSpPr/>
          <p:nvPr/>
        </p:nvSpPr>
        <p:spPr>
          <a:xfrm flipH="1">
            <a:off x="-621680" y="3901500"/>
            <a:ext cx="3796580" cy="2459428"/>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68"/>
          <p:cNvSpPr/>
          <p:nvPr/>
        </p:nvSpPr>
        <p:spPr>
          <a:xfrm flipH="1" rot="-7066481">
            <a:off x="3030961" y="-1892672"/>
            <a:ext cx="1957171" cy="3608728"/>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68"/>
          <p:cNvSpPr/>
          <p:nvPr/>
        </p:nvSpPr>
        <p:spPr>
          <a:xfrm flipH="1" rot="-3464752">
            <a:off x="7800159" y="-1415053"/>
            <a:ext cx="1957158" cy="3608730"/>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68"/>
          <p:cNvSpPr txBox="1"/>
          <p:nvPr>
            <p:ph type="title"/>
          </p:nvPr>
        </p:nvSpPr>
        <p:spPr>
          <a:xfrm>
            <a:off x="1107150" y="1886101"/>
            <a:ext cx="2893800" cy="458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57" name="Google Shape;157;p68"/>
          <p:cNvSpPr txBox="1"/>
          <p:nvPr>
            <p:ph idx="1" type="subTitle"/>
          </p:nvPr>
        </p:nvSpPr>
        <p:spPr>
          <a:xfrm>
            <a:off x="1059900" y="2401751"/>
            <a:ext cx="2988300" cy="942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4" name="Shape 14"/>
        <p:cNvGrpSpPr/>
        <p:nvPr/>
      </p:nvGrpSpPr>
      <p:grpSpPr>
        <a:xfrm>
          <a:off x="0" y="0"/>
          <a:ext cx="0" cy="0"/>
          <a:chOff x="0" y="0"/>
          <a:chExt cx="0" cy="0"/>
        </a:xfrm>
      </p:grpSpPr>
      <p:sp>
        <p:nvSpPr>
          <p:cNvPr id="15" name="Google Shape;15;p51"/>
          <p:cNvSpPr/>
          <p:nvPr/>
        </p:nvSpPr>
        <p:spPr>
          <a:xfrm flipH="1" rot="-1193892">
            <a:off x="7189215" y="3540409"/>
            <a:ext cx="3625205" cy="2046967"/>
          </a:xfrm>
          <a:custGeom>
            <a:rect b="b" l="l" r="r" t="t"/>
            <a:pathLst>
              <a:path extrusionOk="0" h="20106" w="29592">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7EF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51"/>
          <p:cNvSpPr/>
          <p:nvPr/>
        </p:nvSpPr>
        <p:spPr>
          <a:xfrm flipH="1">
            <a:off x="-952093" y="3300725"/>
            <a:ext cx="2561668" cy="2295540"/>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7EF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51"/>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8" name="Google Shape;18;p51"/>
          <p:cNvSpPr txBox="1"/>
          <p:nvPr>
            <p:ph idx="2" type="title"/>
          </p:nvPr>
        </p:nvSpPr>
        <p:spPr>
          <a:xfrm>
            <a:off x="556075" y="2009750"/>
            <a:ext cx="26550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9" name="Google Shape;19;p51"/>
          <p:cNvSpPr txBox="1"/>
          <p:nvPr>
            <p:ph idx="1" type="subTitle"/>
          </p:nvPr>
        </p:nvSpPr>
        <p:spPr>
          <a:xfrm>
            <a:off x="720000" y="2443863"/>
            <a:ext cx="23271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0" name="Google Shape;20;p51"/>
          <p:cNvSpPr txBox="1"/>
          <p:nvPr>
            <p:ph idx="3" type="title"/>
          </p:nvPr>
        </p:nvSpPr>
        <p:spPr>
          <a:xfrm>
            <a:off x="1361100" y="1488100"/>
            <a:ext cx="1044900" cy="448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1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51"/>
          <p:cNvSpPr txBox="1"/>
          <p:nvPr>
            <p:ph idx="4" type="title"/>
          </p:nvPr>
        </p:nvSpPr>
        <p:spPr>
          <a:xfrm>
            <a:off x="3244500" y="2009750"/>
            <a:ext cx="26550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2" name="Google Shape;22;p51"/>
          <p:cNvSpPr txBox="1"/>
          <p:nvPr>
            <p:ph idx="5" type="subTitle"/>
          </p:nvPr>
        </p:nvSpPr>
        <p:spPr>
          <a:xfrm>
            <a:off x="3408450" y="2443863"/>
            <a:ext cx="23271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3" name="Google Shape;23;p51"/>
          <p:cNvSpPr txBox="1"/>
          <p:nvPr>
            <p:ph idx="6" type="title"/>
          </p:nvPr>
        </p:nvSpPr>
        <p:spPr>
          <a:xfrm>
            <a:off x="4049550" y="1488100"/>
            <a:ext cx="1044900" cy="448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1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4" name="Google Shape;24;p51"/>
          <p:cNvSpPr txBox="1"/>
          <p:nvPr>
            <p:ph idx="7" type="title"/>
          </p:nvPr>
        </p:nvSpPr>
        <p:spPr>
          <a:xfrm>
            <a:off x="5932950" y="2009750"/>
            <a:ext cx="26550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5" name="Google Shape;25;p51"/>
          <p:cNvSpPr txBox="1"/>
          <p:nvPr>
            <p:ph idx="8" type="subTitle"/>
          </p:nvPr>
        </p:nvSpPr>
        <p:spPr>
          <a:xfrm>
            <a:off x="6096900" y="2443863"/>
            <a:ext cx="23271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6" name="Google Shape;26;p51"/>
          <p:cNvSpPr txBox="1"/>
          <p:nvPr>
            <p:ph idx="9" type="title"/>
          </p:nvPr>
        </p:nvSpPr>
        <p:spPr>
          <a:xfrm>
            <a:off x="6738000" y="1488100"/>
            <a:ext cx="1044900" cy="448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1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7" name="Google Shape;27;p51"/>
          <p:cNvSpPr txBox="1"/>
          <p:nvPr>
            <p:ph idx="13" type="title"/>
          </p:nvPr>
        </p:nvSpPr>
        <p:spPr>
          <a:xfrm>
            <a:off x="1900275" y="3697075"/>
            <a:ext cx="26550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8" name="Google Shape;28;p51"/>
          <p:cNvSpPr txBox="1"/>
          <p:nvPr>
            <p:ph idx="14" type="subTitle"/>
          </p:nvPr>
        </p:nvSpPr>
        <p:spPr>
          <a:xfrm>
            <a:off x="2064225" y="4131188"/>
            <a:ext cx="23271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9" name="Google Shape;29;p51"/>
          <p:cNvSpPr txBox="1"/>
          <p:nvPr>
            <p:ph idx="15" type="title"/>
          </p:nvPr>
        </p:nvSpPr>
        <p:spPr>
          <a:xfrm>
            <a:off x="2705325" y="3175400"/>
            <a:ext cx="1044900" cy="448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1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0" name="Google Shape;30;p51"/>
          <p:cNvSpPr txBox="1"/>
          <p:nvPr>
            <p:ph idx="16" type="title"/>
          </p:nvPr>
        </p:nvSpPr>
        <p:spPr>
          <a:xfrm>
            <a:off x="4588675" y="3697075"/>
            <a:ext cx="26550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solidFill>
                  <a:schemeClr val="dk1"/>
                </a:solidFill>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31" name="Google Shape;31;p51"/>
          <p:cNvSpPr txBox="1"/>
          <p:nvPr>
            <p:ph idx="17" type="subTitle"/>
          </p:nvPr>
        </p:nvSpPr>
        <p:spPr>
          <a:xfrm>
            <a:off x="4752675" y="4131188"/>
            <a:ext cx="23271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32" name="Google Shape;32;p51"/>
          <p:cNvSpPr txBox="1"/>
          <p:nvPr>
            <p:ph idx="18" type="title"/>
          </p:nvPr>
        </p:nvSpPr>
        <p:spPr>
          <a:xfrm>
            <a:off x="5393775" y="3175400"/>
            <a:ext cx="1044900" cy="448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1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3">
    <p:spTree>
      <p:nvGrpSpPr>
        <p:cNvPr id="158" name="Shape 158"/>
        <p:cNvGrpSpPr/>
        <p:nvPr/>
      </p:nvGrpSpPr>
      <p:grpSpPr>
        <a:xfrm>
          <a:off x="0" y="0"/>
          <a:ext cx="0" cy="0"/>
          <a:chOff x="0" y="0"/>
          <a:chExt cx="0" cy="0"/>
        </a:xfrm>
      </p:grpSpPr>
      <p:sp>
        <p:nvSpPr>
          <p:cNvPr id="159" name="Google Shape;159;p69"/>
          <p:cNvSpPr/>
          <p:nvPr/>
        </p:nvSpPr>
        <p:spPr>
          <a:xfrm flipH="1" rot="5400000">
            <a:off x="759526" y="2360539"/>
            <a:ext cx="1957183" cy="3608739"/>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69"/>
          <p:cNvSpPr/>
          <p:nvPr/>
        </p:nvSpPr>
        <p:spPr>
          <a:xfrm rot="-5400000">
            <a:off x="6352171" y="2278011"/>
            <a:ext cx="1957179" cy="3773799"/>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69"/>
          <p:cNvSpPr/>
          <p:nvPr/>
        </p:nvSpPr>
        <p:spPr>
          <a:xfrm flipH="1" rot="10800000">
            <a:off x="6562669" y="-26308"/>
            <a:ext cx="2654991" cy="2379176"/>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69"/>
          <p:cNvSpPr txBox="1"/>
          <p:nvPr>
            <p:ph type="title"/>
          </p:nvPr>
        </p:nvSpPr>
        <p:spPr>
          <a:xfrm>
            <a:off x="720075" y="539400"/>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63" name="Google Shape;163;p69"/>
          <p:cNvSpPr txBox="1"/>
          <p:nvPr>
            <p:ph idx="2" type="title"/>
          </p:nvPr>
        </p:nvSpPr>
        <p:spPr>
          <a:xfrm>
            <a:off x="691098" y="2601400"/>
            <a:ext cx="2489400" cy="38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64" name="Google Shape;164;p69"/>
          <p:cNvSpPr txBox="1"/>
          <p:nvPr>
            <p:ph idx="1" type="subTitle"/>
          </p:nvPr>
        </p:nvSpPr>
        <p:spPr>
          <a:xfrm>
            <a:off x="848148" y="1738750"/>
            <a:ext cx="2175300" cy="801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65" name="Google Shape;165;p69"/>
          <p:cNvSpPr txBox="1"/>
          <p:nvPr>
            <p:ph idx="3" type="title"/>
          </p:nvPr>
        </p:nvSpPr>
        <p:spPr>
          <a:xfrm>
            <a:off x="3327400" y="2601400"/>
            <a:ext cx="2489400" cy="38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66" name="Google Shape;166;p69"/>
          <p:cNvSpPr txBox="1"/>
          <p:nvPr>
            <p:ph idx="4" type="subTitle"/>
          </p:nvPr>
        </p:nvSpPr>
        <p:spPr>
          <a:xfrm>
            <a:off x="3484421" y="1738750"/>
            <a:ext cx="2175300" cy="801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167" name="Google Shape;167;p69"/>
          <p:cNvSpPr txBox="1"/>
          <p:nvPr>
            <p:ph idx="5" type="title"/>
          </p:nvPr>
        </p:nvSpPr>
        <p:spPr>
          <a:xfrm>
            <a:off x="5963702" y="2601400"/>
            <a:ext cx="2489400" cy="38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68" name="Google Shape;168;p69"/>
          <p:cNvSpPr txBox="1"/>
          <p:nvPr>
            <p:ph idx="6" type="subTitle"/>
          </p:nvPr>
        </p:nvSpPr>
        <p:spPr>
          <a:xfrm>
            <a:off x="6120752" y="1738750"/>
            <a:ext cx="2175300" cy="801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Title and four columns 2">
    <p:spTree>
      <p:nvGrpSpPr>
        <p:cNvPr id="169" name="Shape 169"/>
        <p:cNvGrpSpPr/>
        <p:nvPr/>
      </p:nvGrpSpPr>
      <p:grpSpPr>
        <a:xfrm>
          <a:off x="0" y="0"/>
          <a:ext cx="0" cy="0"/>
          <a:chOff x="0" y="0"/>
          <a:chExt cx="0" cy="0"/>
        </a:xfrm>
      </p:grpSpPr>
      <p:sp>
        <p:nvSpPr>
          <p:cNvPr id="170" name="Google Shape;170;p70"/>
          <p:cNvSpPr txBox="1"/>
          <p:nvPr>
            <p:ph type="title"/>
          </p:nvPr>
        </p:nvSpPr>
        <p:spPr>
          <a:xfrm>
            <a:off x="540000" y="445025"/>
            <a:ext cx="17172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1" name="Google Shape;171;p70"/>
          <p:cNvSpPr txBox="1"/>
          <p:nvPr>
            <p:ph idx="1" type="subTitle"/>
          </p:nvPr>
        </p:nvSpPr>
        <p:spPr>
          <a:xfrm>
            <a:off x="4627459" y="1833325"/>
            <a:ext cx="2586900" cy="357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dk2"/>
              </a:buClr>
              <a:buSzPts val="2500"/>
              <a:buFont typeface="Anton"/>
              <a:buNone/>
              <a:defRPr b="0" sz="2500">
                <a:solidFill>
                  <a:schemeClr val="dk2"/>
                </a:solidFill>
                <a:latin typeface="Anton"/>
                <a:ea typeface="Anton"/>
                <a:cs typeface="Anton"/>
                <a:sym typeface="Anton"/>
              </a:defRPr>
            </a:lvl1pPr>
            <a:lvl2pPr lvl="1" algn="ctr">
              <a:lnSpc>
                <a:spcPct val="115000"/>
              </a:lnSpc>
              <a:spcBef>
                <a:spcPts val="0"/>
              </a:spcBef>
              <a:spcAft>
                <a:spcPts val="0"/>
              </a:spcAft>
              <a:buClr>
                <a:schemeClr val="dk2"/>
              </a:buClr>
              <a:buSzPts val="2500"/>
              <a:buFont typeface="Anton"/>
              <a:buNone/>
              <a:defRPr sz="2500">
                <a:solidFill>
                  <a:schemeClr val="dk2"/>
                </a:solidFill>
                <a:latin typeface="Anton"/>
                <a:ea typeface="Anton"/>
                <a:cs typeface="Anton"/>
                <a:sym typeface="Anton"/>
              </a:defRPr>
            </a:lvl2pPr>
            <a:lvl3pPr lvl="2"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3pPr>
            <a:lvl4pPr lvl="3"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4pPr>
            <a:lvl5pPr lvl="4"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5pPr>
            <a:lvl6pPr lvl="5"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6pPr>
            <a:lvl7pPr lvl="6"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7pPr>
            <a:lvl8pPr lvl="7"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8pPr>
            <a:lvl9pPr lvl="8" algn="ctr">
              <a:lnSpc>
                <a:spcPct val="115000"/>
              </a:lnSpc>
              <a:spcBef>
                <a:spcPts val="1600"/>
              </a:spcBef>
              <a:spcAft>
                <a:spcPts val="1600"/>
              </a:spcAft>
              <a:buClr>
                <a:schemeClr val="dk2"/>
              </a:buClr>
              <a:buSzPts val="2500"/>
              <a:buFont typeface="Anton"/>
              <a:buNone/>
              <a:defRPr sz="2500">
                <a:solidFill>
                  <a:schemeClr val="dk2"/>
                </a:solidFill>
                <a:latin typeface="Anton"/>
                <a:ea typeface="Anton"/>
                <a:cs typeface="Anton"/>
                <a:sym typeface="Anton"/>
              </a:defRPr>
            </a:lvl9pPr>
          </a:lstStyle>
          <a:p/>
        </p:txBody>
      </p:sp>
      <p:sp>
        <p:nvSpPr>
          <p:cNvPr id="172" name="Google Shape;172;p70"/>
          <p:cNvSpPr txBox="1"/>
          <p:nvPr>
            <p:ph idx="2" type="subTitle"/>
          </p:nvPr>
        </p:nvSpPr>
        <p:spPr>
          <a:xfrm>
            <a:off x="4928861" y="2173325"/>
            <a:ext cx="22854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accent4"/>
              </a:buClr>
              <a:buSzPts val="1400"/>
              <a:buNone/>
              <a:defRPr sz="1400">
                <a:solidFill>
                  <a:schemeClr val="dk1"/>
                </a:solidFill>
              </a:defRPr>
            </a:lvl1pPr>
            <a:lvl2pPr lvl="1" algn="ctr">
              <a:lnSpc>
                <a:spcPct val="115000"/>
              </a:lnSpc>
              <a:spcBef>
                <a:spcPts val="0"/>
              </a:spcBef>
              <a:spcAft>
                <a:spcPts val="0"/>
              </a:spcAft>
              <a:buClr>
                <a:schemeClr val="accent4"/>
              </a:buClr>
              <a:buSzPts val="1400"/>
              <a:buNone/>
              <a:defRPr>
                <a:solidFill>
                  <a:schemeClr val="accent4"/>
                </a:solidFill>
              </a:defRPr>
            </a:lvl2pPr>
            <a:lvl3pPr lvl="2" algn="ctr">
              <a:lnSpc>
                <a:spcPct val="115000"/>
              </a:lnSpc>
              <a:spcBef>
                <a:spcPts val="1600"/>
              </a:spcBef>
              <a:spcAft>
                <a:spcPts val="0"/>
              </a:spcAft>
              <a:buClr>
                <a:schemeClr val="accent4"/>
              </a:buClr>
              <a:buSzPts val="1400"/>
              <a:buNone/>
              <a:defRPr>
                <a:solidFill>
                  <a:schemeClr val="accent4"/>
                </a:solidFill>
              </a:defRPr>
            </a:lvl3pPr>
            <a:lvl4pPr lvl="3" algn="ctr">
              <a:lnSpc>
                <a:spcPct val="115000"/>
              </a:lnSpc>
              <a:spcBef>
                <a:spcPts val="1600"/>
              </a:spcBef>
              <a:spcAft>
                <a:spcPts val="0"/>
              </a:spcAft>
              <a:buClr>
                <a:schemeClr val="accent4"/>
              </a:buClr>
              <a:buSzPts val="1400"/>
              <a:buNone/>
              <a:defRPr>
                <a:solidFill>
                  <a:schemeClr val="accent4"/>
                </a:solidFill>
              </a:defRPr>
            </a:lvl4pPr>
            <a:lvl5pPr lvl="4" algn="ctr">
              <a:lnSpc>
                <a:spcPct val="115000"/>
              </a:lnSpc>
              <a:spcBef>
                <a:spcPts val="1600"/>
              </a:spcBef>
              <a:spcAft>
                <a:spcPts val="0"/>
              </a:spcAft>
              <a:buClr>
                <a:schemeClr val="accent4"/>
              </a:buClr>
              <a:buSzPts val="1400"/>
              <a:buNone/>
              <a:defRPr>
                <a:solidFill>
                  <a:schemeClr val="accent4"/>
                </a:solidFill>
              </a:defRPr>
            </a:lvl5pPr>
            <a:lvl6pPr lvl="5" algn="ctr">
              <a:lnSpc>
                <a:spcPct val="115000"/>
              </a:lnSpc>
              <a:spcBef>
                <a:spcPts val="1600"/>
              </a:spcBef>
              <a:spcAft>
                <a:spcPts val="0"/>
              </a:spcAft>
              <a:buClr>
                <a:schemeClr val="accent4"/>
              </a:buClr>
              <a:buSzPts val="1400"/>
              <a:buNone/>
              <a:defRPr>
                <a:solidFill>
                  <a:schemeClr val="accent4"/>
                </a:solidFill>
              </a:defRPr>
            </a:lvl6pPr>
            <a:lvl7pPr lvl="6" algn="ctr">
              <a:lnSpc>
                <a:spcPct val="115000"/>
              </a:lnSpc>
              <a:spcBef>
                <a:spcPts val="1600"/>
              </a:spcBef>
              <a:spcAft>
                <a:spcPts val="0"/>
              </a:spcAft>
              <a:buClr>
                <a:schemeClr val="accent4"/>
              </a:buClr>
              <a:buSzPts val="1400"/>
              <a:buNone/>
              <a:defRPr>
                <a:solidFill>
                  <a:schemeClr val="accent4"/>
                </a:solidFill>
              </a:defRPr>
            </a:lvl7pPr>
            <a:lvl8pPr lvl="7" algn="ctr">
              <a:lnSpc>
                <a:spcPct val="115000"/>
              </a:lnSpc>
              <a:spcBef>
                <a:spcPts val="1600"/>
              </a:spcBef>
              <a:spcAft>
                <a:spcPts val="0"/>
              </a:spcAft>
              <a:buClr>
                <a:schemeClr val="accent4"/>
              </a:buClr>
              <a:buSzPts val="1400"/>
              <a:buNone/>
              <a:defRPr>
                <a:solidFill>
                  <a:schemeClr val="accent4"/>
                </a:solidFill>
              </a:defRPr>
            </a:lvl8pPr>
            <a:lvl9pPr lvl="8" algn="ctr">
              <a:lnSpc>
                <a:spcPct val="115000"/>
              </a:lnSpc>
              <a:spcBef>
                <a:spcPts val="1600"/>
              </a:spcBef>
              <a:spcAft>
                <a:spcPts val="1600"/>
              </a:spcAft>
              <a:buClr>
                <a:schemeClr val="accent4"/>
              </a:buClr>
              <a:buSzPts val="1400"/>
              <a:buNone/>
              <a:defRPr>
                <a:solidFill>
                  <a:schemeClr val="accent4"/>
                </a:solidFill>
              </a:defRPr>
            </a:lvl9pPr>
          </a:lstStyle>
          <a:p/>
        </p:txBody>
      </p:sp>
      <p:sp>
        <p:nvSpPr>
          <p:cNvPr id="173" name="Google Shape;173;p70"/>
          <p:cNvSpPr txBox="1"/>
          <p:nvPr>
            <p:ph idx="3" type="subTitle"/>
          </p:nvPr>
        </p:nvSpPr>
        <p:spPr>
          <a:xfrm>
            <a:off x="1929634" y="1833325"/>
            <a:ext cx="2586900" cy="357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2500"/>
              <a:buFont typeface="Anton"/>
              <a:buNone/>
              <a:defRPr b="0" sz="2500">
                <a:solidFill>
                  <a:schemeClr val="dk2"/>
                </a:solidFill>
                <a:latin typeface="Anton"/>
                <a:ea typeface="Anton"/>
                <a:cs typeface="Anton"/>
                <a:sym typeface="Anton"/>
              </a:defRPr>
            </a:lvl1pPr>
            <a:lvl2pPr lvl="1" algn="ctr">
              <a:lnSpc>
                <a:spcPct val="115000"/>
              </a:lnSpc>
              <a:spcBef>
                <a:spcPts val="0"/>
              </a:spcBef>
              <a:spcAft>
                <a:spcPts val="0"/>
              </a:spcAft>
              <a:buClr>
                <a:schemeClr val="dk2"/>
              </a:buClr>
              <a:buSzPts val="2500"/>
              <a:buFont typeface="Anton"/>
              <a:buNone/>
              <a:defRPr sz="2500">
                <a:solidFill>
                  <a:schemeClr val="dk2"/>
                </a:solidFill>
                <a:latin typeface="Anton"/>
                <a:ea typeface="Anton"/>
                <a:cs typeface="Anton"/>
                <a:sym typeface="Anton"/>
              </a:defRPr>
            </a:lvl2pPr>
            <a:lvl3pPr lvl="2"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3pPr>
            <a:lvl4pPr lvl="3"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4pPr>
            <a:lvl5pPr lvl="4"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5pPr>
            <a:lvl6pPr lvl="5"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6pPr>
            <a:lvl7pPr lvl="6"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7pPr>
            <a:lvl8pPr lvl="7"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8pPr>
            <a:lvl9pPr lvl="8" algn="ctr">
              <a:lnSpc>
                <a:spcPct val="115000"/>
              </a:lnSpc>
              <a:spcBef>
                <a:spcPts val="1600"/>
              </a:spcBef>
              <a:spcAft>
                <a:spcPts val="1600"/>
              </a:spcAft>
              <a:buClr>
                <a:schemeClr val="dk2"/>
              </a:buClr>
              <a:buSzPts val="2500"/>
              <a:buFont typeface="Anton"/>
              <a:buNone/>
              <a:defRPr sz="2500">
                <a:solidFill>
                  <a:schemeClr val="dk2"/>
                </a:solidFill>
                <a:latin typeface="Anton"/>
                <a:ea typeface="Anton"/>
                <a:cs typeface="Anton"/>
                <a:sym typeface="Anton"/>
              </a:defRPr>
            </a:lvl9pPr>
          </a:lstStyle>
          <a:p/>
        </p:txBody>
      </p:sp>
      <p:sp>
        <p:nvSpPr>
          <p:cNvPr id="174" name="Google Shape;174;p70"/>
          <p:cNvSpPr txBox="1"/>
          <p:nvPr>
            <p:ph idx="4" type="subTitle"/>
          </p:nvPr>
        </p:nvSpPr>
        <p:spPr>
          <a:xfrm>
            <a:off x="1929688" y="2173325"/>
            <a:ext cx="22854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4"/>
              </a:buClr>
              <a:buSzPts val="1400"/>
              <a:buNone/>
              <a:defRPr sz="1400">
                <a:solidFill>
                  <a:schemeClr val="dk1"/>
                </a:solidFill>
              </a:defRPr>
            </a:lvl1pPr>
            <a:lvl2pPr lvl="1" algn="ctr">
              <a:lnSpc>
                <a:spcPct val="115000"/>
              </a:lnSpc>
              <a:spcBef>
                <a:spcPts val="0"/>
              </a:spcBef>
              <a:spcAft>
                <a:spcPts val="0"/>
              </a:spcAft>
              <a:buClr>
                <a:schemeClr val="accent4"/>
              </a:buClr>
              <a:buSzPts val="1400"/>
              <a:buNone/>
              <a:defRPr>
                <a:solidFill>
                  <a:schemeClr val="accent4"/>
                </a:solidFill>
              </a:defRPr>
            </a:lvl2pPr>
            <a:lvl3pPr lvl="2" algn="ctr">
              <a:lnSpc>
                <a:spcPct val="115000"/>
              </a:lnSpc>
              <a:spcBef>
                <a:spcPts val="1600"/>
              </a:spcBef>
              <a:spcAft>
                <a:spcPts val="0"/>
              </a:spcAft>
              <a:buClr>
                <a:schemeClr val="accent4"/>
              </a:buClr>
              <a:buSzPts val="1400"/>
              <a:buNone/>
              <a:defRPr>
                <a:solidFill>
                  <a:schemeClr val="accent4"/>
                </a:solidFill>
              </a:defRPr>
            </a:lvl3pPr>
            <a:lvl4pPr lvl="3" algn="ctr">
              <a:lnSpc>
                <a:spcPct val="115000"/>
              </a:lnSpc>
              <a:spcBef>
                <a:spcPts val="1600"/>
              </a:spcBef>
              <a:spcAft>
                <a:spcPts val="0"/>
              </a:spcAft>
              <a:buClr>
                <a:schemeClr val="accent4"/>
              </a:buClr>
              <a:buSzPts val="1400"/>
              <a:buNone/>
              <a:defRPr>
                <a:solidFill>
                  <a:schemeClr val="accent4"/>
                </a:solidFill>
              </a:defRPr>
            </a:lvl4pPr>
            <a:lvl5pPr lvl="4" algn="ctr">
              <a:lnSpc>
                <a:spcPct val="115000"/>
              </a:lnSpc>
              <a:spcBef>
                <a:spcPts val="1600"/>
              </a:spcBef>
              <a:spcAft>
                <a:spcPts val="0"/>
              </a:spcAft>
              <a:buClr>
                <a:schemeClr val="accent4"/>
              </a:buClr>
              <a:buSzPts val="1400"/>
              <a:buNone/>
              <a:defRPr>
                <a:solidFill>
                  <a:schemeClr val="accent4"/>
                </a:solidFill>
              </a:defRPr>
            </a:lvl5pPr>
            <a:lvl6pPr lvl="5" algn="ctr">
              <a:lnSpc>
                <a:spcPct val="115000"/>
              </a:lnSpc>
              <a:spcBef>
                <a:spcPts val="1600"/>
              </a:spcBef>
              <a:spcAft>
                <a:spcPts val="0"/>
              </a:spcAft>
              <a:buClr>
                <a:schemeClr val="accent4"/>
              </a:buClr>
              <a:buSzPts val="1400"/>
              <a:buNone/>
              <a:defRPr>
                <a:solidFill>
                  <a:schemeClr val="accent4"/>
                </a:solidFill>
              </a:defRPr>
            </a:lvl6pPr>
            <a:lvl7pPr lvl="6" algn="ctr">
              <a:lnSpc>
                <a:spcPct val="115000"/>
              </a:lnSpc>
              <a:spcBef>
                <a:spcPts val="1600"/>
              </a:spcBef>
              <a:spcAft>
                <a:spcPts val="0"/>
              </a:spcAft>
              <a:buClr>
                <a:schemeClr val="accent4"/>
              </a:buClr>
              <a:buSzPts val="1400"/>
              <a:buNone/>
              <a:defRPr>
                <a:solidFill>
                  <a:schemeClr val="accent4"/>
                </a:solidFill>
              </a:defRPr>
            </a:lvl7pPr>
            <a:lvl8pPr lvl="7" algn="ctr">
              <a:lnSpc>
                <a:spcPct val="115000"/>
              </a:lnSpc>
              <a:spcBef>
                <a:spcPts val="1600"/>
              </a:spcBef>
              <a:spcAft>
                <a:spcPts val="0"/>
              </a:spcAft>
              <a:buClr>
                <a:schemeClr val="accent4"/>
              </a:buClr>
              <a:buSzPts val="1400"/>
              <a:buNone/>
              <a:defRPr>
                <a:solidFill>
                  <a:schemeClr val="accent4"/>
                </a:solidFill>
              </a:defRPr>
            </a:lvl8pPr>
            <a:lvl9pPr lvl="8" algn="ctr">
              <a:lnSpc>
                <a:spcPct val="115000"/>
              </a:lnSpc>
              <a:spcBef>
                <a:spcPts val="1600"/>
              </a:spcBef>
              <a:spcAft>
                <a:spcPts val="1600"/>
              </a:spcAft>
              <a:buClr>
                <a:schemeClr val="accent4"/>
              </a:buClr>
              <a:buSzPts val="1400"/>
              <a:buNone/>
              <a:defRPr>
                <a:solidFill>
                  <a:schemeClr val="accent4"/>
                </a:solidFill>
              </a:defRPr>
            </a:lvl9pPr>
          </a:lstStyle>
          <a:p/>
        </p:txBody>
      </p:sp>
      <p:sp>
        <p:nvSpPr>
          <p:cNvPr id="175" name="Google Shape;175;p70"/>
          <p:cNvSpPr txBox="1"/>
          <p:nvPr>
            <p:ph idx="5" type="subTitle"/>
          </p:nvPr>
        </p:nvSpPr>
        <p:spPr>
          <a:xfrm>
            <a:off x="4627375" y="3269350"/>
            <a:ext cx="2586900" cy="357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dk2"/>
              </a:buClr>
              <a:buSzPts val="2500"/>
              <a:buFont typeface="Anton"/>
              <a:buNone/>
              <a:defRPr b="0" sz="2500">
                <a:solidFill>
                  <a:schemeClr val="dk2"/>
                </a:solidFill>
                <a:latin typeface="Anton"/>
                <a:ea typeface="Anton"/>
                <a:cs typeface="Anton"/>
                <a:sym typeface="Anton"/>
              </a:defRPr>
            </a:lvl1pPr>
            <a:lvl2pPr lvl="1" algn="ctr">
              <a:lnSpc>
                <a:spcPct val="115000"/>
              </a:lnSpc>
              <a:spcBef>
                <a:spcPts val="0"/>
              </a:spcBef>
              <a:spcAft>
                <a:spcPts val="0"/>
              </a:spcAft>
              <a:buClr>
                <a:schemeClr val="dk2"/>
              </a:buClr>
              <a:buSzPts val="2500"/>
              <a:buFont typeface="Anton"/>
              <a:buNone/>
              <a:defRPr sz="2500">
                <a:solidFill>
                  <a:schemeClr val="dk2"/>
                </a:solidFill>
                <a:latin typeface="Anton"/>
                <a:ea typeface="Anton"/>
                <a:cs typeface="Anton"/>
                <a:sym typeface="Anton"/>
              </a:defRPr>
            </a:lvl2pPr>
            <a:lvl3pPr lvl="2"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3pPr>
            <a:lvl4pPr lvl="3"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4pPr>
            <a:lvl5pPr lvl="4"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5pPr>
            <a:lvl6pPr lvl="5"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6pPr>
            <a:lvl7pPr lvl="6"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7pPr>
            <a:lvl8pPr lvl="7"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8pPr>
            <a:lvl9pPr lvl="8" algn="ctr">
              <a:lnSpc>
                <a:spcPct val="115000"/>
              </a:lnSpc>
              <a:spcBef>
                <a:spcPts val="1600"/>
              </a:spcBef>
              <a:spcAft>
                <a:spcPts val="1600"/>
              </a:spcAft>
              <a:buClr>
                <a:schemeClr val="dk2"/>
              </a:buClr>
              <a:buSzPts val="2500"/>
              <a:buFont typeface="Anton"/>
              <a:buNone/>
              <a:defRPr sz="2500">
                <a:solidFill>
                  <a:schemeClr val="dk2"/>
                </a:solidFill>
                <a:latin typeface="Anton"/>
                <a:ea typeface="Anton"/>
                <a:cs typeface="Anton"/>
                <a:sym typeface="Anton"/>
              </a:defRPr>
            </a:lvl9pPr>
          </a:lstStyle>
          <a:p/>
        </p:txBody>
      </p:sp>
      <p:sp>
        <p:nvSpPr>
          <p:cNvPr id="176" name="Google Shape;176;p70"/>
          <p:cNvSpPr txBox="1"/>
          <p:nvPr>
            <p:ph idx="6" type="subTitle"/>
          </p:nvPr>
        </p:nvSpPr>
        <p:spPr>
          <a:xfrm>
            <a:off x="4928813" y="3609350"/>
            <a:ext cx="22854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accent4"/>
              </a:buClr>
              <a:buSzPts val="1400"/>
              <a:buNone/>
              <a:defRPr sz="1400">
                <a:solidFill>
                  <a:schemeClr val="dk1"/>
                </a:solidFill>
              </a:defRPr>
            </a:lvl1pPr>
            <a:lvl2pPr lvl="1" algn="ctr">
              <a:lnSpc>
                <a:spcPct val="115000"/>
              </a:lnSpc>
              <a:spcBef>
                <a:spcPts val="0"/>
              </a:spcBef>
              <a:spcAft>
                <a:spcPts val="0"/>
              </a:spcAft>
              <a:buClr>
                <a:schemeClr val="accent4"/>
              </a:buClr>
              <a:buSzPts val="1400"/>
              <a:buNone/>
              <a:defRPr>
                <a:solidFill>
                  <a:schemeClr val="accent4"/>
                </a:solidFill>
              </a:defRPr>
            </a:lvl2pPr>
            <a:lvl3pPr lvl="2" algn="ctr">
              <a:lnSpc>
                <a:spcPct val="115000"/>
              </a:lnSpc>
              <a:spcBef>
                <a:spcPts val="1600"/>
              </a:spcBef>
              <a:spcAft>
                <a:spcPts val="0"/>
              </a:spcAft>
              <a:buClr>
                <a:schemeClr val="accent4"/>
              </a:buClr>
              <a:buSzPts val="1400"/>
              <a:buNone/>
              <a:defRPr>
                <a:solidFill>
                  <a:schemeClr val="accent4"/>
                </a:solidFill>
              </a:defRPr>
            </a:lvl3pPr>
            <a:lvl4pPr lvl="3" algn="ctr">
              <a:lnSpc>
                <a:spcPct val="115000"/>
              </a:lnSpc>
              <a:spcBef>
                <a:spcPts val="1600"/>
              </a:spcBef>
              <a:spcAft>
                <a:spcPts val="0"/>
              </a:spcAft>
              <a:buClr>
                <a:schemeClr val="accent4"/>
              </a:buClr>
              <a:buSzPts val="1400"/>
              <a:buNone/>
              <a:defRPr>
                <a:solidFill>
                  <a:schemeClr val="accent4"/>
                </a:solidFill>
              </a:defRPr>
            </a:lvl4pPr>
            <a:lvl5pPr lvl="4" algn="ctr">
              <a:lnSpc>
                <a:spcPct val="115000"/>
              </a:lnSpc>
              <a:spcBef>
                <a:spcPts val="1600"/>
              </a:spcBef>
              <a:spcAft>
                <a:spcPts val="0"/>
              </a:spcAft>
              <a:buClr>
                <a:schemeClr val="accent4"/>
              </a:buClr>
              <a:buSzPts val="1400"/>
              <a:buNone/>
              <a:defRPr>
                <a:solidFill>
                  <a:schemeClr val="accent4"/>
                </a:solidFill>
              </a:defRPr>
            </a:lvl5pPr>
            <a:lvl6pPr lvl="5" algn="ctr">
              <a:lnSpc>
                <a:spcPct val="115000"/>
              </a:lnSpc>
              <a:spcBef>
                <a:spcPts val="1600"/>
              </a:spcBef>
              <a:spcAft>
                <a:spcPts val="0"/>
              </a:spcAft>
              <a:buClr>
                <a:schemeClr val="accent4"/>
              </a:buClr>
              <a:buSzPts val="1400"/>
              <a:buNone/>
              <a:defRPr>
                <a:solidFill>
                  <a:schemeClr val="accent4"/>
                </a:solidFill>
              </a:defRPr>
            </a:lvl6pPr>
            <a:lvl7pPr lvl="6" algn="ctr">
              <a:lnSpc>
                <a:spcPct val="115000"/>
              </a:lnSpc>
              <a:spcBef>
                <a:spcPts val="1600"/>
              </a:spcBef>
              <a:spcAft>
                <a:spcPts val="0"/>
              </a:spcAft>
              <a:buClr>
                <a:schemeClr val="accent4"/>
              </a:buClr>
              <a:buSzPts val="1400"/>
              <a:buNone/>
              <a:defRPr>
                <a:solidFill>
                  <a:schemeClr val="accent4"/>
                </a:solidFill>
              </a:defRPr>
            </a:lvl7pPr>
            <a:lvl8pPr lvl="7" algn="ctr">
              <a:lnSpc>
                <a:spcPct val="115000"/>
              </a:lnSpc>
              <a:spcBef>
                <a:spcPts val="1600"/>
              </a:spcBef>
              <a:spcAft>
                <a:spcPts val="0"/>
              </a:spcAft>
              <a:buClr>
                <a:schemeClr val="accent4"/>
              </a:buClr>
              <a:buSzPts val="1400"/>
              <a:buNone/>
              <a:defRPr>
                <a:solidFill>
                  <a:schemeClr val="accent4"/>
                </a:solidFill>
              </a:defRPr>
            </a:lvl8pPr>
            <a:lvl9pPr lvl="8" algn="ctr">
              <a:lnSpc>
                <a:spcPct val="115000"/>
              </a:lnSpc>
              <a:spcBef>
                <a:spcPts val="1600"/>
              </a:spcBef>
              <a:spcAft>
                <a:spcPts val="1600"/>
              </a:spcAft>
              <a:buClr>
                <a:schemeClr val="accent4"/>
              </a:buClr>
              <a:buSzPts val="1400"/>
              <a:buNone/>
              <a:defRPr>
                <a:solidFill>
                  <a:schemeClr val="accent4"/>
                </a:solidFill>
              </a:defRPr>
            </a:lvl9pPr>
          </a:lstStyle>
          <a:p/>
        </p:txBody>
      </p:sp>
      <p:sp>
        <p:nvSpPr>
          <p:cNvPr id="177" name="Google Shape;177;p70"/>
          <p:cNvSpPr txBox="1"/>
          <p:nvPr>
            <p:ph idx="7" type="subTitle"/>
          </p:nvPr>
        </p:nvSpPr>
        <p:spPr>
          <a:xfrm>
            <a:off x="1929550" y="3269350"/>
            <a:ext cx="2586900" cy="357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2500"/>
              <a:buFont typeface="Anton"/>
              <a:buNone/>
              <a:defRPr b="0" sz="2500">
                <a:solidFill>
                  <a:schemeClr val="dk2"/>
                </a:solidFill>
                <a:latin typeface="Anton"/>
                <a:ea typeface="Anton"/>
                <a:cs typeface="Anton"/>
                <a:sym typeface="Anton"/>
              </a:defRPr>
            </a:lvl1pPr>
            <a:lvl2pPr lvl="1" algn="ctr">
              <a:lnSpc>
                <a:spcPct val="115000"/>
              </a:lnSpc>
              <a:spcBef>
                <a:spcPts val="0"/>
              </a:spcBef>
              <a:spcAft>
                <a:spcPts val="0"/>
              </a:spcAft>
              <a:buClr>
                <a:schemeClr val="dk2"/>
              </a:buClr>
              <a:buSzPts val="2500"/>
              <a:buFont typeface="Anton"/>
              <a:buNone/>
              <a:defRPr sz="2500">
                <a:solidFill>
                  <a:schemeClr val="dk2"/>
                </a:solidFill>
                <a:latin typeface="Anton"/>
                <a:ea typeface="Anton"/>
                <a:cs typeface="Anton"/>
                <a:sym typeface="Anton"/>
              </a:defRPr>
            </a:lvl2pPr>
            <a:lvl3pPr lvl="2"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3pPr>
            <a:lvl4pPr lvl="3"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4pPr>
            <a:lvl5pPr lvl="4"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5pPr>
            <a:lvl6pPr lvl="5"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6pPr>
            <a:lvl7pPr lvl="6"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7pPr>
            <a:lvl8pPr lvl="7" algn="ctr">
              <a:lnSpc>
                <a:spcPct val="115000"/>
              </a:lnSpc>
              <a:spcBef>
                <a:spcPts val="1600"/>
              </a:spcBef>
              <a:spcAft>
                <a:spcPts val="0"/>
              </a:spcAft>
              <a:buClr>
                <a:schemeClr val="dk2"/>
              </a:buClr>
              <a:buSzPts val="2500"/>
              <a:buFont typeface="Anton"/>
              <a:buNone/>
              <a:defRPr sz="2500">
                <a:solidFill>
                  <a:schemeClr val="dk2"/>
                </a:solidFill>
                <a:latin typeface="Anton"/>
                <a:ea typeface="Anton"/>
                <a:cs typeface="Anton"/>
                <a:sym typeface="Anton"/>
              </a:defRPr>
            </a:lvl8pPr>
            <a:lvl9pPr lvl="8" algn="ctr">
              <a:lnSpc>
                <a:spcPct val="115000"/>
              </a:lnSpc>
              <a:spcBef>
                <a:spcPts val="1600"/>
              </a:spcBef>
              <a:spcAft>
                <a:spcPts val="1600"/>
              </a:spcAft>
              <a:buClr>
                <a:schemeClr val="dk2"/>
              </a:buClr>
              <a:buSzPts val="2500"/>
              <a:buFont typeface="Anton"/>
              <a:buNone/>
              <a:defRPr sz="2500">
                <a:solidFill>
                  <a:schemeClr val="dk2"/>
                </a:solidFill>
                <a:latin typeface="Anton"/>
                <a:ea typeface="Anton"/>
                <a:cs typeface="Anton"/>
                <a:sym typeface="Anton"/>
              </a:defRPr>
            </a:lvl9pPr>
          </a:lstStyle>
          <a:p/>
        </p:txBody>
      </p:sp>
      <p:sp>
        <p:nvSpPr>
          <p:cNvPr id="178" name="Google Shape;178;p70"/>
          <p:cNvSpPr txBox="1"/>
          <p:nvPr>
            <p:ph idx="8" type="subTitle"/>
          </p:nvPr>
        </p:nvSpPr>
        <p:spPr>
          <a:xfrm>
            <a:off x="1929613" y="3609350"/>
            <a:ext cx="22854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4"/>
              </a:buClr>
              <a:buSzPts val="1400"/>
              <a:buNone/>
              <a:defRPr sz="1400">
                <a:solidFill>
                  <a:schemeClr val="dk1"/>
                </a:solidFill>
              </a:defRPr>
            </a:lvl1pPr>
            <a:lvl2pPr lvl="1" algn="ctr">
              <a:lnSpc>
                <a:spcPct val="115000"/>
              </a:lnSpc>
              <a:spcBef>
                <a:spcPts val="0"/>
              </a:spcBef>
              <a:spcAft>
                <a:spcPts val="0"/>
              </a:spcAft>
              <a:buClr>
                <a:schemeClr val="accent4"/>
              </a:buClr>
              <a:buSzPts val="1400"/>
              <a:buNone/>
              <a:defRPr>
                <a:solidFill>
                  <a:schemeClr val="accent4"/>
                </a:solidFill>
              </a:defRPr>
            </a:lvl2pPr>
            <a:lvl3pPr lvl="2" algn="ctr">
              <a:lnSpc>
                <a:spcPct val="115000"/>
              </a:lnSpc>
              <a:spcBef>
                <a:spcPts val="1600"/>
              </a:spcBef>
              <a:spcAft>
                <a:spcPts val="0"/>
              </a:spcAft>
              <a:buClr>
                <a:schemeClr val="accent4"/>
              </a:buClr>
              <a:buSzPts val="1400"/>
              <a:buNone/>
              <a:defRPr>
                <a:solidFill>
                  <a:schemeClr val="accent4"/>
                </a:solidFill>
              </a:defRPr>
            </a:lvl3pPr>
            <a:lvl4pPr lvl="3" algn="ctr">
              <a:lnSpc>
                <a:spcPct val="115000"/>
              </a:lnSpc>
              <a:spcBef>
                <a:spcPts val="1600"/>
              </a:spcBef>
              <a:spcAft>
                <a:spcPts val="0"/>
              </a:spcAft>
              <a:buClr>
                <a:schemeClr val="accent4"/>
              </a:buClr>
              <a:buSzPts val="1400"/>
              <a:buNone/>
              <a:defRPr>
                <a:solidFill>
                  <a:schemeClr val="accent4"/>
                </a:solidFill>
              </a:defRPr>
            </a:lvl4pPr>
            <a:lvl5pPr lvl="4" algn="ctr">
              <a:lnSpc>
                <a:spcPct val="115000"/>
              </a:lnSpc>
              <a:spcBef>
                <a:spcPts val="1600"/>
              </a:spcBef>
              <a:spcAft>
                <a:spcPts val="0"/>
              </a:spcAft>
              <a:buClr>
                <a:schemeClr val="accent4"/>
              </a:buClr>
              <a:buSzPts val="1400"/>
              <a:buNone/>
              <a:defRPr>
                <a:solidFill>
                  <a:schemeClr val="accent4"/>
                </a:solidFill>
              </a:defRPr>
            </a:lvl5pPr>
            <a:lvl6pPr lvl="5" algn="ctr">
              <a:lnSpc>
                <a:spcPct val="115000"/>
              </a:lnSpc>
              <a:spcBef>
                <a:spcPts val="1600"/>
              </a:spcBef>
              <a:spcAft>
                <a:spcPts val="0"/>
              </a:spcAft>
              <a:buClr>
                <a:schemeClr val="accent4"/>
              </a:buClr>
              <a:buSzPts val="1400"/>
              <a:buNone/>
              <a:defRPr>
                <a:solidFill>
                  <a:schemeClr val="accent4"/>
                </a:solidFill>
              </a:defRPr>
            </a:lvl6pPr>
            <a:lvl7pPr lvl="6" algn="ctr">
              <a:lnSpc>
                <a:spcPct val="115000"/>
              </a:lnSpc>
              <a:spcBef>
                <a:spcPts val="1600"/>
              </a:spcBef>
              <a:spcAft>
                <a:spcPts val="0"/>
              </a:spcAft>
              <a:buClr>
                <a:schemeClr val="accent4"/>
              </a:buClr>
              <a:buSzPts val="1400"/>
              <a:buNone/>
              <a:defRPr>
                <a:solidFill>
                  <a:schemeClr val="accent4"/>
                </a:solidFill>
              </a:defRPr>
            </a:lvl7pPr>
            <a:lvl8pPr lvl="7" algn="ctr">
              <a:lnSpc>
                <a:spcPct val="115000"/>
              </a:lnSpc>
              <a:spcBef>
                <a:spcPts val="1600"/>
              </a:spcBef>
              <a:spcAft>
                <a:spcPts val="0"/>
              </a:spcAft>
              <a:buClr>
                <a:schemeClr val="accent4"/>
              </a:buClr>
              <a:buSzPts val="1400"/>
              <a:buNone/>
              <a:defRPr>
                <a:solidFill>
                  <a:schemeClr val="accent4"/>
                </a:solidFill>
              </a:defRPr>
            </a:lvl8pPr>
            <a:lvl9pPr lvl="8" algn="ctr">
              <a:lnSpc>
                <a:spcPct val="115000"/>
              </a:lnSpc>
              <a:spcBef>
                <a:spcPts val="1600"/>
              </a:spcBef>
              <a:spcAft>
                <a:spcPts val="1600"/>
              </a:spcAft>
              <a:buClr>
                <a:schemeClr val="accent4"/>
              </a:buClr>
              <a:buSzPts val="1400"/>
              <a:buNone/>
              <a:defRPr>
                <a:solidFill>
                  <a:schemeClr val="accent4"/>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s slide layout">
  <p:cSld name="1_Contents slide layout">
    <p:spTree>
      <p:nvGrpSpPr>
        <p:cNvPr id="179" name="Shape 179"/>
        <p:cNvGrpSpPr/>
        <p:nvPr/>
      </p:nvGrpSpPr>
      <p:grpSpPr>
        <a:xfrm>
          <a:off x="0" y="0"/>
          <a:ext cx="0" cy="0"/>
          <a:chOff x="0" y="0"/>
          <a:chExt cx="0" cy="0"/>
        </a:xfrm>
      </p:grpSpPr>
      <p:sp>
        <p:nvSpPr>
          <p:cNvPr id="180" name="Google Shape;180;p71"/>
          <p:cNvSpPr txBox="1"/>
          <p:nvPr>
            <p:ph idx="1" type="body"/>
          </p:nvPr>
        </p:nvSpPr>
        <p:spPr>
          <a:xfrm>
            <a:off x="1153129" y="919032"/>
            <a:ext cx="6615617" cy="543185"/>
          </a:xfrm>
          <a:prstGeom prst="rect">
            <a:avLst/>
          </a:prstGeom>
          <a:noFill/>
          <a:ln>
            <a:noFill/>
          </a:ln>
        </p:spPr>
        <p:txBody>
          <a:bodyPr anchorCtr="0" anchor="ctr" bIns="91425" lIns="91425" spcFirstLastPara="1" rIns="91425" wrap="square" tIns="91425">
            <a:noAutofit/>
          </a:bodyPr>
          <a:lstStyle>
            <a:lvl1pPr indent="-228600" lvl="0" marL="457200" algn="ctr">
              <a:lnSpc>
                <a:spcPct val="115000"/>
              </a:lnSpc>
              <a:spcBef>
                <a:spcPts val="0"/>
              </a:spcBef>
              <a:spcAft>
                <a:spcPts val="0"/>
              </a:spcAft>
              <a:buSzPts val="1400"/>
              <a:buNone/>
              <a:defRPr b="0" sz="4050">
                <a:solidFill>
                  <a:srgbClr val="00006E"/>
                </a:solidFill>
                <a:latin typeface="Arial"/>
                <a:ea typeface="Arial"/>
                <a:cs typeface="Arial"/>
                <a:sym typeface="Aria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81" name="Shape 181"/>
        <p:cNvGrpSpPr/>
        <p:nvPr/>
      </p:nvGrpSpPr>
      <p:grpSpPr>
        <a:xfrm>
          <a:off x="0" y="0"/>
          <a:ext cx="0" cy="0"/>
          <a:chOff x="0" y="0"/>
          <a:chExt cx="0" cy="0"/>
        </a:xfrm>
      </p:grpSpPr>
      <p:sp>
        <p:nvSpPr>
          <p:cNvPr id="182" name="Google Shape;182;p72"/>
          <p:cNvSpPr/>
          <p:nvPr/>
        </p:nvSpPr>
        <p:spPr>
          <a:xfrm rot="5400000">
            <a:off x="-309827" y="3515844"/>
            <a:ext cx="2143654" cy="1524000"/>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72"/>
          <p:cNvSpPr/>
          <p:nvPr/>
        </p:nvSpPr>
        <p:spPr>
          <a:xfrm flipH="1">
            <a:off x="8157881" y="3389851"/>
            <a:ext cx="986118" cy="1818265"/>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72"/>
          <p:cNvSpPr/>
          <p:nvPr/>
        </p:nvSpPr>
        <p:spPr>
          <a:xfrm flipH="1" rot="-10799937">
            <a:off x="29" y="19"/>
            <a:ext cx="2097720" cy="1140273"/>
          </a:xfrm>
          <a:custGeom>
            <a:rect b="b" l="l" r="r" t="t"/>
            <a:pathLst>
              <a:path extrusionOk="0" h="20106" w="29592">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72"/>
          <p:cNvSpPr/>
          <p:nvPr/>
        </p:nvSpPr>
        <p:spPr>
          <a:xfrm flipH="1" rot="-5400000">
            <a:off x="7685076" y="431402"/>
            <a:ext cx="1890322" cy="1027524"/>
          </a:xfrm>
          <a:custGeom>
            <a:rect b="b" l="l" r="r" t="t"/>
            <a:pathLst>
              <a:path extrusionOk="0" h="20106" w="29592">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72"/>
          <p:cNvSpPr txBox="1"/>
          <p:nvPr>
            <p:ph type="title"/>
          </p:nvPr>
        </p:nvSpPr>
        <p:spPr>
          <a:xfrm>
            <a:off x="2623200" y="842274"/>
            <a:ext cx="3897600" cy="645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2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87" name="Google Shape;187;p72"/>
          <p:cNvSpPr txBox="1"/>
          <p:nvPr>
            <p:ph idx="1" type="subTitle"/>
          </p:nvPr>
        </p:nvSpPr>
        <p:spPr>
          <a:xfrm>
            <a:off x="2623200" y="1597524"/>
            <a:ext cx="3897600" cy="292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PT Sans"/>
              <a:buNone/>
              <a:defRPr>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88" name="Google Shape;188;p72"/>
          <p:cNvSpPr txBox="1"/>
          <p:nvPr>
            <p:ph idx="2" type="title"/>
          </p:nvPr>
        </p:nvSpPr>
        <p:spPr>
          <a:xfrm>
            <a:off x="2623200" y="2153561"/>
            <a:ext cx="3897600" cy="645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2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89" name="Google Shape;189;p72"/>
          <p:cNvSpPr txBox="1"/>
          <p:nvPr>
            <p:ph idx="3" type="subTitle"/>
          </p:nvPr>
        </p:nvSpPr>
        <p:spPr>
          <a:xfrm>
            <a:off x="2623200" y="2908849"/>
            <a:ext cx="3897600" cy="292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PT Sans"/>
              <a:buNone/>
              <a:defRPr>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90" name="Google Shape;190;p72"/>
          <p:cNvSpPr txBox="1"/>
          <p:nvPr>
            <p:ph idx="4" type="title"/>
          </p:nvPr>
        </p:nvSpPr>
        <p:spPr>
          <a:xfrm>
            <a:off x="2623200" y="3464898"/>
            <a:ext cx="3897600" cy="645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42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91" name="Google Shape;191;p72"/>
          <p:cNvSpPr txBox="1"/>
          <p:nvPr>
            <p:ph idx="5" type="subTitle"/>
          </p:nvPr>
        </p:nvSpPr>
        <p:spPr>
          <a:xfrm>
            <a:off x="2623200" y="4220173"/>
            <a:ext cx="3897600" cy="292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PT Sans"/>
              <a:buNone/>
              <a:defRPr>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_1_1">
    <p:spTree>
      <p:nvGrpSpPr>
        <p:cNvPr id="192" name="Shape 192"/>
        <p:cNvGrpSpPr/>
        <p:nvPr/>
      </p:nvGrpSpPr>
      <p:grpSpPr>
        <a:xfrm>
          <a:off x="0" y="0"/>
          <a:ext cx="0" cy="0"/>
          <a:chOff x="0" y="0"/>
          <a:chExt cx="0" cy="0"/>
        </a:xfrm>
      </p:grpSpPr>
      <p:sp>
        <p:nvSpPr>
          <p:cNvPr id="193" name="Google Shape;193;p73"/>
          <p:cNvSpPr/>
          <p:nvPr/>
        </p:nvSpPr>
        <p:spPr>
          <a:xfrm flipH="1" rot="5400000">
            <a:off x="906098" y="3224852"/>
            <a:ext cx="977559" cy="2911796"/>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73"/>
          <p:cNvSpPr/>
          <p:nvPr/>
        </p:nvSpPr>
        <p:spPr>
          <a:xfrm flipH="1">
            <a:off x="7798733" y="2714562"/>
            <a:ext cx="1345267" cy="2480485"/>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73"/>
          <p:cNvSpPr/>
          <p:nvPr/>
        </p:nvSpPr>
        <p:spPr>
          <a:xfrm flipH="1" rot="5400000">
            <a:off x="-49923" y="49922"/>
            <a:ext cx="961074" cy="861227"/>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73"/>
          <p:cNvSpPr/>
          <p:nvPr/>
        </p:nvSpPr>
        <p:spPr>
          <a:xfrm flipH="1" rot="10800000">
            <a:off x="7260850" y="0"/>
            <a:ext cx="1957153" cy="1753816"/>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73"/>
          <p:cNvSpPr txBox="1"/>
          <p:nvPr>
            <p:ph idx="1" type="subTitle"/>
          </p:nvPr>
        </p:nvSpPr>
        <p:spPr>
          <a:xfrm>
            <a:off x="2150575" y="1635550"/>
            <a:ext cx="4843200" cy="27234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400"/>
              <a:buChar char="●"/>
              <a:defRPr/>
            </a:lvl1pPr>
            <a:lvl2pPr lvl="1" algn="ctr">
              <a:lnSpc>
                <a:spcPct val="100000"/>
              </a:lnSpc>
              <a:spcBef>
                <a:spcPts val="0"/>
              </a:spcBef>
              <a:spcAft>
                <a:spcPts val="0"/>
              </a:spcAft>
              <a:buSzPts val="1400"/>
              <a:buChar char="○"/>
              <a:defRPr/>
            </a:lvl2pPr>
            <a:lvl3pPr lvl="2" algn="ctr">
              <a:lnSpc>
                <a:spcPct val="100000"/>
              </a:lnSpc>
              <a:spcBef>
                <a:spcPts val="1600"/>
              </a:spcBef>
              <a:spcAft>
                <a:spcPts val="0"/>
              </a:spcAft>
              <a:buSzPts val="1400"/>
              <a:buChar char="■"/>
              <a:defRPr/>
            </a:lvl3pPr>
            <a:lvl4pPr lvl="3" algn="ctr">
              <a:lnSpc>
                <a:spcPct val="100000"/>
              </a:lnSpc>
              <a:spcBef>
                <a:spcPts val="1600"/>
              </a:spcBef>
              <a:spcAft>
                <a:spcPts val="0"/>
              </a:spcAft>
              <a:buSzPts val="1400"/>
              <a:buChar char="●"/>
              <a:defRPr/>
            </a:lvl4pPr>
            <a:lvl5pPr lvl="4" algn="ctr">
              <a:lnSpc>
                <a:spcPct val="100000"/>
              </a:lnSpc>
              <a:spcBef>
                <a:spcPts val="1600"/>
              </a:spcBef>
              <a:spcAft>
                <a:spcPts val="0"/>
              </a:spcAft>
              <a:buSzPts val="1400"/>
              <a:buChar char="○"/>
              <a:defRPr/>
            </a:lvl5pPr>
            <a:lvl6pPr lvl="5" algn="ctr">
              <a:lnSpc>
                <a:spcPct val="100000"/>
              </a:lnSpc>
              <a:spcBef>
                <a:spcPts val="1600"/>
              </a:spcBef>
              <a:spcAft>
                <a:spcPts val="0"/>
              </a:spcAft>
              <a:buSzPts val="1400"/>
              <a:buChar char="■"/>
              <a:defRPr/>
            </a:lvl6pPr>
            <a:lvl7pPr lvl="6" algn="ctr">
              <a:lnSpc>
                <a:spcPct val="100000"/>
              </a:lnSpc>
              <a:spcBef>
                <a:spcPts val="1600"/>
              </a:spcBef>
              <a:spcAft>
                <a:spcPts val="0"/>
              </a:spcAft>
              <a:buSzPts val="1400"/>
              <a:buChar char="●"/>
              <a:defRPr/>
            </a:lvl7pPr>
            <a:lvl8pPr lvl="7" algn="ctr">
              <a:lnSpc>
                <a:spcPct val="100000"/>
              </a:lnSpc>
              <a:spcBef>
                <a:spcPts val="1600"/>
              </a:spcBef>
              <a:spcAft>
                <a:spcPts val="0"/>
              </a:spcAft>
              <a:buSzPts val="1400"/>
              <a:buChar char="○"/>
              <a:defRPr/>
            </a:lvl8pPr>
            <a:lvl9pPr lvl="8" algn="ctr">
              <a:lnSpc>
                <a:spcPct val="100000"/>
              </a:lnSpc>
              <a:spcBef>
                <a:spcPts val="1600"/>
              </a:spcBef>
              <a:spcAft>
                <a:spcPts val="1600"/>
              </a:spcAft>
              <a:buSzPts val="1400"/>
              <a:buChar char="■"/>
              <a:defRPr/>
            </a:lvl9pPr>
          </a:lstStyle>
          <a:p/>
        </p:txBody>
      </p:sp>
      <p:sp>
        <p:nvSpPr>
          <p:cNvPr id="198" name="Google Shape;198;p73"/>
          <p:cNvSpPr txBox="1"/>
          <p:nvPr>
            <p:ph type="title"/>
          </p:nvPr>
        </p:nvSpPr>
        <p:spPr>
          <a:xfrm>
            <a:off x="720075" y="539400"/>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6_2">
    <p:spTree>
      <p:nvGrpSpPr>
        <p:cNvPr id="199" name="Shape 199"/>
        <p:cNvGrpSpPr/>
        <p:nvPr/>
      </p:nvGrpSpPr>
      <p:grpSpPr>
        <a:xfrm>
          <a:off x="0" y="0"/>
          <a:ext cx="0" cy="0"/>
          <a:chOff x="0" y="0"/>
          <a:chExt cx="0" cy="0"/>
        </a:xfrm>
      </p:grpSpPr>
      <p:sp>
        <p:nvSpPr>
          <p:cNvPr id="200" name="Google Shape;200;p74"/>
          <p:cNvSpPr/>
          <p:nvPr/>
        </p:nvSpPr>
        <p:spPr>
          <a:xfrm flipH="1" rot="10800000">
            <a:off x="0" y="-30273"/>
            <a:ext cx="1362635" cy="2159610"/>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74"/>
          <p:cNvSpPr/>
          <p:nvPr/>
        </p:nvSpPr>
        <p:spPr>
          <a:xfrm flipH="1">
            <a:off x="8029801" y="2174301"/>
            <a:ext cx="1957153" cy="3608718"/>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74"/>
          <p:cNvSpPr/>
          <p:nvPr/>
        </p:nvSpPr>
        <p:spPr>
          <a:xfrm flipH="1">
            <a:off x="-70050" y="2771139"/>
            <a:ext cx="2654962" cy="2379183"/>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74"/>
          <p:cNvSpPr txBox="1"/>
          <p:nvPr>
            <p:ph type="title"/>
          </p:nvPr>
        </p:nvSpPr>
        <p:spPr>
          <a:xfrm>
            <a:off x="720075" y="539400"/>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04" name="Google Shape;204;p74"/>
          <p:cNvSpPr txBox="1"/>
          <p:nvPr>
            <p:ph idx="2" type="title"/>
          </p:nvPr>
        </p:nvSpPr>
        <p:spPr>
          <a:xfrm>
            <a:off x="1559175" y="1682850"/>
            <a:ext cx="2175300" cy="39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05" name="Google Shape;205;p74"/>
          <p:cNvSpPr txBox="1"/>
          <p:nvPr>
            <p:ph idx="1" type="subTitle"/>
          </p:nvPr>
        </p:nvSpPr>
        <p:spPr>
          <a:xfrm>
            <a:off x="1559188" y="3872450"/>
            <a:ext cx="2175300" cy="660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206" name="Google Shape;206;p74"/>
          <p:cNvSpPr txBox="1"/>
          <p:nvPr>
            <p:ph idx="3" type="title"/>
          </p:nvPr>
        </p:nvSpPr>
        <p:spPr>
          <a:xfrm>
            <a:off x="5409298" y="1682850"/>
            <a:ext cx="2175300" cy="39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07" name="Google Shape;207;p74"/>
          <p:cNvSpPr txBox="1"/>
          <p:nvPr>
            <p:ph idx="4" type="subTitle"/>
          </p:nvPr>
        </p:nvSpPr>
        <p:spPr>
          <a:xfrm>
            <a:off x="5409312" y="3872450"/>
            <a:ext cx="2175300" cy="660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208" name="Shape 208"/>
        <p:cNvGrpSpPr/>
        <p:nvPr/>
      </p:nvGrpSpPr>
      <p:grpSpPr>
        <a:xfrm>
          <a:off x="0" y="0"/>
          <a:ext cx="0" cy="0"/>
          <a:chOff x="0" y="0"/>
          <a:chExt cx="0" cy="0"/>
        </a:xfrm>
      </p:grpSpPr>
      <p:sp>
        <p:nvSpPr>
          <p:cNvPr id="209" name="Google Shape;209;p75"/>
          <p:cNvSpPr/>
          <p:nvPr/>
        </p:nvSpPr>
        <p:spPr>
          <a:xfrm rot="-5400000">
            <a:off x="7884466" y="3778050"/>
            <a:ext cx="909951" cy="1820949"/>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75"/>
          <p:cNvSpPr/>
          <p:nvPr/>
        </p:nvSpPr>
        <p:spPr>
          <a:xfrm rot="-10799933">
            <a:off x="-59130" y="17"/>
            <a:ext cx="1726577" cy="1201237"/>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75"/>
          <p:cNvSpPr/>
          <p:nvPr/>
        </p:nvSpPr>
        <p:spPr>
          <a:xfrm flipH="1" rot="5400000">
            <a:off x="469718" y="3623056"/>
            <a:ext cx="987247" cy="2053639"/>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75"/>
          <p:cNvSpPr/>
          <p:nvPr/>
        </p:nvSpPr>
        <p:spPr>
          <a:xfrm rot="10799952">
            <a:off x="8104078" y="-82435"/>
            <a:ext cx="1039885" cy="2162240"/>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75"/>
          <p:cNvSpPr txBox="1"/>
          <p:nvPr>
            <p:ph type="title"/>
          </p:nvPr>
        </p:nvSpPr>
        <p:spPr>
          <a:xfrm>
            <a:off x="822099" y="877875"/>
            <a:ext cx="3041100" cy="653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200"/>
              <a:buNone/>
              <a:defRPr sz="50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14" name="Google Shape;214;p75"/>
          <p:cNvSpPr txBox="1"/>
          <p:nvPr>
            <p:ph idx="1" type="subTitle"/>
          </p:nvPr>
        </p:nvSpPr>
        <p:spPr>
          <a:xfrm>
            <a:off x="713100" y="1593625"/>
            <a:ext cx="3434700" cy="1426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8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215" name="Shape 215"/>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16" name="Shape 216"/>
        <p:cNvGrpSpPr/>
        <p:nvPr/>
      </p:nvGrpSpPr>
      <p:grpSpPr>
        <a:xfrm>
          <a:off x="0" y="0"/>
          <a:ext cx="0" cy="0"/>
          <a:chOff x="0" y="0"/>
          <a:chExt cx="0" cy="0"/>
        </a:xfrm>
      </p:grpSpPr>
      <p:sp>
        <p:nvSpPr>
          <p:cNvPr id="217" name="Google Shape;217;p80"/>
          <p:cNvSpPr/>
          <p:nvPr/>
        </p:nvSpPr>
        <p:spPr>
          <a:xfrm rot="-5400000">
            <a:off x="7222667" y="3168379"/>
            <a:ext cx="1090319" cy="2859922"/>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80"/>
          <p:cNvSpPr/>
          <p:nvPr/>
        </p:nvSpPr>
        <p:spPr>
          <a:xfrm rot="69">
            <a:off x="14" y="3881665"/>
            <a:ext cx="2420448" cy="1261785"/>
          </a:xfrm>
          <a:custGeom>
            <a:rect b="b" l="l" r="r" t="t"/>
            <a:pathLst>
              <a:path extrusionOk="0" h="20106" w="29592">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19" name="Shape 219"/>
        <p:cNvGrpSpPr/>
        <p:nvPr/>
      </p:nvGrpSpPr>
      <p:grpSpPr>
        <a:xfrm>
          <a:off x="0" y="0"/>
          <a:ext cx="0" cy="0"/>
          <a:chOff x="0" y="0"/>
          <a:chExt cx="0" cy="0"/>
        </a:xfrm>
      </p:grpSpPr>
      <p:sp>
        <p:nvSpPr>
          <p:cNvPr id="220" name="Google Shape;220;p81"/>
          <p:cNvSpPr/>
          <p:nvPr/>
        </p:nvSpPr>
        <p:spPr>
          <a:xfrm>
            <a:off x="7686983" y="4198938"/>
            <a:ext cx="1457017" cy="944562"/>
          </a:xfrm>
          <a:custGeom>
            <a:rect b="b" l="l" r="r" t="t"/>
            <a:pathLst>
              <a:path extrusionOk="0" h="20144" w="24917">
                <a:moveTo>
                  <a:pt x="10688" y="0"/>
                </a:moveTo>
                <a:cubicBezTo>
                  <a:pt x="6602" y="0"/>
                  <a:pt x="3292" y="3310"/>
                  <a:pt x="3292" y="7396"/>
                </a:cubicBezTo>
                <a:cubicBezTo>
                  <a:pt x="3292" y="7449"/>
                  <a:pt x="3292" y="7494"/>
                  <a:pt x="3292" y="7547"/>
                </a:cubicBezTo>
                <a:cubicBezTo>
                  <a:pt x="1339" y="8556"/>
                  <a:pt x="0" y="10598"/>
                  <a:pt x="0" y="12954"/>
                </a:cubicBezTo>
                <a:cubicBezTo>
                  <a:pt x="0" y="15889"/>
                  <a:pt x="2088" y="18342"/>
                  <a:pt x="4854" y="18913"/>
                </a:cubicBezTo>
                <a:cubicBezTo>
                  <a:pt x="4916" y="19341"/>
                  <a:pt x="5023" y="19751"/>
                  <a:pt x="5148" y="20144"/>
                </a:cubicBezTo>
                <a:lnTo>
                  <a:pt x="23686" y="20144"/>
                </a:lnTo>
                <a:cubicBezTo>
                  <a:pt x="24221" y="19466"/>
                  <a:pt x="24542" y="18601"/>
                  <a:pt x="24542" y="17655"/>
                </a:cubicBezTo>
                <a:cubicBezTo>
                  <a:pt x="24542" y="16263"/>
                  <a:pt x="23838" y="15032"/>
                  <a:pt x="22767" y="14310"/>
                </a:cubicBezTo>
                <a:cubicBezTo>
                  <a:pt x="24087" y="13123"/>
                  <a:pt x="24917" y="11410"/>
                  <a:pt x="24917" y="9501"/>
                </a:cubicBezTo>
                <a:cubicBezTo>
                  <a:pt x="24917" y="5942"/>
                  <a:pt x="22035" y="3060"/>
                  <a:pt x="18476" y="3060"/>
                </a:cubicBezTo>
                <a:cubicBezTo>
                  <a:pt x="17905" y="3060"/>
                  <a:pt x="17361" y="3132"/>
                  <a:pt x="16834" y="3274"/>
                </a:cubicBezTo>
                <a:cubicBezTo>
                  <a:pt x="15505" y="1303"/>
                  <a:pt x="13248" y="0"/>
                  <a:pt x="10688"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81"/>
          <p:cNvSpPr/>
          <p:nvPr/>
        </p:nvSpPr>
        <p:spPr>
          <a:xfrm flipH="1" rot="10800000">
            <a:off x="7686983" y="0"/>
            <a:ext cx="1514415" cy="1145240"/>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81"/>
          <p:cNvSpPr/>
          <p:nvPr/>
        </p:nvSpPr>
        <p:spPr>
          <a:xfrm flipH="1">
            <a:off x="-125507" y="3998260"/>
            <a:ext cx="1514415" cy="1145240"/>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3" name="Shape 33"/>
        <p:cNvGrpSpPr/>
        <p:nvPr/>
      </p:nvGrpSpPr>
      <p:grpSpPr>
        <a:xfrm>
          <a:off x="0" y="0"/>
          <a:ext cx="0" cy="0"/>
          <a:chOff x="0" y="0"/>
          <a:chExt cx="0" cy="0"/>
        </a:xfrm>
      </p:grpSpPr>
      <p:sp>
        <p:nvSpPr>
          <p:cNvPr id="34" name="Google Shape;34;p52"/>
          <p:cNvSpPr/>
          <p:nvPr/>
        </p:nvSpPr>
        <p:spPr>
          <a:xfrm rot="5400000">
            <a:off x="-937709" y="3023638"/>
            <a:ext cx="3459347" cy="2459373"/>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52"/>
          <p:cNvSpPr/>
          <p:nvPr/>
        </p:nvSpPr>
        <p:spPr>
          <a:xfrm flipH="1">
            <a:off x="7718951" y="1597026"/>
            <a:ext cx="1957153" cy="3608718"/>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52"/>
          <p:cNvSpPr txBox="1"/>
          <p:nvPr>
            <p:ph type="title"/>
          </p:nvPr>
        </p:nvSpPr>
        <p:spPr>
          <a:xfrm>
            <a:off x="2510425" y="2444750"/>
            <a:ext cx="41232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7" name="Google Shape;37;p52"/>
          <p:cNvSpPr txBox="1"/>
          <p:nvPr>
            <p:ph idx="1" type="subTitle"/>
          </p:nvPr>
        </p:nvSpPr>
        <p:spPr>
          <a:xfrm>
            <a:off x="2510525" y="3364400"/>
            <a:ext cx="4123200" cy="1156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9_2">
    <p:spTree>
      <p:nvGrpSpPr>
        <p:cNvPr id="223" name="Shape 223"/>
        <p:cNvGrpSpPr/>
        <p:nvPr/>
      </p:nvGrpSpPr>
      <p:grpSpPr>
        <a:xfrm>
          <a:off x="0" y="0"/>
          <a:ext cx="0" cy="0"/>
          <a:chOff x="0" y="0"/>
          <a:chExt cx="0" cy="0"/>
        </a:xfrm>
      </p:grpSpPr>
      <p:sp>
        <p:nvSpPr>
          <p:cNvPr id="224" name="Google Shape;224;p82"/>
          <p:cNvSpPr/>
          <p:nvPr/>
        </p:nvSpPr>
        <p:spPr>
          <a:xfrm rot="-5400000">
            <a:off x="6687022" y="2632735"/>
            <a:ext cx="1673202" cy="3348328"/>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82"/>
          <p:cNvSpPr/>
          <p:nvPr/>
        </p:nvSpPr>
        <p:spPr>
          <a:xfrm rot="-10799933">
            <a:off x="-173014" y="29"/>
            <a:ext cx="2881217" cy="2225303"/>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82"/>
          <p:cNvSpPr/>
          <p:nvPr/>
        </p:nvSpPr>
        <p:spPr>
          <a:xfrm rot="10799952">
            <a:off x="7853065" y="-35849"/>
            <a:ext cx="1290917" cy="2489126"/>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9_3">
    <p:spTree>
      <p:nvGrpSpPr>
        <p:cNvPr id="227" name="Shape 227"/>
        <p:cNvGrpSpPr/>
        <p:nvPr/>
      </p:nvGrpSpPr>
      <p:grpSpPr>
        <a:xfrm>
          <a:off x="0" y="0"/>
          <a:ext cx="0" cy="0"/>
          <a:chOff x="0" y="0"/>
          <a:chExt cx="0" cy="0"/>
        </a:xfrm>
      </p:grpSpPr>
      <p:sp>
        <p:nvSpPr>
          <p:cNvPr id="228" name="Google Shape;228;p83"/>
          <p:cNvSpPr/>
          <p:nvPr/>
        </p:nvSpPr>
        <p:spPr>
          <a:xfrm rot="5400000">
            <a:off x="-329271" y="3395198"/>
            <a:ext cx="2278169" cy="1619631"/>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83"/>
          <p:cNvSpPr/>
          <p:nvPr/>
        </p:nvSpPr>
        <p:spPr>
          <a:xfrm flipH="1">
            <a:off x="7763434" y="3065929"/>
            <a:ext cx="1380565" cy="2152666"/>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83"/>
          <p:cNvSpPr/>
          <p:nvPr/>
        </p:nvSpPr>
        <p:spPr>
          <a:xfrm flipH="1" rot="-10799937">
            <a:off x="29" y="19"/>
            <a:ext cx="2079790" cy="1130526"/>
          </a:xfrm>
          <a:custGeom>
            <a:rect b="b" l="l" r="r" t="t"/>
            <a:pathLst>
              <a:path extrusionOk="0" h="20106" w="29592">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83"/>
          <p:cNvSpPr/>
          <p:nvPr/>
        </p:nvSpPr>
        <p:spPr>
          <a:xfrm flipH="1" rot="-5400000">
            <a:off x="7054511" y="617856"/>
            <a:ext cx="2707344" cy="1471633"/>
          </a:xfrm>
          <a:custGeom>
            <a:rect b="b" l="l" r="r" t="t"/>
            <a:pathLst>
              <a:path extrusionOk="0" h="20106" w="29592">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
    <p:spTree>
      <p:nvGrpSpPr>
        <p:cNvPr id="236" name="Shape 236"/>
        <p:cNvGrpSpPr/>
        <p:nvPr/>
      </p:nvGrpSpPr>
      <p:grpSpPr>
        <a:xfrm>
          <a:off x="0" y="0"/>
          <a:ext cx="0" cy="0"/>
          <a:chOff x="0" y="0"/>
          <a:chExt cx="0" cy="0"/>
        </a:xfrm>
      </p:grpSpPr>
      <p:sp>
        <p:nvSpPr>
          <p:cNvPr id="237" name="Google Shape;237;p78"/>
          <p:cNvSpPr txBox="1"/>
          <p:nvPr>
            <p:ph type="title"/>
          </p:nvPr>
        </p:nvSpPr>
        <p:spPr>
          <a:xfrm>
            <a:off x="1048350" y="323850"/>
            <a:ext cx="7047300" cy="48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Arial"/>
              <a:buNone/>
              <a:defRPr>
                <a:latin typeface="Arial"/>
                <a:ea typeface="Arial"/>
                <a:cs typeface="Arial"/>
                <a:sym typeface="Arial"/>
              </a:defRPr>
            </a:lvl1pPr>
            <a:lvl2pPr lvl="1" algn="ctr">
              <a:lnSpc>
                <a:spcPct val="100000"/>
              </a:lnSpc>
              <a:spcBef>
                <a:spcPts val="0"/>
              </a:spcBef>
              <a:spcAft>
                <a:spcPts val="0"/>
              </a:spcAft>
              <a:buSzPts val="2400"/>
              <a:buFont typeface="Arial"/>
              <a:buNone/>
              <a:defRPr>
                <a:latin typeface="Arial"/>
                <a:ea typeface="Arial"/>
                <a:cs typeface="Arial"/>
                <a:sym typeface="Arial"/>
              </a:defRPr>
            </a:lvl2pPr>
            <a:lvl3pPr lvl="2" algn="ctr">
              <a:lnSpc>
                <a:spcPct val="100000"/>
              </a:lnSpc>
              <a:spcBef>
                <a:spcPts val="0"/>
              </a:spcBef>
              <a:spcAft>
                <a:spcPts val="0"/>
              </a:spcAft>
              <a:buSzPts val="2400"/>
              <a:buFont typeface="Arial"/>
              <a:buNone/>
              <a:defRPr>
                <a:latin typeface="Arial"/>
                <a:ea typeface="Arial"/>
                <a:cs typeface="Arial"/>
                <a:sym typeface="Arial"/>
              </a:defRPr>
            </a:lvl3pPr>
            <a:lvl4pPr lvl="3" algn="ctr">
              <a:lnSpc>
                <a:spcPct val="100000"/>
              </a:lnSpc>
              <a:spcBef>
                <a:spcPts val="0"/>
              </a:spcBef>
              <a:spcAft>
                <a:spcPts val="0"/>
              </a:spcAft>
              <a:buSzPts val="2400"/>
              <a:buFont typeface="Arial"/>
              <a:buNone/>
              <a:defRPr>
                <a:latin typeface="Arial"/>
                <a:ea typeface="Arial"/>
                <a:cs typeface="Arial"/>
                <a:sym typeface="Arial"/>
              </a:defRPr>
            </a:lvl4pPr>
            <a:lvl5pPr lvl="4" algn="ctr">
              <a:lnSpc>
                <a:spcPct val="100000"/>
              </a:lnSpc>
              <a:spcBef>
                <a:spcPts val="0"/>
              </a:spcBef>
              <a:spcAft>
                <a:spcPts val="0"/>
              </a:spcAft>
              <a:buSzPts val="2400"/>
              <a:buFont typeface="Arial"/>
              <a:buNone/>
              <a:defRPr>
                <a:latin typeface="Arial"/>
                <a:ea typeface="Arial"/>
                <a:cs typeface="Arial"/>
                <a:sym typeface="Arial"/>
              </a:defRPr>
            </a:lvl5pPr>
            <a:lvl6pPr lvl="5" algn="ctr">
              <a:lnSpc>
                <a:spcPct val="100000"/>
              </a:lnSpc>
              <a:spcBef>
                <a:spcPts val="0"/>
              </a:spcBef>
              <a:spcAft>
                <a:spcPts val="0"/>
              </a:spcAft>
              <a:buSzPts val="2400"/>
              <a:buFont typeface="Arial"/>
              <a:buNone/>
              <a:defRPr>
                <a:latin typeface="Arial"/>
                <a:ea typeface="Arial"/>
                <a:cs typeface="Arial"/>
                <a:sym typeface="Arial"/>
              </a:defRPr>
            </a:lvl6pPr>
            <a:lvl7pPr lvl="6" algn="ctr">
              <a:lnSpc>
                <a:spcPct val="100000"/>
              </a:lnSpc>
              <a:spcBef>
                <a:spcPts val="0"/>
              </a:spcBef>
              <a:spcAft>
                <a:spcPts val="0"/>
              </a:spcAft>
              <a:buSzPts val="2400"/>
              <a:buFont typeface="Arial"/>
              <a:buNone/>
              <a:defRPr>
                <a:latin typeface="Arial"/>
                <a:ea typeface="Arial"/>
                <a:cs typeface="Arial"/>
                <a:sym typeface="Arial"/>
              </a:defRPr>
            </a:lvl7pPr>
            <a:lvl8pPr lvl="7" algn="ctr">
              <a:lnSpc>
                <a:spcPct val="100000"/>
              </a:lnSpc>
              <a:spcBef>
                <a:spcPts val="0"/>
              </a:spcBef>
              <a:spcAft>
                <a:spcPts val="0"/>
              </a:spcAft>
              <a:buSzPts val="2400"/>
              <a:buFont typeface="Arial"/>
              <a:buNone/>
              <a:defRPr>
                <a:latin typeface="Arial"/>
                <a:ea typeface="Arial"/>
                <a:cs typeface="Arial"/>
                <a:sym typeface="Arial"/>
              </a:defRPr>
            </a:lvl8pPr>
            <a:lvl9pPr lvl="8" algn="ctr">
              <a:lnSpc>
                <a:spcPct val="100000"/>
              </a:lnSpc>
              <a:spcBef>
                <a:spcPts val="0"/>
              </a:spcBef>
              <a:spcAft>
                <a:spcPts val="0"/>
              </a:spcAft>
              <a:buSzPts val="2400"/>
              <a:buFont typeface="Arial"/>
              <a:buNone/>
              <a:defRPr>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38" name="Shape 23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53"/>
          <p:cNvSpPr/>
          <p:nvPr/>
        </p:nvSpPr>
        <p:spPr>
          <a:xfrm rot="-5400000">
            <a:off x="6860425" y="2802176"/>
            <a:ext cx="1560287" cy="3122364"/>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53"/>
          <p:cNvSpPr/>
          <p:nvPr/>
        </p:nvSpPr>
        <p:spPr>
          <a:xfrm flipH="1" rot="10800000">
            <a:off x="6202000" y="-330702"/>
            <a:ext cx="2745021" cy="2225303"/>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53"/>
          <p:cNvSpPr/>
          <p:nvPr/>
        </p:nvSpPr>
        <p:spPr>
          <a:xfrm rot="63">
            <a:off x="19" y="3037009"/>
            <a:ext cx="4040788" cy="2106455"/>
          </a:xfrm>
          <a:custGeom>
            <a:rect b="b" l="l" r="r" t="t"/>
            <a:pathLst>
              <a:path extrusionOk="0" h="20106" w="29592">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53"/>
          <p:cNvSpPr txBox="1"/>
          <p:nvPr>
            <p:ph type="title"/>
          </p:nvPr>
        </p:nvSpPr>
        <p:spPr>
          <a:xfrm>
            <a:off x="758150" y="2324187"/>
            <a:ext cx="3576900" cy="156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5000">
                <a:solidFill>
                  <a:schemeClr val="dk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3" name="Google Shape;43;p53"/>
          <p:cNvSpPr txBox="1"/>
          <p:nvPr>
            <p:ph idx="2" type="title"/>
          </p:nvPr>
        </p:nvSpPr>
        <p:spPr>
          <a:xfrm>
            <a:off x="1567725" y="1180887"/>
            <a:ext cx="19578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44" name="Google Shape;44;p53"/>
          <p:cNvSpPr txBox="1"/>
          <p:nvPr>
            <p:ph idx="1" type="subTitle"/>
          </p:nvPr>
        </p:nvSpPr>
        <p:spPr>
          <a:xfrm>
            <a:off x="698125" y="3888688"/>
            <a:ext cx="3696900" cy="39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45" name="Shape 45"/>
        <p:cNvGrpSpPr/>
        <p:nvPr/>
      </p:nvGrpSpPr>
      <p:grpSpPr>
        <a:xfrm>
          <a:off x="0" y="0"/>
          <a:ext cx="0" cy="0"/>
          <a:chOff x="0" y="0"/>
          <a:chExt cx="0" cy="0"/>
        </a:xfrm>
      </p:grpSpPr>
      <p:sp>
        <p:nvSpPr>
          <p:cNvPr id="46" name="Google Shape;46;p54"/>
          <p:cNvSpPr/>
          <p:nvPr/>
        </p:nvSpPr>
        <p:spPr>
          <a:xfrm rot="-5400000">
            <a:off x="7483269" y="2713113"/>
            <a:ext cx="1661193" cy="4357331"/>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54"/>
          <p:cNvSpPr/>
          <p:nvPr/>
        </p:nvSpPr>
        <p:spPr>
          <a:xfrm rot="69">
            <a:off x="-1231774" y="4113274"/>
            <a:ext cx="3687755" cy="1922435"/>
          </a:xfrm>
          <a:custGeom>
            <a:rect b="b" l="l" r="r" t="t"/>
            <a:pathLst>
              <a:path extrusionOk="0" h="20106" w="29592">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54"/>
          <p:cNvSpPr txBox="1"/>
          <p:nvPr>
            <p:ph type="title"/>
          </p:nvPr>
        </p:nvSpPr>
        <p:spPr>
          <a:xfrm>
            <a:off x="720075" y="539400"/>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49" name="Google Shape;49;p54"/>
          <p:cNvSpPr txBox="1"/>
          <p:nvPr>
            <p:ph idx="2" type="title"/>
          </p:nvPr>
        </p:nvSpPr>
        <p:spPr>
          <a:xfrm>
            <a:off x="1228300" y="2800350"/>
            <a:ext cx="1594200" cy="466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0" name="Google Shape;50;p54"/>
          <p:cNvSpPr txBox="1"/>
          <p:nvPr>
            <p:ph idx="1" type="subTitle"/>
          </p:nvPr>
        </p:nvSpPr>
        <p:spPr>
          <a:xfrm>
            <a:off x="937700" y="3266575"/>
            <a:ext cx="2175300" cy="869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51" name="Google Shape;51;p54"/>
          <p:cNvSpPr txBox="1"/>
          <p:nvPr>
            <p:ph idx="3" type="title"/>
          </p:nvPr>
        </p:nvSpPr>
        <p:spPr>
          <a:xfrm>
            <a:off x="3785574" y="2800350"/>
            <a:ext cx="1580100" cy="466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2" name="Google Shape;52;p54"/>
          <p:cNvSpPr txBox="1"/>
          <p:nvPr>
            <p:ph idx="4" type="subTitle"/>
          </p:nvPr>
        </p:nvSpPr>
        <p:spPr>
          <a:xfrm>
            <a:off x="3484421" y="3266575"/>
            <a:ext cx="2175300" cy="869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
        <p:nvSpPr>
          <p:cNvPr id="53" name="Google Shape;53;p54"/>
          <p:cNvSpPr txBox="1"/>
          <p:nvPr>
            <p:ph idx="5" type="title"/>
          </p:nvPr>
        </p:nvSpPr>
        <p:spPr>
          <a:xfrm>
            <a:off x="6328749" y="2800350"/>
            <a:ext cx="1580100" cy="466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4" name="Google Shape;54;p54"/>
          <p:cNvSpPr txBox="1"/>
          <p:nvPr>
            <p:ph idx="6" type="subTitle"/>
          </p:nvPr>
        </p:nvSpPr>
        <p:spPr>
          <a:xfrm>
            <a:off x="6031149" y="3266575"/>
            <a:ext cx="2175300" cy="869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5" name="Shape 55"/>
        <p:cNvGrpSpPr/>
        <p:nvPr/>
      </p:nvGrpSpPr>
      <p:grpSpPr>
        <a:xfrm>
          <a:off x="0" y="0"/>
          <a:ext cx="0" cy="0"/>
          <a:chOff x="0" y="0"/>
          <a:chExt cx="0" cy="0"/>
        </a:xfrm>
      </p:grpSpPr>
      <p:sp>
        <p:nvSpPr>
          <p:cNvPr id="56" name="Google Shape;56;p55"/>
          <p:cNvSpPr/>
          <p:nvPr/>
        </p:nvSpPr>
        <p:spPr>
          <a:xfrm flipH="1" rot="5400000">
            <a:off x="972316" y="3038871"/>
            <a:ext cx="1214726" cy="3618232"/>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55"/>
          <p:cNvSpPr/>
          <p:nvPr/>
        </p:nvSpPr>
        <p:spPr>
          <a:xfrm flipH="1">
            <a:off x="7282301" y="2988351"/>
            <a:ext cx="1957153" cy="3608718"/>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55"/>
          <p:cNvSpPr/>
          <p:nvPr/>
        </p:nvSpPr>
        <p:spPr>
          <a:xfrm flipH="1" rot="-7066481">
            <a:off x="4610811" y="-2077697"/>
            <a:ext cx="1957171" cy="3608728"/>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55"/>
          <p:cNvSpPr txBox="1"/>
          <p:nvPr>
            <p:ph idx="1" type="body"/>
          </p:nvPr>
        </p:nvSpPr>
        <p:spPr>
          <a:xfrm>
            <a:off x="720000" y="1710050"/>
            <a:ext cx="4117800" cy="2410500"/>
          </a:xfrm>
          <a:prstGeom prst="rect">
            <a:avLst/>
          </a:prstGeom>
          <a:noFill/>
          <a:ln>
            <a:noFill/>
          </a:ln>
        </p:spPr>
        <p:txBody>
          <a:bodyPr anchorCtr="0" anchor="t" bIns="91425" lIns="91425" spcFirstLastPara="1" rIns="91425" wrap="square" tIns="91425">
            <a:noAutofit/>
          </a:bodyPr>
          <a:lstStyle>
            <a:lvl1pPr indent="-292100" lvl="0" marL="457200" algn="l">
              <a:lnSpc>
                <a:spcPct val="100000"/>
              </a:lnSpc>
              <a:spcBef>
                <a:spcPts val="0"/>
              </a:spcBef>
              <a:spcAft>
                <a:spcPts val="0"/>
              </a:spcAft>
              <a:buSzPts val="1000"/>
              <a:buChar char="●"/>
              <a:defRPr>
                <a:solidFill>
                  <a:srgbClr val="434343"/>
                </a:solidFill>
              </a:defRPr>
            </a:lvl1pPr>
            <a:lvl2pPr indent="-317500" lvl="1" marL="914400" algn="l">
              <a:lnSpc>
                <a:spcPct val="115000"/>
              </a:lnSpc>
              <a:spcBef>
                <a:spcPts val="0"/>
              </a:spcBef>
              <a:spcAft>
                <a:spcPts val="0"/>
              </a:spcAft>
              <a:buSzPts val="1400"/>
              <a:buChar char="○"/>
              <a:defRPr>
                <a:solidFill>
                  <a:srgbClr val="434343"/>
                </a:solidFill>
              </a:defRPr>
            </a:lvl2pPr>
            <a:lvl3pPr indent="-317500" lvl="2" marL="1371600" algn="l">
              <a:lnSpc>
                <a:spcPct val="115000"/>
              </a:lnSpc>
              <a:spcBef>
                <a:spcPts val="1600"/>
              </a:spcBef>
              <a:spcAft>
                <a:spcPts val="0"/>
              </a:spcAft>
              <a:buSzPts val="1400"/>
              <a:buChar char="■"/>
              <a:defRPr>
                <a:solidFill>
                  <a:srgbClr val="434343"/>
                </a:solidFill>
              </a:defRPr>
            </a:lvl3pPr>
            <a:lvl4pPr indent="-317500" lvl="3" marL="1828800" algn="l">
              <a:lnSpc>
                <a:spcPct val="115000"/>
              </a:lnSpc>
              <a:spcBef>
                <a:spcPts val="1600"/>
              </a:spcBef>
              <a:spcAft>
                <a:spcPts val="0"/>
              </a:spcAft>
              <a:buSzPts val="1400"/>
              <a:buChar char="●"/>
              <a:defRPr>
                <a:solidFill>
                  <a:srgbClr val="434343"/>
                </a:solidFill>
              </a:defRPr>
            </a:lvl4pPr>
            <a:lvl5pPr indent="-317500" lvl="4" marL="2286000" algn="l">
              <a:lnSpc>
                <a:spcPct val="115000"/>
              </a:lnSpc>
              <a:spcBef>
                <a:spcPts val="1600"/>
              </a:spcBef>
              <a:spcAft>
                <a:spcPts val="0"/>
              </a:spcAft>
              <a:buSzPts val="1400"/>
              <a:buChar char="○"/>
              <a:defRPr>
                <a:solidFill>
                  <a:srgbClr val="434343"/>
                </a:solidFill>
              </a:defRPr>
            </a:lvl5pPr>
            <a:lvl6pPr indent="-317500" lvl="5" marL="2743200" algn="l">
              <a:lnSpc>
                <a:spcPct val="115000"/>
              </a:lnSpc>
              <a:spcBef>
                <a:spcPts val="1600"/>
              </a:spcBef>
              <a:spcAft>
                <a:spcPts val="0"/>
              </a:spcAft>
              <a:buSzPts val="1400"/>
              <a:buChar char="■"/>
              <a:defRPr>
                <a:solidFill>
                  <a:srgbClr val="434343"/>
                </a:solidFill>
              </a:defRPr>
            </a:lvl6pPr>
            <a:lvl7pPr indent="-317500" lvl="6" marL="3200400" algn="l">
              <a:lnSpc>
                <a:spcPct val="115000"/>
              </a:lnSpc>
              <a:spcBef>
                <a:spcPts val="1600"/>
              </a:spcBef>
              <a:spcAft>
                <a:spcPts val="0"/>
              </a:spcAft>
              <a:buSzPts val="1400"/>
              <a:buChar char="●"/>
              <a:defRPr>
                <a:solidFill>
                  <a:srgbClr val="434343"/>
                </a:solidFill>
              </a:defRPr>
            </a:lvl7pPr>
            <a:lvl8pPr indent="-317500" lvl="7" marL="3657600" algn="l">
              <a:lnSpc>
                <a:spcPct val="115000"/>
              </a:lnSpc>
              <a:spcBef>
                <a:spcPts val="1600"/>
              </a:spcBef>
              <a:spcAft>
                <a:spcPts val="0"/>
              </a:spcAft>
              <a:buSzPts val="1400"/>
              <a:buChar char="○"/>
              <a:defRPr>
                <a:solidFill>
                  <a:srgbClr val="434343"/>
                </a:solidFill>
              </a:defRPr>
            </a:lvl8pPr>
            <a:lvl9pPr indent="-317500" lvl="8" marL="4114800" algn="l">
              <a:lnSpc>
                <a:spcPct val="115000"/>
              </a:lnSpc>
              <a:spcBef>
                <a:spcPts val="1600"/>
              </a:spcBef>
              <a:spcAft>
                <a:spcPts val="1600"/>
              </a:spcAft>
              <a:buSzPts val="1400"/>
              <a:buChar char="■"/>
              <a:defRPr>
                <a:solidFill>
                  <a:srgbClr val="434343"/>
                </a:solidFill>
              </a:defRPr>
            </a:lvl9pPr>
          </a:lstStyle>
          <a:p/>
        </p:txBody>
      </p:sp>
      <p:sp>
        <p:nvSpPr>
          <p:cNvPr id="60" name="Google Shape;60;p55"/>
          <p:cNvSpPr txBox="1"/>
          <p:nvPr>
            <p:ph type="title"/>
          </p:nvPr>
        </p:nvSpPr>
        <p:spPr>
          <a:xfrm>
            <a:off x="720000" y="1015750"/>
            <a:ext cx="40608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56"/>
          <p:cNvSpPr/>
          <p:nvPr/>
        </p:nvSpPr>
        <p:spPr>
          <a:xfrm>
            <a:off x="8120852" y="3870797"/>
            <a:ext cx="2127413" cy="1719895"/>
          </a:xfrm>
          <a:custGeom>
            <a:rect b="b" l="l" r="r" t="t"/>
            <a:pathLst>
              <a:path extrusionOk="0" h="20144" w="24917">
                <a:moveTo>
                  <a:pt x="10688" y="0"/>
                </a:moveTo>
                <a:cubicBezTo>
                  <a:pt x="6602" y="0"/>
                  <a:pt x="3292" y="3310"/>
                  <a:pt x="3292" y="7396"/>
                </a:cubicBezTo>
                <a:cubicBezTo>
                  <a:pt x="3292" y="7449"/>
                  <a:pt x="3292" y="7494"/>
                  <a:pt x="3292" y="7547"/>
                </a:cubicBezTo>
                <a:cubicBezTo>
                  <a:pt x="1339" y="8556"/>
                  <a:pt x="0" y="10598"/>
                  <a:pt x="0" y="12954"/>
                </a:cubicBezTo>
                <a:cubicBezTo>
                  <a:pt x="0" y="15889"/>
                  <a:pt x="2088" y="18342"/>
                  <a:pt x="4854" y="18913"/>
                </a:cubicBezTo>
                <a:cubicBezTo>
                  <a:pt x="4916" y="19341"/>
                  <a:pt x="5023" y="19751"/>
                  <a:pt x="5148" y="20144"/>
                </a:cubicBezTo>
                <a:lnTo>
                  <a:pt x="23686" y="20144"/>
                </a:lnTo>
                <a:cubicBezTo>
                  <a:pt x="24221" y="19466"/>
                  <a:pt x="24542" y="18601"/>
                  <a:pt x="24542" y="17655"/>
                </a:cubicBezTo>
                <a:cubicBezTo>
                  <a:pt x="24542" y="16263"/>
                  <a:pt x="23838" y="15032"/>
                  <a:pt x="22767" y="14310"/>
                </a:cubicBezTo>
                <a:cubicBezTo>
                  <a:pt x="24087" y="13123"/>
                  <a:pt x="24917" y="11410"/>
                  <a:pt x="24917" y="9501"/>
                </a:cubicBezTo>
                <a:cubicBezTo>
                  <a:pt x="24917" y="5942"/>
                  <a:pt x="22035" y="3060"/>
                  <a:pt x="18476" y="3060"/>
                </a:cubicBezTo>
                <a:cubicBezTo>
                  <a:pt x="17905" y="3060"/>
                  <a:pt x="17361" y="3132"/>
                  <a:pt x="16834" y="3274"/>
                </a:cubicBezTo>
                <a:cubicBezTo>
                  <a:pt x="15505" y="1303"/>
                  <a:pt x="13248" y="0"/>
                  <a:pt x="10688"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56"/>
          <p:cNvSpPr/>
          <p:nvPr/>
        </p:nvSpPr>
        <p:spPr>
          <a:xfrm flipH="1" rot="1273449">
            <a:off x="-718479" y="4011197"/>
            <a:ext cx="2211220" cy="2085297"/>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56"/>
          <p:cNvSpPr/>
          <p:nvPr/>
        </p:nvSpPr>
        <p:spPr>
          <a:xfrm flipH="1" rot="1273449">
            <a:off x="3810771" y="4929497"/>
            <a:ext cx="2211220" cy="2085297"/>
          </a:xfrm>
          <a:custGeom>
            <a:rect b="b" l="l" r="r" t="t"/>
            <a:pathLst>
              <a:path extrusionOk="0" h="22192" w="22456">
                <a:moveTo>
                  <a:pt x="16184" y="0"/>
                </a:moveTo>
                <a:cubicBezTo>
                  <a:pt x="14461" y="0"/>
                  <a:pt x="12726" y="827"/>
                  <a:pt x="11732" y="2245"/>
                </a:cubicBezTo>
                <a:cubicBezTo>
                  <a:pt x="11277" y="2905"/>
                  <a:pt x="10974" y="3645"/>
                  <a:pt x="10555" y="4332"/>
                </a:cubicBezTo>
                <a:cubicBezTo>
                  <a:pt x="10135" y="5010"/>
                  <a:pt x="9564" y="5652"/>
                  <a:pt x="8806" y="5884"/>
                </a:cubicBezTo>
                <a:cubicBezTo>
                  <a:pt x="8459" y="5995"/>
                  <a:pt x="8095" y="6013"/>
                  <a:pt x="7728" y="6013"/>
                </a:cubicBezTo>
                <a:cubicBezTo>
                  <a:pt x="7546" y="6013"/>
                  <a:pt x="7363" y="6008"/>
                  <a:pt x="7181" y="6008"/>
                </a:cubicBezTo>
                <a:cubicBezTo>
                  <a:pt x="7137" y="6008"/>
                  <a:pt x="7093" y="6009"/>
                  <a:pt x="7049" y="6009"/>
                </a:cubicBezTo>
                <a:cubicBezTo>
                  <a:pt x="5452" y="6036"/>
                  <a:pt x="3846" y="6634"/>
                  <a:pt x="2713" y="7749"/>
                </a:cubicBezTo>
                <a:cubicBezTo>
                  <a:pt x="1571" y="8873"/>
                  <a:pt x="947" y="10532"/>
                  <a:pt x="1187" y="12111"/>
                </a:cubicBezTo>
                <a:cubicBezTo>
                  <a:pt x="1286" y="12709"/>
                  <a:pt x="1491" y="13289"/>
                  <a:pt x="1455" y="13895"/>
                </a:cubicBezTo>
                <a:cubicBezTo>
                  <a:pt x="1419" y="14556"/>
                  <a:pt x="1098" y="15162"/>
                  <a:pt x="840" y="15778"/>
                </a:cubicBezTo>
                <a:cubicBezTo>
                  <a:pt x="19" y="17803"/>
                  <a:pt x="1" y="20140"/>
                  <a:pt x="795" y="22183"/>
                </a:cubicBezTo>
                <a:lnTo>
                  <a:pt x="21064" y="22192"/>
                </a:lnTo>
                <a:cubicBezTo>
                  <a:pt x="21974" y="18891"/>
                  <a:pt x="22455" y="15278"/>
                  <a:pt x="21171" y="12093"/>
                </a:cubicBezTo>
                <a:cubicBezTo>
                  <a:pt x="20885" y="11389"/>
                  <a:pt x="20519" y="10702"/>
                  <a:pt x="20448" y="9943"/>
                </a:cubicBezTo>
                <a:cubicBezTo>
                  <a:pt x="20395" y="9221"/>
                  <a:pt x="20618" y="8507"/>
                  <a:pt x="20787" y="7811"/>
                </a:cubicBezTo>
                <a:cubicBezTo>
                  <a:pt x="21126" y="6455"/>
                  <a:pt x="21304" y="5037"/>
                  <a:pt x="21001" y="3672"/>
                </a:cubicBezTo>
                <a:cubicBezTo>
                  <a:pt x="20707" y="2316"/>
                  <a:pt x="19244" y="791"/>
                  <a:pt x="17941" y="309"/>
                </a:cubicBezTo>
                <a:cubicBezTo>
                  <a:pt x="17378" y="100"/>
                  <a:pt x="16782" y="0"/>
                  <a:pt x="16184" y="0"/>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56"/>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2">
    <p:spTree>
      <p:nvGrpSpPr>
        <p:cNvPr id="66" name="Shape 66"/>
        <p:cNvGrpSpPr/>
        <p:nvPr/>
      </p:nvGrpSpPr>
      <p:grpSpPr>
        <a:xfrm>
          <a:off x="0" y="0"/>
          <a:ext cx="0" cy="0"/>
          <a:chOff x="0" y="0"/>
          <a:chExt cx="0" cy="0"/>
        </a:xfrm>
      </p:grpSpPr>
      <p:sp>
        <p:nvSpPr>
          <p:cNvPr id="67" name="Google Shape;67;p57"/>
          <p:cNvSpPr/>
          <p:nvPr/>
        </p:nvSpPr>
        <p:spPr>
          <a:xfrm flipH="1" rot="-5400000">
            <a:off x="6043332" y="2042833"/>
            <a:ext cx="5143502" cy="1057835"/>
          </a:xfrm>
          <a:custGeom>
            <a:rect b="b" l="l" r="r" t="t"/>
            <a:pathLst>
              <a:path extrusionOk="0" h="20106" w="29592">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57"/>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p:txBody>
      </p:sp>
      <p:sp>
        <p:nvSpPr>
          <p:cNvPr id="69" name="Google Shape;69;p57"/>
          <p:cNvSpPr/>
          <p:nvPr/>
        </p:nvSpPr>
        <p:spPr>
          <a:xfrm flipH="1" rot="5400000">
            <a:off x="-2042834" y="2042833"/>
            <a:ext cx="5143502" cy="1057835"/>
          </a:xfrm>
          <a:custGeom>
            <a:rect b="b" l="l" r="r" t="t"/>
            <a:pathLst>
              <a:path extrusionOk="0" h="20106" w="29592">
                <a:moveTo>
                  <a:pt x="10185" y="1"/>
                </a:moveTo>
                <a:cubicBezTo>
                  <a:pt x="9074" y="1"/>
                  <a:pt x="7967" y="239"/>
                  <a:pt x="6968" y="738"/>
                </a:cubicBezTo>
                <a:cubicBezTo>
                  <a:pt x="5282" y="1586"/>
                  <a:pt x="3988" y="3022"/>
                  <a:pt x="2481" y="4146"/>
                </a:cubicBezTo>
                <a:cubicBezTo>
                  <a:pt x="1669" y="4753"/>
                  <a:pt x="768" y="5297"/>
                  <a:pt x="277" y="6180"/>
                </a:cubicBezTo>
                <a:cubicBezTo>
                  <a:pt x="152" y="6412"/>
                  <a:pt x="63" y="6644"/>
                  <a:pt x="1" y="6894"/>
                </a:cubicBezTo>
                <a:lnTo>
                  <a:pt x="1" y="20106"/>
                </a:lnTo>
                <a:lnTo>
                  <a:pt x="28976" y="20106"/>
                </a:lnTo>
                <a:cubicBezTo>
                  <a:pt x="29297" y="18366"/>
                  <a:pt x="29592" y="16618"/>
                  <a:pt x="29592" y="14860"/>
                </a:cubicBezTo>
                <a:cubicBezTo>
                  <a:pt x="29583" y="12871"/>
                  <a:pt x="29164" y="10837"/>
                  <a:pt x="28075" y="9178"/>
                </a:cubicBezTo>
                <a:cubicBezTo>
                  <a:pt x="26987" y="7518"/>
                  <a:pt x="25149" y="6287"/>
                  <a:pt x="23160" y="6234"/>
                </a:cubicBezTo>
                <a:cubicBezTo>
                  <a:pt x="23122" y="6233"/>
                  <a:pt x="23083" y="6233"/>
                  <a:pt x="23045" y="6233"/>
                </a:cubicBezTo>
                <a:cubicBezTo>
                  <a:pt x="22229" y="6233"/>
                  <a:pt x="21398" y="6404"/>
                  <a:pt x="20594" y="6404"/>
                </a:cubicBezTo>
                <a:cubicBezTo>
                  <a:pt x="20157" y="6404"/>
                  <a:pt x="19729" y="6353"/>
                  <a:pt x="19315" y="6198"/>
                </a:cubicBezTo>
                <a:cubicBezTo>
                  <a:pt x="17825" y="5654"/>
                  <a:pt x="17129" y="4012"/>
                  <a:pt x="16139" y="2772"/>
                </a:cubicBezTo>
                <a:cubicBezTo>
                  <a:pt x="14727" y="989"/>
                  <a:pt x="12448" y="1"/>
                  <a:pt x="10185" y="1"/>
                </a:cubicBezTo>
                <a:close/>
              </a:path>
            </a:pathLst>
          </a:custGeom>
          <a:solidFill>
            <a:srgbClr val="E8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accent5"/>
        </a:solidFill>
      </p:bgPr>
    </p:bg>
    <p:spTree>
      <p:nvGrpSpPr>
        <p:cNvPr id="70" name="Shape 70"/>
        <p:cNvGrpSpPr/>
        <p:nvPr/>
      </p:nvGrpSpPr>
      <p:grpSpPr>
        <a:xfrm>
          <a:off x="0" y="0"/>
          <a:ext cx="0" cy="0"/>
          <a:chOff x="0" y="0"/>
          <a:chExt cx="0" cy="0"/>
        </a:xfrm>
      </p:grpSpPr>
      <p:sp>
        <p:nvSpPr>
          <p:cNvPr id="71" name="Google Shape;71;p58"/>
          <p:cNvSpPr txBox="1"/>
          <p:nvPr>
            <p:ph type="ctrTitle"/>
          </p:nvPr>
        </p:nvSpPr>
        <p:spPr>
          <a:xfrm>
            <a:off x="2101161" y="359450"/>
            <a:ext cx="6322800" cy="577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400"/>
              <a:buNone/>
              <a:defRPr b="0" sz="3000">
                <a:solidFill>
                  <a:srgbClr val="107834"/>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2" name="Google Shape;72;p58"/>
          <p:cNvSpPr/>
          <p:nvPr/>
        </p:nvSpPr>
        <p:spPr>
          <a:xfrm>
            <a:off x="304800" y="2047875"/>
            <a:ext cx="8534400" cy="26196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58"/>
          <p:cNvSpPr txBox="1"/>
          <p:nvPr>
            <p:ph idx="1" type="subTitle"/>
          </p:nvPr>
        </p:nvSpPr>
        <p:spPr>
          <a:xfrm>
            <a:off x="724975" y="3066784"/>
            <a:ext cx="3363300" cy="1026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74" name="Google Shape;74;p58"/>
          <p:cNvSpPr txBox="1"/>
          <p:nvPr>
            <p:ph idx="2" type="subTitle"/>
          </p:nvPr>
        </p:nvSpPr>
        <p:spPr>
          <a:xfrm>
            <a:off x="5036225" y="3066784"/>
            <a:ext cx="3382800" cy="1026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75" name="Google Shape;75;p58"/>
          <p:cNvSpPr txBox="1"/>
          <p:nvPr>
            <p:ph idx="3" type="subTitle"/>
          </p:nvPr>
        </p:nvSpPr>
        <p:spPr>
          <a:xfrm>
            <a:off x="729800" y="2564575"/>
            <a:ext cx="33633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2400">
                <a:latin typeface="Chau Philomene One"/>
                <a:ea typeface="Chau Philomene One"/>
                <a:cs typeface="Chau Philomene One"/>
                <a:sym typeface="Chau Philomene One"/>
              </a:defRPr>
            </a:lvl1pPr>
            <a:lvl2pPr lvl="1" algn="ctr">
              <a:lnSpc>
                <a:spcPct val="100000"/>
              </a:lnSpc>
              <a:spcBef>
                <a:spcPts val="0"/>
              </a:spcBef>
              <a:spcAft>
                <a:spcPts val="0"/>
              </a:spcAft>
              <a:buSzPts val="1400"/>
              <a:buNone/>
              <a:defRPr sz="2400">
                <a:latin typeface="Chau Philomene One"/>
                <a:ea typeface="Chau Philomene One"/>
                <a:cs typeface="Chau Philomene One"/>
                <a:sym typeface="Chau Philomene One"/>
              </a:defRPr>
            </a:lvl2pPr>
            <a:lvl3pPr lvl="2" algn="ctr">
              <a:lnSpc>
                <a:spcPct val="100000"/>
              </a:lnSpc>
              <a:spcBef>
                <a:spcPts val="0"/>
              </a:spcBef>
              <a:spcAft>
                <a:spcPts val="0"/>
              </a:spcAft>
              <a:buSzPts val="1400"/>
              <a:buNone/>
              <a:defRPr sz="2400">
                <a:latin typeface="Chau Philomene One"/>
                <a:ea typeface="Chau Philomene One"/>
                <a:cs typeface="Chau Philomene One"/>
                <a:sym typeface="Chau Philomene One"/>
              </a:defRPr>
            </a:lvl3pPr>
            <a:lvl4pPr lvl="3" algn="ctr">
              <a:lnSpc>
                <a:spcPct val="100000"/>
              </a:lnSpc>
              <a:spcBef>
                <a:spcPts val="0"/>
              </a:spcBef>
              <a:spcAft>
                <a:spcPts val="0"/>
              </a:spcAft>
              <a:buSzPts val="1400"/>
              <a:buNone/>
              <a:defRPr sz="2400">
                <a:latin typeface="Chau Philomene One"/>
                <a:ea typeface="Chau Philomene One"/>
                <a:cs typeface="Chau Philomene One"/>
                <a:sym typeface="Chau Philomene One"/>
              </a:defRPr>
            </a:lvl4pPr>
            <a:lvl5pPr lvl="4" algn="ctr">
              <a:lnSpc>
                <a:spcPct val="100000"/>
              </a:lnSpc>
              <a:spcBef>
                <a:spcPts val="0"/>
              </a:spcBef>
              <a:spcAft>
                <a:spcPts val="0"/>
              </a:spcAft>
              <a:buSzPts val="1400"/>
              <a:buNone/>
              <a:defRPr sz="2400">
                <a:latin typeface="Chau Philomene One"/>
                <a:ea typeface="Chau Philomene One"/>
                <a:cs typeface="Chau Philomene One"/>
                <a:sym typeface="Chau Philomene One"/>
              </a:defRPr>
            </a:lvl5pPr>
            <a:lvl6pPr lvl="5" algn="ctr">
              <a:lnSpc>
                <a:spcPct val="100000"/>
              </a:lnSpc>
              <a:spcBef>
                <a:spcPts val="0"/>
              </a:spcBef>
              <a:spcAft>
                <a:spcPts val="0"/>
              </a:spcAft>
              <a:buSzPts val="1400"/>
              <a:buNone/>
              <a:defRPr sz="2400">
                <a:latin typeface="Chau Philomene One"/>
                <a:ea typeface="Chau Philomene One"/>
                <a:cs typeface="Chau Philomene One"/>
                <a:sym typeface="Chau Philomene One"/>
              </a:defRPr>
            </a:lvl6pPr>
            <a:lvl7pPr lvl="6" algn="ctr">
              <a:lnSpc>
                <a:spcPct val="100000"/>
              </a:lnSpc>
              <a:spcBef>
                <a:spcPts val="0"/>
              </a:spcBef>
              <a:spcAft>
                <a:spcPts val="0"/>
              </a:spcAft>
              <a:buSzPts val="1400"/>
              <a:buNone/>
              <a:defRPr sz="2400">
                <a:latin typeface="Chau Philomene One"/>
                <a:ea typeface="Chau Philomene One"/>
                <a:cs typeface="Chau Philomene One"/>
                <a:sym typeface="Chau Philomene One"/>
              </a:defRPr>
            </a:lvl7pPr>
            <a:lvl8pPr lvl="7" algn="ctr">
              <a:lnSpc>
                <a:spcPct val="100000"/>
              </a:lnSpc>
              <a:spcBef>
                <a:spcPts val="0"/>
              </a:spcBef>
              <a:spcAft>
                <a:spcPts val="0"/>
              </a:spcAft>
              <a:buSzPts val="1400"/>
              <a:buNone/>
              <a:defRPr sz="2400">
                <a:latin typeface="Chau Philomene One"/>
                <a:ea typeface="Chau Philomene One"/>
                <a:cs typeface="Chau Philomene One"/>
                <a:sym typeface="Chau Philomene One"/>
              </a:defRPr>
            </a:lvl8pPr>
            <a:lvl9pPr lvl="8" algn="ctr">
              <a:lnSpc>
                <a:spcPct val="100000"/>
              </a:lnSpc>
              <a:spcBef>
                <a:spcPts val="0"/>
              </a:spcBef>
              <a:spcAft>
                <a:spcPts val="0"/>
              </a:spcAft>
              <a:buSzPts val="1400"/>
              <a:buNone/>
              <a:defRPr sz="2400">
                <a:latin typeface="Chau Philomene One"/>
                <a:ea typeface="Chau Philomene One"/>
                <a:cs typeface="Chau Philomene One"/>
                <a:sym typeface="Chau Philomene One"/>
              </a:defRPr>
            </a:lvl9pPr>
          </a:lstStyle>
          <a:p/>
        </p:txBody>
      </p:sp>
      <p:sp>
        <p:nvSpPr>
          <p:cNvPr id="76" name="Google Shape;76;p58"/>
          <p:cNvSpPr txBox="1"/>
          <p:nvPr>
            <p:ph idx="4" type="subTitle"/>
          </p:nvPr>
        </p:nvSpPr>
        <p:spPr>
          <a:xfrm>
            <a:off x="5041050" y="2564575"/>
            <a:ext cx="33828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2400">
                <a:latin typeface="Chau Philomene One"/>
                <a:ea typeface="Chau Philomene One"/>
                <a:cs typeface="Chau Philomene One"/>
                <a:sym typeface="Chau Philomene One"/>
              </a:defRPr>
            </a:lvl1pPr>
            <a:lvl2pPr lvl="1" algn="ctr">
              <a:lnSpc>
                <a:spcPct val="100000"/>
              </a:lnSpc>
              <a:spcBef>
                <a:spcPts val="0"/>
              </a:spcBef>
              <a:spcAft>
                <a:spcPts val="0"/>
              </a:spcAft>
              <a:buSzPts val="1400"/>
              <a:buNone/>
              <a:defRPr sz="2400">
                <a:latin typeface="Chau Philomene One"/>
                <a:ea typeface="Chau Philomene One"/>
                <a:cs typeface="Chau Philomene One"/>
                <a:sym typeface="Chau Philomene One"/>
              </a:defRPr>
            </a:lvl2pPr>
            <a:lvl3pPr lvl="2" algn="ctr">
              <a:lnSpc>
                <a:spcPct val="100000"/>
              </a:lnSpc>
              <a:spcBef>
                <a:spcPts val="0"/>
              </a:spcBef>
              <a:spcAft>
                <a:spcPts val="0"/>
              </a:spcAft>
              <a:buSzPts val="1400"/>
              <a:buNone/>
              <a:defRPr sz="2400">
                <a:latin typeface="Chau Philomene One"/>
                <a:ea typeface="Chau Philomene One"/>
                <a:cs typeface="Chau Philomene One"/>
                <a:sym typeface="Chau Philomene One"/>
              </a:defRPr>
            </a:lvl3pPr>
            <a:lvl4pPr lvl="3" algn="ctr">
              <a:lnSpc>
                <a:spcPct val="100000"/>
              </a:lnSpc>
              <a:spcBef>
                <a:spcPts val="0"/>
              </a:spcBef>
              <a:spcAft>
                <a:spcPts val="0"/>
              </a:spcAft>
              <a:buSzPts val="1400"/>
              <a:buNone/>
              <a:defRPr sz="2400">
                <a:latin typeface="Chau Philomene One"/>
                <a:ea typeface="Chau Philomene One"/>
                <a:cs typeface="Chau Philomene One"/>
                <a:sym typeface="Chau Philomene One"/>
              </a:defRPr>
            </a:lvl4pPr>
            <a:lvl5pPr lvl="4" algn="ctr">
              <a:lnSpc>
                <a:spcPct val="100000"/>
              </a:lnSpc>
              <a:spcBef>
                <a:spcPts val="0"/>
              </a:spcBef>
              <a:spcAft>
                <a:spcPts val="0"/>
              </a:spcAft>
              <a:buSzPts val="1400"/>
              <a:buNone/>
              <a:defRPr sz="2400">
                <a:latin typeface="Chau Philomene One"/>
                <a:ea typeface="Chau Philomene One"/>
                <a:cs typeface="Chau Philomene One"/>
                <a:sym typeface="Chau Philomene One"/>
              </a:defRPr>
            </a:lvl5pPr>
            <a:lvl6pPr lvl="5" algn="ctr">
              <a:lnSpc>
                <a:spcPct val="100000"/>
              </a:lnSpc>
              <a:spcBef>
                <a:spcPts val="0"/>
              </a:spcBef>
              <a:spcAft>
                <a:spcPts val="0"/>
              </a:spcAft>
              <a:buSzPts val="1400"/>
              <a:buNone/>
              <a:defRPr sz="2400">
                <a:latin typeface="Chau Philomene One"/>
                <a:ea typeface="Chau Philomene One"/>
                <a:cs typeface="Chau Philomene One"/>
                <a:sym typeface="Chau Philomene One"/>
              </a:defRPr>
            </a:lvl6pPr>
            <a:lvl7pPr lvl="6" algn="ctr">
              <a:lnSpc>
                <a:spcPct val="100000"/>
              </a:lnSpc>
              <a:spcBef>
                <a:spcPts val="0"/>
              </a:spcBef>
              <a:spcAft>
                <a:spcPts val="0"/>
              </a:spcAft>
              <a:buSzPts val="1400"/>
              <a:buNone/>
              <a:defRPr sz="2400">
                <a:latin typeface="Chau Philomene One"/>
                <a:ea typeface="Chau Philomene One"/>
                <a:cs typeface="Chau Philomene One"/>
                <a:sym typeface="Chau Philomene One"/>
              </a:defRPr>
            </a:lvl7pPr>
            <a:lvl8pPr lvl="7" algn="ctr">
              <a:lnSpc>
                <a:spcPct val="100000"/>
              </a:lnSpc>
              <a:spcBef>
                <a:spcPts val="0"/>
              </a:spcBef>
              <a:spcAft>
                <a:spcPts val="0"/>
              </a:spcAft>
              <a:buSzPts val="1400"/>
              <a:buNone/>
              <a:defRPr sz="2400">
                <a:latin typeface="Chau Philomene One"/>
                <a:ea typeface="Chau Philomene One"/>
                <a:cs typeface="Chau Philomene One"/>
                <a:sym typeface="Chau Philomene One"/>
              </a:defRPr>
            </a:lvl8pPr>
            <a:lvl9pPr lvl="8" algn="ctr">
              <a:lnSpc>
                <a:spcPct val="100000"/>
              </a:lnSpc>
              <a:spcBef>
                <a:spcPts val="0"/>
              </a:spcBef>
              <a:spcAft>
                <a:spcPts val="0"/>
              </a:spcAft>
              <a:buSzPts val="1400"/>
              <a:buNone/>
              <a:defRPr sz="2400">
                <a:latin typeface="Chau Philomene One"/>
                <a:ea typeface="Chau Philomene One"/>
                <a:cs typeface="Chau Philomene One"/>
                <a:sym typeface="Chau Philomene 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49"/>
          <p:cNvSpPr txBox="1"/>
          <p:nvPr>
            <p:ph type="title"/>
          </p:nvPr>
        </p:nvSpPr>
        <p:spPr>
          <a:xfrm>
            <a:off x="713100" y="539400"/>
            <a:ext cx="77178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ubik"/>
              <a:buNone/>
              <a:defRPr b="1" i="0" sz="3200" u="none" cap="none" strike="noStrike">
                <a:solidFill>
                  <a:schemeClr val="lt1"/>
                </a:solidFill>
                <a:latin typeface="Rubik"/>
                <a:ea typeface="Rubik"/>
                <a:cs typeface="Rubik"/>
                <a:sym typeface="Rubik"/>
              </a:defRPr>
            </a:lvl1pPr>
            <a:lvl2pPr lvl="1" marR="0" rtl="0" algn="l">
              <a:lnSpc>
                <a:spcPct val="100000"/>
              </a:lnSpc>
              <a:spcBef>
                <a:spcPts val="0"/>
              </a:spcBef>
              <a:spcAft>
                <a:spcPts val="0"/>
              </a:spcAft>
              <a:buClr>
                <a:schemeClr val="lt1"/>
              </a:buClr>
              <a:buSzPts val="3200"/>
              <a:buFont typeface="Rubik"/>
              <a:buNone/>
              <a:defRPr b="1" i="0" sz="3200" u="none" cap="none" strike="noStrike">
                <a:solidFill>
                  <a:schemeClr val="lt1"/>
                </a:solidFill>
                <a:latin typeface="Rubik"/>
                <a:ea typeface="Rubik"/>
                <a:cs typeface="Rubik"/>
                <a:sym typeface="Rubik"/>
              </a:defRPr>
            </a:lvl2pPr>
            <a:lvl3pPr lvl="2" marR="0" rtl="0" algn="l">
              <a:lnSpc>
                <a:spcPct val="100000"/>
              </a:lnSpc>
              <a:spcBef>
                <a:spcPts val="0"/>
              </a:spcBef>
              <a:spcAft>
                <a:spcPts val="0"/>
              </a:spcAft>
              <a:buClr>
                <a:schemeClr val="lt1"/>
              </a:buClr>
              <a:buSzPts val="3200"/>
              <a:buFont typeface="Rubik"/>
              <a:buNone/>
              <a:defRPr b="1" i="0" sz="3200" u="none" cap="none" strike="noStrike">
                <a:solidFill>
                  <a:schemeClr val="lt1"/>
                </a:solidFill>
                <a:latin typeface="Rubik"/>
                <a:ea typeface="Rubik"/>
                <a:cs typeface="Rubik"/>
                <a:sym typeface="Rubik"/>
              </a:defRPr>
            </a:lvl3pPr>
            <a:lvl4pPr lvl="3" marR="0" rtl="0" algn="l">
              <a:lnSpc>
                <a:spcPct val="100000"/>
              </a:lnSpc>
              <a:spcBef>
                <a:spcPts val="0"/>
              </a:spcBef>
              <a:spcAft>
                <a:spcPts val="0"/>
              </a:spcAft>
              <a:buClr>
                <a:schemeClr val="lt1"/>
              </a:buClr>
              <a:buSzPts val="3200"/>
              <a:buFont typeface="Rubik"/>
              <a:buNone/>
              <a:defRPr b="1" i="0" sz="3200" u="none" cap="none" strike="noStrike">
                <a:solidFill>
                  <a:schemeClr val="lt1"/>
                </a:solidFill>
                <a:latin typeface="Rubik"/>
                <a:ea typeface="Rubik"/>
                <a:cs typeface="Rubik"/>
                <a:sym typeface="Rubik"/>
              </a:defRPr>
            </a:lvl4pPr>
            <a:lvl5pPr lvl="4" marR="0" rtl="0" algn="l">
              <a:lnSpc>
                <a:spcPct val="100000"/>
              </a:lnSpc>
              <a:spcBef>
                <a:spcPts val="0"/>
              </a:spcBef>
              <a:spcAft>
                <a:spcPts val="0"/>
              </a:spcAft>
              <a:buClr>
                <a:schemeClr val="lt1"/>
              </a:buClr>
              <a:buSzPts val="3200"/>
              <a:buFont typeface="Rubik"/>
              <a:buNone/>
              <a:defRPr b="1" i="0" sz="3200" u="none" cap="none" strike="noStrike">
                <a:solidFill>
                  <a:schemeClr val="lt1"/>
                </a:solidFill>
                <a:latin typeface="Rubik"/>
                <a:ea typeface="Rubik"/>
                <a:cs typeface="Rubik"/>
                <a:sym typeface="Rubik"/>
              </a:defRPr>
            </a:lvl5pPr>
            <a:lvl6pPr lvl="5" marR="0" rtl="0" algn="l">
              <a:lnSpc>
                <a:spcPct val="100000"/>
              </a:lnSpc>
              <a:spcBef>
                <a:spcPts val="0"/>
              </a:spcBef>
              <a:spcAft>
                <a:spcPts val="0"/>
              </a:spcAft>
              <a:buClr>
                <a:schemeClr val="lt1"/>
              </a:buClr>
              <a:buSzPts val="3200"/>
              <a:buFont typeface="Rubik"/>
              <a:buNone/>
              <a:defRPr b="1" i="0" sz="3200" u="none" cap="none" strike="noStrike">
                <a:solidFill>
                  <a:schemeClr val="lt1"/>
                </a:solidFill>
                <a:latin typeface="Rubik"/>
                <a:ea typeface="Rubik"/>
                <a:cs typeface="Rubik"/>
                <a:sym typeface="Rubik"/>
              </a:defRPr>
            </a:lvl6pPr>
            <a:lvl7pPr lvl="6" marR="0" rtl="0" algn="l">
              <a:lnSpc>
                <a:spcPct val="100000"/>
              </a:lnSpc>
              <a:spcBef>
                <a:spcPts val="0"/>
              </a:spcBef>
              <a:spcAft>
                <a:spcPts val="0"/>
              </a:spcAft>
              <a:buClr>
                <a:schemeClr val="lt1"/>
              </a:buClr>
              <a:buSzPts val="3200"/>
              <a:buFont typeface="Rubik"/>
              <a:buNone/>
              <a:defRPr b="1" i="0" sz="3200" u="none" cap="none" strike="noStrike">
                <a:solidFill>
                  <a:schemeClr val="lt1"/>
                </a:solidFill>
                <a:latin typeface="Rubik"/>
                <a:ea typeface="Rubik"/>
                <a:cs typeface="Rubik"/>
                <a:sym typeface="Rubik"/>
              </a:defRPr>
            </a:lvl7pPr>
            <a:lvl8pPr lvl="7" marR="0" rtl="0" algn="l">
              <a:lnSpc>
                <a:spcPct val="100000"/>
              </a:lnSpc>
              <a:spcBef>
                <a:spcPts val="0"/>
              </a:spcBef>
              <a:spcAft>
                <a:spcPts val="0"/>
              </a:spcAft>
              <a:buClr>
                <a:schemeClr val="lt1"/>
              </a:buClr>
              <a:buSzPts val="3200"/>
              <a:buFont typeface="Rubik"/>
              <a:buNone/>
              <a:defRPr b="1" i="0" sz="3200" u="none" cap="none" strike="noStrike">
                <a:solidFill>
                  <a:schemeClr val="lt1"/>
                </a:solidFill>
                <a:latin typeface="Rubik"/>
                <a:ea typeface="Rubik"/>
                <a:cs typeface="Rubik"/>
                <a:sym typeface="Rubik"/>
              </a:defRPr>
            </a:lvl8pPr>
            <a:lvl9pPr lvl="8" marR="0" rtl="0" algn="l">
              <a:lnSpc>
                <a:spcPct val="100000"/>
              </a:lnSpc>
              <a:spcBef>
                <a:spcPts val="0"/>
              </a:spcBef>
              <a:spcAft>
                <a:spcPts val="0"/>
              </a:spcAft>
              <a:buClr>
                <a:schemeClr val="lt1"/>
              </a:buClr>
              <a:buSzPts val="3200"/>
              <a:buFont typeface="Rubik"/>
              <a:buNone/>
              <a:defRPr b="1" i="0" sz="3200" u="none" cap="none" strike="noStrike">
                <a:solidFill>
                  <a:schemeClr val="lt1"/>
                </a:solidFill>
                <a:latin typeface="Rubik"/>
                <a:ea typeface="Rubik"/>
                <a:cs typeface="Rubik"/>
                <a:sym typeface="Rubik"/>
              </a:defRPr>
            </a:lvl9pPr>
          </a:lstStyle>
          <a:p/>
        </p:txBody>
      </p:sp>
      <p:sp>
        <p:nvSpPr>
          <p:cNvPr id="7" name="Google Shape;7;p49"/>
          <p:cNvSpPr txBox="1"/>
          <p:nvPr>
            <p:ph idx="1" type="body"/>
          </p:nvPr>
        </p:nvSpPr>
        <p:spPr>
          <a:xfrm>
            <a:off x="713100" y="1152475"/>
            <a:ext cx="77178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1"/>
              </a:buClr>
              <a:buSzPts val="1400"/>
              <a:buFont typeface="Nunito"/>
              <a:buChar char="●"/>
              <a:defRPr b="0" i="0" sz="1400" u="none" cap="none" strike="noStrike">
                <a:solidFill>
                  <a:schemeClr val="dk1"/>
                </a:solidFill>
                <a:latin typeface="Nunito"/>
                <a:ea typeface="Nunito"/>
                <a:cs typeface="Nunito"/>
                <a:sym typeface="Nunito"/>
              </a:defRPr>
            </a:lvl1pPr>
            <a:lvl2pPr indent="-317500" lvl="1" marL="914400" marR="0" rtl="0" algn="l">
              <a:lnSpc>
                <a:spcPct val="115000"/>
              </a:lnSpc>
              <a:spcBef>
                <a:spcPts val="1600"/>
              </a:spcBef>
              <a:spcAft>
                <a:spcPts val="0"/>
              </a:spcAft>
              <a:buClr>
                <a:schemeClr val="dk1"/>
              </a:buClr>
              <a:buSzPts val="1400"/>
              <a:buFont typeface="Nunito"/>
              <a:buChar char="○"/>
              <a:defRPr b="0" i="0" sz="1400" u="none" cap="none" strike="noStrike">
                <a:solidFill>
                  <a:schemeClr val="dk1"/>
                </a:solidFill>
                <a:latin typeface="Nunito"/>
                <a:ea typeface="Nunito"/>
                <a:cs typeface="Nunito"/>
                <a:sym typeface="Nunito"/>
              </a:defRPr>
            </a:lvl2pPr>
            <a:lvl3pPr indent="-317500" lvl="2" marL="1371600" marR="0" rtl="0" algn="l">
              <a:lnSpc>
                <a:spcPct val="115000"/>
              </a:lnSpc>
              <a:spcBef>
                <a:spcPts val="1600"/>
              </a:spcBef>
              <a:spcAft>
                <a:spcPts val="0"/>
              </a:spcAft>
              <a:buClr>
                <a:schemeClr val="dk1"/>
              </a:buClr>
              <a:buSzPts val="1400"/>
              <a:buFont typeface="Nunito"/>
              <a:buChar char="■"/>
              <a:defRPr b="0" i="0" sz="1400" u="none" cap="none" strike="noStrike">
                <a:solidFill>
                  <a:schemeClr val="dk1"/>
                </a:solidFill>
                <a:latin typeface="Nunito"/>
                <a:ea typeface="Nunito"/>
                <a:cs typeface="Nunito"/>
                <a:sym typeface="Nunito"/>
              </a:defRPr>
            </a:lvl3pPr>
            <a:lvl4pPr indent="-317500" lvl="3" marL="1828800" marR="0" rtl="0" algn="l">
              <a:lnSpc>
                <a:spcPct val="115000"/>
              </a:lnSpc>
              <a:spcBef>
                <a:spcPts val="1600"/>
              </a:spcBef>
              <a:spcAft>
                <a:spcPts val="0"/>
              </a:spcAft>
              <a:buClr>
                <a:schemeClr val="dk1"/>
              </a:buClr>
              <a:buSzPts val="1400"/>
              <a:buFont typeface="Nunito"/>
              <a:buChar char="●"/>
              <a:defRPr b="0" i="0" sz="1400" u="none" cap="none" strike="noStrike">
                <a:solidFill>
                  <a:schemeClr val="dk1"/>
                </a:solidFill>
                <a:latin typeface="Nunito"/>
                <a:ea typeface="Nunito"/>
                <a:cs typeface="Nunito"/>
                <a:sym typeface="Nunito"/>
              </a:defRPr>
            </a:lvl4pPr>
            <a:lvl5pPr indent="-317500" lvl="4" marL="2286000" marR="0" rtl="0" algn="l">
              <a:lnSpc>
                <a:spcPct val="115000"/>
              </a:lnSpc>
              <a:spcBef>
                <a:spcPts val="1600"/>
              </a:spcBef>
              <a:spcAft>
                <a:spcPts val="0"/>
              </a:spcAft>
              <a:buClr>
                <a:schemeClr val="dk1"/>
              </a:buClr>
              <a:buSzPts val="1400"/>
              <a:buFont typeface="Nunito"/>
              <a:buChar char="○"/>
              <a:defRPr b="0" i="0" sz="1400" u="none" cap="none" strike="noStrike">
                <a:solidFill>
                  <a:schemeClr val="dk1"/>
                </a:solidFill>
                <a:latin typeface="Nunito"/>
                <a:ea typeface="Nunito"/>
                <a:cs typeface="Nunito"/>
                <a:sym typeface="Nunito"/>
              </a:defRPr>
            </a:lvl5pPr>
            <a:lvl6pPr indent="-317500" lvl="5" marL="2743200" marR="0" rtl="0" algn="l">
              <a:lnSpc>
                <a:spcPct val="115000"/>
              </a:lnSpc>
              <a:spcBef>
                <a:spcPts val="1600"/>
              </a:spcBef>
              <a:spcAft>
                <a:spcPts val="0"/>
              </a:spcAft>
              <a:buClr>
                <a:schemeClr val="dk1"/>
              </a:buClr>
              <a:buSzPts val="1400"/>
              <a:buFont typeface="Nunito"/>
              <a:buChar char="■"/>
              <a:defRPr b="0" i="0" sz="1400" u="none" cap="none" strike="noStrike">
                <a:solidFill>
                  <a:schemeClr val="dk1"/>
                </a:solidFill>
                <a:latin typeface="Nunito"/>
                <a:ea typeface="Nunito"/>
                <a:cs typeface="Nunito"/>
                <a:sym typeface="Nunito"/>
              </a:defRPr>
            </a:lvl6pPr>
            <a:lvl7pPr indent="-317500" lvl="6" marL="3200400" marR="0" rtl="0" algn="l">
              <a:lnSpc>
                <a:spcPct val="115000"/>
              </a:lnSpc>
              <a:spcBef>
                <a:spcPts val="1600"/>
              </a:spcBef>
              <a:spcAft>
                <a:spcPts val="0"/>
              </a:spcAft>
              <a:buClr>
                <a:schemeClr val="dk1"/>
              </a:buClr>
              <a:buSzPts val="1400"/>
              <a:buFont typeface="Nunito"/>
              <a:buChar char="●"/>
              <a:defRPr b="0" i="0" sz="1400" u="none" cap="none" strike="noStrike">
                <a:solidFill>
                  <a:schemeClr val="dk1"/>
                </a:solidFill>
                <a:latin typeface="Nunito"/>
                <a:ea typeface="Nunito"/>
                <a:cs typeface="Nunito"/>
                <a:sym typeface="Nunito"/>
              </a:defRPr>
            </a:lvl7pPr>
            <a:lvl8pPr indent="-317500" lvl="7" marL="3657600" marR="0" rtl="0" algn="l">
              <a:lnSpc>
                <a:spcPct val="115000"/>
              </a:lnSpc>
              <a:spcBef>
                <a:spcPts val="1600"/>
              </a:spcBef>
              <a:spcAft>
                <a:spcPts val="0"/>
              </a:spcAft>
              <a:buClr>
                <a:schemeClr val="dk1"/>
              </a:buClr>
              <a:buSzPts val="1400"/>
              <a:buFont typeface="Nunito"/>
              <a:buChar char="○"/>
              <a:defRPr b="0" i="0" sz="1400" u="none" cap="none" strike="noStrike">
                <a:solidFill>
                  <a:schemeClr val="dk1"/>
                </a:solidFill>
                <a:latin typeface="Nunito"/>
                <a:ea typeface="Nunito"/>
                <a:cs typeface="Nunito"/>
                <a:sym typeface="Nunito"/>
              </a:defRPr>
            </a:lvl8pPr>
            <a:lvl9pPr indent="-317500" lvl="8" marL="4114800" marR="0" rtl="0" algn="l">
              <a:lnSpc>
                <a:spcPct val="115000"/>
              </a:lnSpc>
              <a:spcBef>
                <a:spcPts val="1600"/>
              </a:spcBef>
              <a:spcAft>
                <a:spcPts val="1600"/>
              </a:spcAft>
              <a:buClr>
                <a:schemeClr val="dk1"/>
              </a:buClr>
              <a:buSzPts val="1400"/>
              <a:buFont typeface="Nunito"/>
              <a:buChar char="■"/>
              <a:defRPr b="0" i="0" sz="1400" u="none" cap="none" strike="noStrike">
                <a:solidFill>
                  <a:schemeClr val="dk1"/>
                </a:solidFill>
                <a:latin typeface="Nunito"/>
                <a:ea typeface="Nunito"/>
                <a:cs typeface="Nunito"/>
                <a:sym typeface="Nunito"/>
              </a:defRPr>
            </a:lvl9pPr>
          </a:lstStyle>
          <a:p/>
        </p:txBody>
      </p:sp>
      <p:sp>
        <p:nvSpPr>
          <p:cNvPr id="8" name="Google Shape;8;p49"/>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232" name="Shape 232"/>
        <p:cNvGrpSpPr/>
        <p:nvPr/>
      </p:nvGrpSpPr>
      <p:grpSpPr>
        <a:xfrm>
          <a:off x="0" y="0"/>
          <a:ext cx="0" cy="0"/>
          <a:chOff x="0" y="0"/>
          <a:chExt cx="0" cy="0"/>
        </a:xfrm>
      </p:grpSpPr>
      <p:sp>
        <p:nvSpPr>
          <p:cNvPr id="233" name="Google Shape;233;p77"/>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4" name="Google Shape;234;p77"/>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1pPr>
            <a:lvl2pPr lvl="1"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2pPr>
            <a:lvl3pPr lvl="2"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3pPr>
            <a:lvl4pPr lvl="3"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4pPr>
            <a:lvl5pPr lvl="4"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5pPr>
            <a:lvl6pPr lvl="5"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6pPr>
            <a:lvl7pPr lvl="6"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7pPr>
            <a:lvl8pPr lvl="7"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8pPr>
            <a:lvl9pPr lvl="8"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9pPr>
          </a:lstStyle>
          <a:p/>
        </p:txBody>
      </p:sp>
      <p:sp>
        <p:nvSpPr>
          <p:cNvPr id="235" name="Google Shape;235;p77"/>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15000"/>
              </a:lnSpc>
              <a:spcBef>
                <a:spcPts val="0"/>
              </a:spcBef>
              <a:spcAft>
                <a:spcPts val="0"/>
              </a:spcAft>
              <a:buClr>
                <a:srgbClr val="435D74"/>
              </a:buClr>
              <a:buSzPts val="1100"/>
              <a:buFont typeface="Proxima Nova"/>
              <a:buChar char="●"/>
              <a:defRPr b="0" i="0" sz="1100" u="none" cap="none" strike="noStrike">
                <a:solidFill>
                  <a:srgbClr val="435D74"/>
                </a:solidFill>
                <a:latin typeface="Proxima Nova"/>
                <a:ea typeface="Proxima Nova"/>
                <a:cs typeface="Proxima Nova"/>
                <a:sym typeface="Proxima Nova"/>
              </a:defRPr>
            </a:lvl1pPr>
            <a:lvl2pPr indent="-298450" lvl="1" marL="914400" marR="0" rtl="0" algn="l">
              <a:lnSpc>
                <a:spcPct val="115000"/>
              </a:lnSpc>
              <a:spcBef>
                <a:spcPts val="0"/>
              </a:spcBef>
              <a:spcAft>
                <a:spcPts val="0"/>
              </a:spcAft>
              <a:buClr>
                <a:srgbClr val="435D74"/>
              </a:buClr>
              <a:buSzPts val="1100"/>
              <a:buFont typeface="Proxima Nova"/>
              <a:buChar char="○"/>
              <a:defRPr b="0" i="0" sz="1100" u="none" cap="none" strike="noStrike">
                <a:solidFill>
                  <a:srgbClr val="435D74"/>
                </a:solidFill>
                <a:latin typeface="Proxima Nova"/>
                <a:ea typeface="Proxima Nova"/>
                <a:cs typeface="Proxima Nova"/>
                <a:sym typeface="Proxima Nova"/>
              </a:defRPr>
            </a:lvl2pPr>
            <a:lvl3pPr indent="-298450" lvl="2" marL="1371600" marR="0" rtl="0" algn="l">
              <a:lnSpc>
                <a:spcPct val="115000"/>
              </a:lnSpc>
              <a:spcBef>
                <a:spcPts val="0"/>
              </a:spcBef>
              <a:spcAft>
                <a:spcPts val="0"/>
              </a:spcAft>
              <a:buClr>
                <a:srgbClr val="435D74"/>
              </a:buClr>
              <a:buSzPts val="1100"/>
              <a:buFont typeface="Proxima Nova"/>
              <a:buChar char="■"/>
              <a:defRPr b="0" i="0" sz="1100" u="none" cap="none" strike="noStrike">
                <a:solidFill>
                  <a:srgbClr val="435D74"/>
                </a:solidFill>
                <a:latin typeface="Proxima Nova"/>
                <a:ea typeface="Proxima Nova"/>
                <a:cs typeface="Proxima Nova"/>
                <a:sym typeface="Proxima Nova"/>
              </a:defRPr>
            </a:lvl3pPr>
            <a:lvl4pPr indent="-298450" lvl="3" marL="1828800" marR="0" rtl="0" algn="l">
              <a:lnSpc>
                <a:spcPct val="115000"/>
              </a:lnSpc>
              <a:spcBef>
                <a:spcPts val="0"/>
              </a:spcBef>
              <a:spcAft>
                <a:spcPts val="0"/>
              </a:spcAft>
              <a:buClr>
                <a:srgbClr val="435D74"/>
              </a:buClr>
              <a:buSzPts val="1100"/>
              <a:buFont typeface="Proxima Nova"/>
              <a:buChar char="●"/>
              <a:defRPr b="0" i="0" sz="1100" u="none" cap="none" strike="noStrike">
                <a:solidFill>
                  <a:srgbClr val="435D74"/>
                </a:solidFill>
                <a:latin typeface="Proxima Nova"/>
                <a:ea typeface="Proxima Nova"/>
                <a:cs typeface="Proxima Nova"/>
                <a:sym typeface="Proxima Nova"/>
              </a:defRPr>
            </a:lvl4pPr>
            <a:lvl5pPr indent="-298450" lvl="4" marL="2286000" marR="0" rtl="0" algn="l">
              <a:lnSpc>
                <a:spcPct val="115000"/>
              </a:lnSpc>
              <a:spcBef>
                <a:spcPts val="0"/>
              </a:spcBef>
              <a:spcAft>
                <a:spcPts val="0"/>
              </a:spcAft>
              <a:buClr>
                <a:srgbClr val="435D74"/>
              </a:buClr>
              <a:buSzPts val="1100"/>
              <a:buFont typeface="Proxima Nova"/>
              <a:buChar char="○"/>
              <a:defRPr b="0" i="0" sz="1100" u="none" cap="none" strike="noStrike">
                <a:solidFill>
                  <a:srgbClr val="435D74"/>
                </a:solidFill>
                <a:latin typeface="Proxima Nova"/>
                <a:ea typeface="Proxima Nova"/>
                <a:cs typeface="Proxima Nova"/>
                <a:sym typeface="Proxima Nova"/>
              </a:defRPr>
            </a:lvl5pPr>
            <a:lvl6pPr indent="-298450" lvl="5" marL="2743200" marR="0" rtl="0" algn="l">
              <a:lnSpc>
                <a:spcPct val="115000"/>
              </a:lnSpc>
              <a:spcBef>
                <a:spcPts val="0"/>
              </a:spcBef>
              <a:spcAft>
                <a:spcPts val="0"/>
              </a:spcAft>
              <a:buClr>
                <a:srgbClr val="435D74"/>
              </a:buClr>
              <a:buSzPts val="1100"/>
              <a:buFont typeface="Proxima Nova"/>
              <a:buChar char="■"/>
              <a:defRPr b="0" i="0" sz="1100" u="none" cap="none" strike="noStrike">
                <a:solidFill>
                  <a:srgbClr val="435D74"/>
                </a:solidFill>
                <a:latin typeface="Proxima Nova"/>
                <a:ea typeface="Proxima Nova"/>
                <a:cs typeface="Proxima Nova"/>
                <a:sym typeface="Proxima Nova"/>
              </a:defRPr>
            </a:lvl6pPr>
            <a:lvl7pPr indent="-298450" lvl="6" marL="3200400" marR="0" rtl="0" algn="l">
              <a:lnSpc>
                <a:spcPct val="115000"/>
              </a:lnSpc>
              <a:spcBef>
                <a:spcPts val="0"/>
              </a:spcBef>
              <a:spcAft>
                <a:spcPts val="0"/>
              </a:spcAft>
              <a:buClr>
                <a:srgbClr val="435D74"/>
              </a:buClr>
              <a:buSzPts val="1100"/>
              <a:buFont typeface="Proxima Nova"/>
              <a:buChar char="●"/>
              <a:defRPr b="0" i="0" sz="1100" u="none" cap="none" strike="noStrike">
                <a:solidFill>
                  <a:srgbClr val="435D74"/>
                </a:solidFill>
                <a:latin typeface="Proxima Nova"/>
                <a:ea typeface="Proxima Nova"/>
                <a:cs typeface="Proxima Nova"/>
                <a:sym typeface="Proxima Nova"/>
              </a:defRPr>
            </a:lvl7pPr>
            <a:lvl8pPr indent="-298450" lvl="7" marL="3657600" marR="0" rtl="0" algn="l">
              <a:lnSpc>
                <a:spcPct val="115000"/>
              </a:lnSpc>
              <a:spcBef>
                <a:spcPts val="0"/>
              </a:spcBef>
              <a:spcAft>
                <a:spcPts val="0"/>
              </a:spcAft>
              <a:buClr>
                <a:srgbClr val="435D74"/>
              </a:buClr>
              <a:buSzPts val="1100"/>
              <a:buFont typeface="Proxima Nova"/>
              <a:buChar char="○"/>
              <a:defRPr b="0" i="0" sz="1100" u="none" cap="none" strike="noStrike">
                <a:solidFill>
                  <a:srgbClr val="435D74"/>
                </a:solidFill>
                <a:latin typeface="Proxima Nova"/>
                <a:ea typeface="Proxima Nova"/>
                <a:cs typeface="Proxima Nova"/>
                <a:sym typeface="Proxima Nova"/>
              </a:defRPr>
            </a:lvl8pPr>
            <a:lvl9pPr indent="-298450" lvl="8" marL="4114800" marR="0" rtl="0" algn="l">
              <a:lnSpc>
                <a:spcPct val="115000"/>
              </a:lnSpc>
              <a:spcBef>
                <a:spcPts val="0"/>
              </a:spcBef>
              <a:spcAft>
                <a:spcPts val="0"/>
              </a:spcAft>
              <a:buClr>
                <a:srgbClr val="435D74"/>
              </a:buClr>
              <a:buSzPts val="1100"/>
              <a:buFont typeface="Proxima Nova"/>
              <a:buChar char="■"/>
              <a:defRPr b="0" i="0" sz="1100" u="none" cap="none" strike="noStrike">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hyperlink" Target="https://docs.google.com/spreadsheets/d/1qdNe9KcKGgP9hS9LlyC0xnBSPdllyp1YbG2Dq9NhF0E/copy" TargetMode="External"/><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26.jpg"/><Relationship Id="rId4" Type="http://schemas.openxmlformats.org/officeDocument/2006/relationships/image" Target="../media/image25.png"/><Relationship Id="rId5"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8.xml"/><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9.xml"/><Relationship Id="rId3" Type="http://schemas.openxmlformats.org/officeDocument/2006/relationships/image" Target="../media/image3.png"/><Relationship Id="rId4" Type="http://schemas.openxmlformats.org/officeDocument/2006/relationships/image" Target="../media/image28.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 Id="rId3"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1.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 Id="rId3" Type="http://schemas.openxmlformats.org/officeDocument/2006/relationships/image" Target="../media/image13.png"/><Relationship Id="rId4" Type="http://schemas.openxmlformats.org/officeDocument/2006/relationships/image" Target="../media/image33.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5.xml"/><Relationship Id="rId3" Type="http://schemas.openxmlformats.org/officeDocument/2006/relationships/image" Target="../media/image40.png"/><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 Id="rId3" Type="http://schemas.openxmlformats.org/officeDocument/2006/relationships/image" Target="../media/image38.pn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
          <p:cNvSpPr/>
          <p:nvPr/>
        </p:nvSpPr>
        <p:spPr>
          <a:xfrm>
            <a:off x="4197102" y="3843376"/>
            <a:ext cx="44004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
          <p:cNvSpPr txBox="1"/>
          <p:nvPr>
            <p:ph idx="1" type="subTitle"/>
          </p:nvPr>
        </p:nvSpPr>
        <p:spPr>
          <a:xfrm>
            <a:off x="4337265" y="3877461"/>
            <a:ext cx="3937200" cy="475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400"/>
              <a:buNone/>
            </a:pPr>
            <a:r>
              <a:rPr lang="en"/>
              <a:t>Here is where your presentation begins</a:t>
            </a:r>
            <a:endParaRPr/>
          </a:p>
        </p:txBody>
      </p:sp>
      <p:sp>
        <p:nvSpPr>
          <p:cNvPr id="245" name="Google Shape;245;p1"/>
          <p:cNvSpPr txBox="1"/>
          <p:nvPr>
            <p:ph type="ctrTitle"/>
          </p:nvPr>
        </p:nvSpPr>
        <p:spPr>
          <a:xfrm>
            <a:off x="3934542" y="1300429"/>
            <a:ext cx="4801200" cy="2579100"/>
          </a:xfrm>
          <a:prstGeom prst="rect">
            <a:avLst/>
          </a:prstGeom>
          <a:noFill/>
          <a:ln>
            <a:noFill/>
          </a:ln>
        </p:spPr>
        <p:txBody>
          <a:bodyPr anchorCtr="0" anchor="b" bIns="91425" lIns="91425" spcFirstLastPara="1" rIns="91425" wrap="square" tIns="91425">
            <a:noAutofit/>
          </a:bodyPr>
          <a:lstStyle/>
          <a:p>
            <a:pPr indent="0" lvl="0" marL="0" rtl="0" algn="ctr">
              <a:lnSpc>
                <a:spcPct val="80000"/>
              </a:lnSpc>
              <a:spcBef>
                <a:spcPts val="0"/>
              </a:spcBef>
              <a:spcAft>
                <a:spcPts val="0"/>
              </a:spcAft>
              <a:buSzPts val="5200"/>
              <a:buNone/>
            </a:pPr>
            <a:r>
              <a:rPr lang="en">
                <a:solidFill>
                  <a:srgbClr val="010029"/>
                </a:solidFill>
              </a:rPr>
              <a:t>DREAMS</a:t>
            </a:r>
            <a:br>
              <a:rPr lang="en"/>
            </a:br>
            <a:r>
              <a:rPr lang="en">
                <a:solidFill>
                  <a:srgbClr val="8E9AA0"/>
                </a:solidFill>
              </a:rPr>
              <a:t>Free Template</a:t>
            </a:r>
            <a:endParaRPr>
              <a:solidFill>
                <a:srgbClr val="8E9AA0"/>
              </a:solidFill>
            </a:endParaRPr>
          </a:p>
        </p:txBody>
      </p:sp>
      <p:pic>
        <p:nvPicPr>
          <p:cNvPr id="246" name="Google Shape;246;p1"/>
          <p:cNvPicPr preferRelativeResize="0"/>
          <p:nvPr/>
        </p:nvPicPr>
        <p:blipFill rotWithShape="1">
          <a:blip r:embed="rId3">
            <a:alphaModFix/>
          </a:blip>
          <a:srcRect b="0" l="0" r="0" t="0"/>
          <a:stretch/>
        </p:blipFill>
        <p:spPr>
          <a:xfrm>
            <a:off x="5369488" y="348878"/>
            <a:ext cx="2202033" cy="1785682"/>
          </a:xfrm>
          <a:prstGeom prst="rect">
            <a:avLst/>
          </a:prstGeom>
          <a:noFill/>
          <a:ln>
            <a:noFill/>
          </a:ln>
        </p:spPr>
      </p:pic>
      <p:sp>
        <p:nvSpPr>
          <p:cNvPr id="247" name="Google Shape;247;p1"/>
          <p:cNvSpPr/>
          <p:nvPr/>
        </p:nvSpPr>
        <p:spPr>
          <a:xfrm>
            <a:off x="546498" y="965217"/>
            <a:ext cx="3388044" cy="3388044"/>
          </a:xfrm>
          <a:prstGeom prst="ellipse">
            <a:avLst/>
          </a:prstGeom>
          <a:blipFill rotWithShape="1">
            <a:blip r:embed="rId4">
              <a:alphaModFix amt="93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48" name="Google Shape;248;p1"/>
          <p:cNvGrpSpPr/>
          <p:nvPr/>
        </p:nvGrpSpPr>
        <p:grpSpPr>
          <a:xfrm rot="-899960">
            <a:off x="-905575" y="3521814"/>
            <a:ext cx="2004296" cy="2451679"/>
            <a:chOff x="7577305" y="3591550"/>
            <a:chExt cx="2004356" cy="2451752"/>
          </a:xfrm>
        </p:grpSpPr>
        <p:sp>
          <p:nvSpPr>
            <p:cNvPr id="249" name="Google Shape;249;p1"/>
            <p:cNvSpPr/>
            <p:nvPr/>
          </p:nvSpPr>
          <p:spPr>
            <a:xfrm rot="899939">
              <a:off x="8452307" y="3679687"/>
              <a:ext cx="915021" cy="1776804"/>
            </a:xfrm>
            <a:custGeom>
              <a:rect b="b" l="l" r="r" t="t"/>
              <a:pathLst>
                <a:path extrusionOk="0" h="32607" w="16792">
                  <a:moveTo>
                    <a:pt x="8495" y="295"/>
                  </a:moveTo>
                  <a:cubicBezTo>
                    <a:pt x="8650" y="495"/>
                    <a:pt x="8713" y="1021"/>
                    <a:pt x="8731" y="1238"/>
                  </a:cubicBezTo>
                  <a:cubicBezTo>
                    <a:pt x="8586" y="1275"/>
                    <a:pt x="8450" y="1329"/>
                    <a:pt x="8323" y="1402"/>
                  </a:cubicBezTo>
                  <a:cubicBezTo>
                    <a:pt x="8305" y="1411"/>
                    <a:pt x="8296" y="1420"/>
                    <a:pt x="8278" y="1429"/>
                  </a:cubicBezTo>
                  <a:cubicBezTo>
                    <a:pt x="8323" y="1048"/>
                    <a:pt x="8396" y="667"/>
                    <a:pt x="8495" y="295"/>
                  </a:cubicBezTo>
                  <a:close/>
                  <a:moveTo>
                    <a:pt x="10218" y="1193"/>
                  </a:moveTo>
                  <a:lnTo>
                    <a:pt x="10218" y="1193"/>
                  </a:lnTo>
                  <a:cubicBezTo>
                    <a:pt x="10209" y="1211"/>
                    <a:pt x="10209" y="1220"/>
                    <a:pt x="10200" y="1238"/>
                  </a:cubicBezTo>
                  <a:cubicBezTo>
                    <a:pt x="9402" y="1601"/>
                    <a:pt x="8595" y="1937"/>
                    <a:pt x="7815" y="2327"/>
                  </a:cubicBezTo>
                  <a:cubicBezTo>
                    <a:pt x="8006" y="1755"/>
                    <a:pt x="8468" y="1429"/>
                    <a:pt x="9103" y="1347"/>
                  </a:cubicBezTo>
                  <a:cubicBezTo>
                    <a:pt x="9484" y="1302"/>
                    <a:pt x="9847" y="1293"/>
                    <a:pt x="10218" y="1193"/>
                  </a:cubicBezTo>
                  <a:close/>
                  <a:moveTo>
                    <a:pt x="10155" y="1393"/>
                  </a:moveTo>
                  <a:lnTo>
                    <a:pt x="10155" y="1393"/>
                  </a:lnTo>
                  <a:cubicBezTo>
                    <a:pt x="9819" y="2236"/>
                    <a:pt x="8767" y="2336"/>
                    <a:pt x="7906" y="2417"/>
                  </a:cubicBezTo>
                  <a:cubicBezTo>
                    <a:pt x="8668" y="2091"/>
                    <a:pt x="9402" y="1737"/>
                    <a:pt x="10155" y="1393"/>
                  </a:cubicBezTo>
                  <a:close/>
                  <a:moveTo>
                    <a:pt x="8374" y="214"/>
                  </a:moveTo>
                  <a:cubicBezTo>
                    <a:pt x="8375" y="214"/>
                    <a:pt x="8376" y="214"/>
                    <a:pt x="8378" y="214"/>
                  </a:cubicBezTo>
                  <a:cubicBezTo>
                    <a:pt x="8405" y="214"/>
                    <a:pt x="8423" y="232"/>
                    <a:pt x="8441" y="241"/>
                  </a:cubicBezTo>
                  <a:cubicBezTo>
                    <a:pt x="8278" y="667"/>
                    <a:pt x="8169" y="1093"/>
                    <a:pt x="8124" y="1547"/>
                  </a:cubicBezTo>
                  <a:cubicBezTo>
                    <a:pt x="7861" y="1773"/>
                    <a:pt x="7706" y="2091"/>
                    <a:pt x="7688" y="2435"/>
                  </a:cubicBezTo>
                  <a:cubicBezTo>
                    <a:pt x="7643" y="2435"/>
                    <a:pt x="7607" y="2445"/>
                    <a:pt x="7570" y="2445"/>
                  </a:cubicBezTo>
                  <a:cubicBezTo>
                    <a:pt x="7543" y="2200"/>
                    <a:pt x="7498" y="1955"/>
                    <a:pt x="7516" y="1701"/>
                  </a:cubicBezTo>
                  <a:cubicBezTo>
                    <a:pt x="7534" y="1248"/>
                    <a:pt x="7752" y="939"/>
                    <a:pt x="8033" y="595"/>
                  </a:cubicBezTo>
                  <a:cubicBezTo>
                    <a:pt x="8096" y="523"/>
                    <a:pt x="8282" y="214"/>
                    <a:pt x="8374" y="214"/>
                  </a:cubicBezTo>
                  <a:close/>
                  <a:moveTo>
                    <a:pt x="6827" y="1991"/>
                  </a:moveTo>
                  <a:lnTo>
                    <a:pt x="6827" y="1991"/>
                  </a:lnTo>
                  <a:cubicBezTo>
                    <a:pt x="7063" y="2454"/>
                    <a:pt x="7226" y="2943"/>
                    <a:pt x="7144" y="3460"/>
                  </a:cubicBezTo>
                  <a:cubicBezTo>
                    <a:pt x="7063" y="2961"/>
                    <a:pt x="6963" y="2472"/>
                    <a:pt x="6827" y="1991"/>
                  </a:cubicBezTo>
                  <a:close/>
                  <a:moveTo>
                    <a:pt x="6700" y="1882"/>
                  </a:moveTo>
                  <a:cubicBezTo>
                    <a:pt x="6818" y="2417"/>
                    <a:pt x="6954" y="2943"/>
                    <a:pt x="7045" y="3478"/>
                  </a:cubicBezTo>
                  <a:cubicBezTo>
                    <a:pt x="6754" y="2989"/>
                    <a:pt x="6627" y="2454"/>
                    <a:pt x="6700" y="1882"/>
                  </a:cubicBezTo>
                  <a:close/>
                  <a:moveTo>
                    <a:pt x="5793" y="2662"/>
                  </a:moveTo>
                  <a:cubicBezTo>
                    <a:pt x="6228" y="3224"/>
                    <a:pt x="6745" y="3678"/>
                    <a:pt x="6691" y="4476"/>
                  </a:cubicBezTo>
                  <a:cubicBezTo>
                    <a:pt x="6676" y="4687"/>
                    <a:pt x="6650" y="4766"/>
                    <a:pt x="6617" y="4766"/>
                  </a:cubicBezTo>
                  <a:cubicBezTo>
                    <a:pt x="6531" y="4766"/>
                    <a:pt x="6403" y="4203"/>
                    <a:pt x="6337" y="4031"/>
                  </a:cubicBezTo>
                  <a:cubicBezTo>
                    <a:pt x="6165" y="3596"/>
                    <a:pt x="5993" y="3161"/>
                    <a:pt x="5820" y="2726"/>
                  </a:cubicBezTo>
                  <a:cubicBezTo>
                    <a:pt x="5811" y="2707"/>
                    <a:pt x="5802" y="2698"/>
                    <a:pt x="5784" y="2689"/>
                  </a:cubicBezTo>
                  <a:cubicBezTo>
                    <a:pt x="5784" y="2680"/>
                    <a:pt x="5793" y="2671"/>
                    <a:pt x="5793" y="2662"/>
                  </a:cubicBezTo>
                  <a:close/>
                  <a:moveTo>
                    <a:pt x="9705" y="3420"/>
                  </a:moveTo>
                  <a:cubicBezTo>
                    <a:pt x="9745" y="3420"/>
                    <a:pt x="9771" y="3424"/>
                    <a:pt x="9774" y="3433"/>
                  </a:cubicBezTo>
                  <a:cubicBezTo>
                    <a:pt x="9783" y="3433"/>
                    <a:pt x="9783" y="3442"/>
                    <a:pt x="9774" y="3451"/>
                  </a:cubicBezTo>
                  <a:cubicBezTo>
                    <a:pt x="8867" y="3841"/>
                    <a:pt x="7788" y="4158"/>
                    <a:pt x="7017" y="4802"/>
                  </a:cubicBezTo>
                  <a:cubicBezTo>
                    <a:pt x="7235" y="4385"/>
                    <a:pt x="7543" y="4031"/>
                    <a:pt x="7979" y="3805"/>
                  </a:cubicBezTo>
                  <a:cubicBezTo>
                    <a:pt x="8278" y="3651"/>
                    <a:pt x="8613" y="3560"/>
                    <a:pt x="8949" y="3505"/>
                  </a:cubicBezTo>
                  <a:lnTo>
                    <a:pt x="8949" y="3505"/>
                  </a:lnTo>
                  <a:cubicBezTo>
                    <a:pt x="8948" y="3506"/>
                    <a:pt x="8949" y="3506"/>
                    <a:pt x="8950" y="3506"/>
                  </a:cubicBezTo>
                  <a:cubicBezTo>
                    <a:pt x="8978" y="3506"/>
                    <a:pt x="9511" y="3420"/>
                    <a:pt x="9705" y="3420"/>
                  </a:cubicBezTo>
                  <a:close/>
                  <a:moveTo>
                    <a:pt x="9611" y="3669"/>
                  </a:moveTo>
                  <a:lnTo>
                    <a:pt x="9611" y="3669"/>
                  </a:lnTo>
                  <a:cubicBezTo>
                    <a:pt x="9302" y="3959"/>
                    <a:pt x="8677" y="4403"/>
                    <a:pt x="8595" y="4449"/>
                  </a:cubicBezTo>
                  <a:cubicBezTo>
                    <a:pt x="8105" y="4757"/>
                    <a:pt x="7607" y="4811"/>
                    <a:pt x="7063" y="4884"/>
                  </a:cubicBezTo>
                  <a:cubicBezTo>
                    <a:pt x="7779" y="4331"/>
                    <a:pt x="8758" y="4004"/>
                    <a:pt x="9611" y="3669"/>
                  </a:cubicBezTo>
                  <a:close/>
                  <a:moveTo>
                    <a:pt x="5748" y="2853"/>
                  </a:moveTo>
                  <a:lnTo>
                    <a:pt x="5748" y="2853"/>
                  </a:lnTo>
                  <a:cubicBezTo>
                    <a:pt x="6038" y="3560"/>
                    <a:pt x="6328" y="4258"/>
                    <a:pt x="6600" y="4965"/>
                  </a:cubicBezTo>
                  <a:cubicBezTo>
                    <a:pt x="5639" y="4802"/>
                    <a:pt x="5576" y="3696"/>
                    <a:pt x="5748" y="2853"/>
                  </a:cubicBezTo>
                  <a:close/>
                  <a:moveTo>
                    <a:pt x="643" y="4512"/>
                  </a:moveTo>
                  <a:lnTo>
                    <a:pt x="643" y="4512"/>
                  </a:lnTo>
                  <a:cubicBezTo>
                    <a:pt x="1078" y="4557"/>
                    <a:pt x="1513" y="4648"/>
                    <a:pt x="1885" y="4875"/>
                  </a:cubicBezTo>
                  <a:cubicBezTo>
                    <a:pt x="2356" y="5165"/>
                    <a:pt x="2628" y="5655"/>
                    <a:pt x="3000" y="6044"/>
                  </a:cubicBezTo>
                  <a:cubicBezTo>
                    <a:pt x="3000" y="6063"/>
                    <a:pt x="3009" y="6081"/>
                    <a:pt x="3027" y="6090"/>
                  </a:cubicBezTo>
                  <a:cubicBezTo>
                    <a:pt x="3036" y="6090"/>
                    <a:pt x="3036" y="6099"/>
                    <a:pt x="3046" y="6099"/>
                  </a:cubicBezTo>
                  <a:cubicBezTo>
                    <a:pt x="3009" y="6099"/>
                    <a:pt x="2973" y="6099"/>
                    <a:pt x="2946" y="6108"/>
                  </a:cubicBezTo>
                  <a:cubicBezTo>
                    <a:pt x="2937" y="6099"/>
                    <a:pt x="2937" y="6099"/>
                    <a:pt x="2937" y="6090"/>
                  </a:cubicBezTo>
                  <a:cubicBezTo>
                    <a:pt x="2202" y="5528"/>
                    <a:pt x="1431" y="5002"/>
                    <a:pt x="643" y="4512"/>
                  </a:cubicBezTo>
                  <a:close/>
                  <a:moveTo>
                    <a:pt x="298" y="4476"/>
                  </a:moveTo>
                  <a:cubicBezTo>
                    <a:pt x="334" y="4476"/>
                    <a:pt x="361" y="4485"/>
                    <a:pt x="389" y="4485"/>
                  </a:cubicBezTo>
                  <a:cubicBezTo>
                    <a:pt x="1187" y="4993"/>
                    <a:pt x="1948" y="5546"/>
                    <a:pt x="2692" y="6117"/>
                  </a:cubicBezTo>
                  <a:cubicBezTo>
                    <a:pt x="2102" y="6117"/>
                    <a:pt x="1513" y="5927"/>
                    <a:pt x="1096" y="5491"/>
                  </a:cubicBezTo>
                  <a:cubicBezTo>
                    <a:pt x="779" y="5174"/>
                    <a:pt x="606" y="4784"/>
                    <a:pt x="298" y="4476"/>
                  </a:cubicBezTo>
                  <a:close/>
                  <a:moveTo>
                    <a:pt x="5603" y="5346"/>
                  </a:moveTo>
                  <a:lnTo>
                    <a:pt x="5603" y="5346"/>
                  </a:lnTo>
                  <a:cubicBezTo>
                    <a:pt x="5857" y="5528"/>
                    <a:pt x="6147" y="5682"/>
                    <a:pt x="6228" y="5990"/>
                  </a:cubicBezTo>
                  <a:cubicBezTo>
                    <a:pt x="6283" y="6217"/>
                    <a:pt x="6256" y="6453"/>
                    <a:pt x="6256" y="6688"/>
                  </a:cubicBezTo>
                  <a:cubicBezTo>
                    <a:pt x="6056" y="6235"/>
                    <a:pt x="5838" y="5791"/>
                    <a:pt x="5603" y="5346"/>
                  </a:cubicBezTo>
                  <a:close/>
                  <a:moveTo>
                    <a:pt x="5548" y="5428"/>
                  </a:moveTo>
                  <a:cubicBezTo>
                    <a:pt x="5784" y="5918"/>
                    <a:pt x="6002" y="6398"/>
                    <a:pt x="6210" y="6897"/>
                  </a:cubicBezTo>
                  <a:cubicBezTo>
                    <a:pt x="5630" y="6616"/>
                    <a:pt x="5539" y="6017"/>
                    <a:pt x="5548" y="5428"/>
                  </a:cubicBezTo>
                  <a:close/>
                  <a:moveTo>
                    <a:pt x="4315" y="4693"/>
                  </a:moveTo>
                  <a:cubicBezTo>
                    <a:pt x="4542" y="5183"/>
                    <a:pt x="4778" y="5872"/>
                    <a:pt x="4814" y="6371"/>
                  </a:cubicBezTo>
                  <a:cubicBezTo>
                    <a:pt x="4832" y="6570"/>
                    <a:pt x="4814" y="6770"/>
                    <a:pt x="4759" y="6960"/>
                  </a:cubicBezTo>
                  <a:cubicBezTo>
                    <a:pt x="4719" y="7042"/>
                    <a:pt x="4687" y="7082"/>
                    <a:pt x="4665" y="7082"/>
                  </a:cubicBezTo>
                  <a:cubicBezTo>
                    <a:pt x="4633" y="7082"/>
                    <a:pt x="4622" y="6996"/>
                    <a:pt x="4632" y="6824"/>
                  </a:cubicBezTo>
                  <a:cubicBezTo>
                    <a:pt x="4496" y="6543"/>
                    <a:pt x="4478" y="6144"/>
                    <a:pt x="4369" y="5836"/>
                  </a:cubicBezTo>
                  <a:cubicBezTo>
                    <a:pt x="4369" y="5827"/>
                    <a:pt x="4351" y="5818"/>
                    <a:pt x="4342" y="5818"/>
                  </a:cubicBezTo>
                  <a:cubicBezTo>
                    <a:pt x="4324" y="5682"/>
                    <a:pt x="4315" y="5537"/>
                    <a:pt x="4306" y="5392"/>
                  </a:cubicBezTo>
                  <a:lnTo>
                    <a:pt x="4306" y="5392"/>
                  </a:lnTo>
                  <a:cubicBezTo>
                    <a:pt x="4315" y="5428"/>
                    <a:pt x="4324" y="5455"/>
                    <a:pt x="4333" y="5491"/>
                  </a:cubicBezTo>
                  <a:cubicBezTo>
                    <a:pt x="4324" y="5428"/>
                    <a:pt x="4315" y="5364"/>
                    <a:pt x="4306" y="5301"/>
                  </a:cubicBezTo>
                  <a:cubicBezTo>
                    <a:pt x="4297" y="5101"/>
                    <a:pt x="4306" y="4893"/>
                    <a:pt x="4315" y="4693"/>
                  </a:cubicBezTo>
                  <a:close/>
                  <a:moveTo>
                    <a:pt x="4214" y="4411"/>
                  </a:moveTo>
                  <a:cubicBezTo>
                    <a:pt x="4212" y="4436"/>
                    <a:pt x="4218" y="4460"/>
                    <a:pt x="4224" y="4485"/>
                  </a:cubicBezTo>
                  <a:cubicBezTo>
                    <a:pt x="4215" y="4494"/>
                    <a:pt x="4206" y="4503"/>
                    <a:pt x="4206" y="4512"/>
                  </a:cubicBezTo>
                  <a:cubicBezTo>
                    <a:pt x="4161" y="5247"/>
                    <a:pt x="4107" y="6017"/>
                    <a:pt x="4442" y="6697"/>
                  </a:cubicBezTo>
                  <a:cubicBezTo>
                    <a:pt x="4451" y="6716"/>
                    <a:pt x="4469" y="6725"/>
                    <a:pt x="4487" y="6725"/>
                  </a:cubicBezTo>
                  <a:cubicBezTo>
                    <a:pt x="4524" y="6879"/>
                    <a:pt x="4551" y="7033"/>
                    <a:pt x="4578" y="7196"/>
                  </a:cubicBezTo>
                  <a:cubicBezTo>
                    <a:pt x="4569" y="7187"/>
                    <a:pt x="4560" y="7169"/>
                    <a:pt x="4551" y="7160"/>
                  </a:cubicBezTo>
                  <a:cubicBezTo>
                    <a:pt x="4306" y="6725"/>
                    <a:pt x="4134" y="6262"/>
                    <a:pt x="4088" y="5745"/>
                  </a:cubicBezTo>
                  <a:cubicBezTo>
                    <a:pt x="4052" y="5419"/>
                    <a:pt x="4070" y="5092"/>
                    <a:pt x="4134" y="4766"/>
                  </a:cubicBezTo>
                  <a:cubicBezTo>
                    <a:pt x="4150" y="4642"/>
                    <a:pt x="4182" y="4526"/>
                    <a:pt x="4214" y="4411"/>
                  </a:cubicBezTo>
                  <a:close/>
                  <a:moveTo>
                    <a:pt x="9073" y="5751"/>
                  </a:moveTo>
                  <a:cubicBezTo>
                    <a:pt x="9124" y="5751"/>
                    <a:pt x="9166" y="5761"/>
                    <a:pt x="9194" y="5782"/>
                  </a:cubicBezTo>
                  <a:cubicBezTo>
                    <a:pt x="8677" y="6063"/>
                    <a:pt x="8178" y="6362"/>
                    <a:pt x="7697" y="6697"/>
                  </a:cubicBezTo>
                  <a:cubicBezTo>
                    <a:pt x="7289" y="6988"/>
                    <a:pt x="6909" y="7323"/>
                    <a:pt x="6473" y="7577"/>
                  </a:cubicBezTo>
                  <a:cubicBezTo>
                    <a:pt x="6754" y="7133"/>
                    <a:pt x="7081" y="6743"/>
                    <a:pt x="7516" y="6434"/>
                  </a:cubicBezTo>
                  <a:cubicBezTo>
                    <a:pt x="7685" y="6306"/>
                    <a:pt x="8677" y="5751"/>
                    <a:pt x="9073" y="5751"/>
                  </a:cubicBezTo>
                  <a:close/>
                  <a:moveTo>
                    <a:pt x="9148" y="5972"/>
                  </a:moveTo>
                  <a:lnTo>
                    <a:pt x="9148" y="5972"/>
                  </a:lnTo>
                  <a:cubicBezTo>
                    <a:pt x="8922" y="6317"/>
                    <a:pt x="8169" y="7096"/>
                    <a:pt x="8042" y="7214"/>
                  </a:cubicBezTo>
                  <a:cubicBezTo>
                    <a:pt x="7561" y="7631"/>
                    <a:pt x="7099" y="7668"/>
                    <a:pt x="6573" y="7713"/>
                  </a:cubicBezTo>
                  <a:cubicBezTo>
                    <a:pt x="6990" y="7450"/>
                    <a:pt x="7371" y="7124"/>
                    <a:pt x="7770" y="6833"/>
                  </a:cubicBezTo>
                  <a:cubicBezTo>
                    <a:pt x="8214" y="6516"/>
                    <a:pt x="8677" y="6226"/>
                    <a:pt x="9148" y="5972"/>
                  </a:cubicBezTo>
                  <a:close/>
                  <a:moveTo>
                    <a:pt x="3740" y="7769"/>
                  </a:moveTo>
                  <a:cubicBezTo>
                    <a:pt x="4176" y="7769"/>
                    <a:pt x="4592" y="7886"/>
                    <a:pt x="4941" y="8239"/>
                  </a:cubicBezTo>
                  <a:cubicBezTo>
                    <a:pt x="4291" y="8331"/>
                    <a:pt x="3470" y="8481"/>
                    <a:pt x="2696" y="8481"/>
                  </a:cubicBezTo>
                  <a:cubicBezTo>
                    <a:pt x="2173" y="8481"/>
                    <a:pt x="1672" y="8413"/>
                    <a:pt x="1259" y="8212"/>
                  </a:cubicBezTo>
                  <a:cubicBezTo>
                    <a:pt x="1486" y="8103"/>
                    <a:pt x="2411" y="8003"/>
                    <a:pt x="2547" y="7967"/>
                  </a:cubicBezTo>
                  <a:cubicBezTo>
                    <a:pt x="2938" y="7864"/>
                    <a:pt x="3347" y="7769"/>
                    <a:pt x="3740" y="7769"/>
                  </a:cubicBezTo>
                  <a:close/>
                  <a:moveTo>
                    <a:pt x="1214" y="8302"/>
                  </a:moveTo>
                  <a:lnTo>
                    <a:pt x="1214" y="8302"/>
                  </a:lnTo>
                  <a:cubicBezTo>
                    <a:pt x="1665" y="8547"/>
                    <a:pt x="2216" y="8627"/>
                    <a:pt x="2787" y="8627"/>
                  </a:cubicBezTo>
                  <a:cubicBezTo>
                    <a:pt x="3444" y="8627"/>
                    <a:pt x="4127" y="8521"/>
                    <a:pt x="4714" y="8438"/>
                  </a:cubicBezTo>
                  <a:lnTo>
                    <a:pt x="4714" y="8438"/>
                  </a:lnTo>
                  <a:cubicBezTo>
                    <a:pt x="4215" y="8747"/>
                    <a:pt x="3698" y="9109"/>
                    <a:pt x="3118" y="9128"/>
                  </a:cubicBezTo>
                  <a:cubicBezTo>
                    <a:pt x="2919" y="9128"/>
                    <a:pt x="1295" y="8602"/>
                    <a:pt x="1214" y="8302"/>
                  </a:cubicBezTo>
                  <a:close/>
                  <a:moveTo>
                    <a:pt x="12340" y="8212"/>
                  </a:moveTo>
                  <a:cubicBezTo>
                    <a:pt x="11433" y="8629"/>
                    <a:pt x="10545" y="9073"/>
                    <a:pt x="9665" y="9554"/>
                  </a:cubicBezTo>
                  <a:cubicBezTo>
                    <a:pt x="10246" y="8484"/>
                    <a:pt x="11216" y="8266"/>
                    <a:pt x="12340" y="8212"/>
                  </a:cubicBezTo>
                  <a:close/>
                  <a:moveTo>
                    <a:pt x="12404" y="8393"/>
                  </a:moveTo>
                  <a:lnTo>
                    <a:pt x="12404" y="8393"/>
                  </a:lnTo>
                  <a:cubicBezTo>
                    <a:pt x="11946" y="9200"/>
                    <a:pt x="11177" y="9767"/>
                    <a:pt x="10277" y="9767"/>
                  </a:cubicBezTo>
                  <a:cubicBezTo>
                    <a:pt x="10125" y="9767"/>
                    <a:pt x="9969" y="9751"/>
                    <a:pt x="9810" y="9717"/>
                  </a:cubicBezTo>
                  <a:cubicBezTo>
                    <a:pt x="10654" y="9236"/>
                    <a:pt x="11515" y="8801"/>
                    <a:pt x="12404" y="8393"/>
                  </a:cubicBezTo>
                  <a:close/>
                  <a:moveTo>
                    <a:pt x="8586" y="8556"/>
                  </a:moveTo>
                  <a:lnTo>
                    <a:pt x="8586" y="8556"/>
                  </a:lnTo>
                  <a:cubicBezTo>
                    <a:pt x="8359" y="9155"/>
                    <a:pt x="8169" y="9762"/>
                    <a:pt x="8024" y="10388"/>
                  </a:cubicBezTo>
                  <a:cubicBezTo>
                    <a:pt x="7942" y="10007"/>
                    <a:pt x="7924" y="9590"/>
                    <a:pt x="8069" y="9236"/>
                  </a:cubicBezTo>
                  <a:cubicBezTo>
                    <a:pt x="8178" y="8992"/>
                    <a:pt x="8378" y="8765"/>
                    <a:pt x="8586" y="8556"/>
                  </a:cubicBezTo>
                  <a:close/>
                  <a:moveTo>
                    <a:pt x="8777" y="8375"/>
                  </a:moveTo>
                  <a:cubicBezTo>
                    <a:pt x="8813" y="8747"/>
                    <a:pt x="8840" y="9137"/>
                    <a:pt x="8767" y="9499"/>
                  </a:cubicBezTo>
                  <a:cubicBezTo>
                    <a:pt x="8686" y="9926"/>
                    <a:pt x="8441" y="10216"/>
                    <a:pt x="8142" y="10488"/>
                  </a:cubicBezTo>
                  <a:cubicBezTo>
                    <a:pt x="8296" y="9780"/>
                    <a:pt x="8495" y="9082"/>
                    <a:pt x="8767" y="8411"/>
                  </a:cubicBezTo>
                  <a:cubicBezTo>
                    <a:pt x="8777" y="8402"/>
                    <a:pt x="8777" y="8384"/>
                    <a:pt x="8767" y="8375"/>
                  </a:cubicBezTo>
                  <a:close/>
                  <a:moveTo>
                    <a:pt x="9522" y="10508"/>
                  </a:moveTo>
                  <a:cubicBezTo>
                    <a:pt x="10078" y="10508"/>
                    <a:pt x="10628" y="10615"/>
                    <a:pt x="11170" y="10796"/>
                  </a:cubicBezTo>
                  <a:cubicBezTo>
                    <a:pt x="11189" y="10796"/>
                    <a:pt x="11343" y="10851"/>
                    <a:pt x="11488" y="10896"/>
                  </a:cubicBezTo>
                  <a:cubicBezTo>
                    <a:pt x="10372" y="10914"/>
                    <a:pt x="9266" y="10932"/>
                    <a:pt x="8151" y="10941"/>
                  </a:cubicBezTo>
                  <a:cubicBezTo>
                    <a:pt x="8269" y="10841"/>
                    <a:pt x="8378" y="10733"/>
                    <a:pt x="8504" y="10633"/>
                  </a:cubicBezTo>
                  <a:cubicBezTo>
                    <a:pt x="8846" y="10547"/>
                    <a:pt x="9185" y="10508"/>
                    <a:pt x="9522" y="10508"/>
                  </a:cubicBezTo>
                  <a:close/>
                  <a:moveTo>
                    <a:pt x="11642" y="11041"/>
                  </a:moveTo>
                  <a:cubicBezTo>
                    <a:pt x="11560" y="11050"/>
                    <a:pt x="11488" y="11068"/>
                    <a:pt x="11479" y="11068"/>
                  </a:cubicBezTo>
                  <a:cubicBezTo>
                    <a:pt x="11034" y="11195"/>
                    <a:pt x="10545" y="11286"/>
                    <a:pt x="10091" y="11340"/>
                  </a:cubicBezTo>
                  <a:cubicBezTo>
                    <a:pt x="9911" y="11360"/>
                    <a:pt x="9729" y="11375"/>
                    <a:pt x="9546" y="11375"/>
                  </a:cubicBezTo>
                  <a:cubicBezTo>
                    <a:pt x="9316" y="11375"/>
                    <a:pt x="9086" y="11352"/>
                    <a:pt x="8858" y="11286"/>
                  </a:cubicBezTo>
                  <a:cubicBezTo>
                    <a:pt x="8758" y="11259"/>
                    <a:pt x="8659" y="11222"/>
                    <a:pt x="8559" y="11168"/>
                  </a:cubicBezTo>
                  <a:cubicBezTo>
                    <a:pt x="8385" y="11110"/>
                    <a:pt x="8327" y="11081"/>
                    <a:pt x="8385" y="11081"/>
                  </a:cubicBezTo>
                  <a:cubicBezTo>
                    <a:pt x="8399" y="11081"/>
                    <a:pt x="8421" y="11083"/>
                    <a:pt x="8450" y="11086"/>
                  </a:cubicBezTo>
                  <a:cubicBezTo>
                    <a:pt x="8483" y="11060"/>
                    <a:pt x="8557" y="11052"/>
                    <a:pt x="8643" y="11052"/>
                  </a:cubicBezTo>
                  <a:cubicBezTo>
                    <a:pt x="8794" y="11052"/>
                    <a:pt x="8983" y="11077"/>
                    <a:pt x="9058" y="11077"/>
                  </a:cubicBezTo>
                  <a:cubicBezTo>
                    <a:pt x="9919" y="11068"/>
                    <a:pt x="10781" y="11050"/>
                    <a:pt x="11642" y="11041"/>
                  </a:cubicBezTo>
                  <a:close/>
                  <a:moveTo>
                    <a:pt x="842" y="11277"/>
                  </a:moveTo>
                  <a:lnTo>
                    <a:pt x="842" y="11277"/>
                  </a:lnTo>
                  <a:cubicBezTo>
                    <a:pt x="1703" y="11358"/>
                    <a:pt x="2728" y="11576"/>
                    <a:pt x="2946" y="12492"/>
                  </a:cubicBezTo>
                  <a:cubicBezTo>
                    <a:pt x="2275" y="12038"/>
                    <a:pt x="1586" y="11621"/>
                    <a:pt x="842" y="11277"/>
                  </a:cubicBezTo>
                  <a:close/>
                  <a:moveTo>
                    <a:pt x="8331" y="12189"/>
                  </a:moveTo>
                  <a:cubicBezTo>
                    <a:pt x="8745" y="12189"/>
                    <a:pt x="9146" y="12249"/>
                    <a:pt x="9547" y="12338"/>
                  </a:cubicBezTo>
                  <a:cubicBezTo>
                    <a:pt x="9030" y="12428"/>
                    <a:pt x="8514" y="12501"/>
                    <a:pt x="7997" y="12537"/>
                  </a:cubicBezTo>
                  <a:cubicBezTo>
                    <a:pt x="7877" y="12543"/>
                    <a:pt x="7456" y="12589"/>
                    <a:pt x="7131" y="12589"/>
                  </a:cubicBezTo>
                  <a:cubicBezTo>
                    <a:pt x="6987" y="12589"/>
                    <a:pt x="6863" y="12580"/>
                    <a:pt x="6791" y="12555"/>
                  </a:cubicBezTo>
                  <a:cubicBezTo>
                    <a:pt x="6827" y="12501"/>
                    <a:pt x="6863" y="12446"/>
                    <a:pt x="6909" y="12383"/>
                  </a:cubicBezTo>
                  <a:cubicBezTo>
                    <a:pt x="7271" y="12274"/>
                    <a:pt x="8069" y="12202"/>
                    <a:pt x="8169" y="12193"/>
                  </a:cubicBezTo>
                  <a:cubicBezTo>
                    <a:pt x="8223" y="12190"/>
                    <a:pt x="8277" y="12189"/>
                    <a:pt x="8331" y="12189"/>
                  </a:cubicBezTo>
                  <a:close/>
                  <a:moveTo>
                    <a:pt x="851" y="11458"/>
                  </a:moveTo>
                  <a:cubicBezTo>
                    <a:pt x="1586" y="11803"/>
                    <a:pt x="2284" y="12220"/>
                    <a:pt x="2928" y="12709"/>
                  </a:cubicBezTo>
                  <a:cubicBezTo>
                    <a:pt x="2726" y="12732"/>
                    <a:pt x="2517" y="12762"/>
                    <a:pt x="2314" y="12762"/>
                  </a:cubicBezTo>
                  <a:cubicBezTo>
                    <a:pt x="2033" y="12762"/>
                    <a:pt x="1762" y="12706"/>
                    <a:pt x="1531" y="12501"/>
                  </a:cubicBezTo>
                  <a:cubicBezTo>
                    <a:pt x="1250" y="12247"/>
                    <a:pt x="1042" y="11830"/>
                    <a:pt x="851" y="11458"/>
                  </a:cubicBezTo>
                  <a:close/>
                  <a:moveTo>
                    <a:pt x="9466" y="12465"/>
                  </a:moveTo>
                  <a:cubicBezTo>
                    <a:pt x="8944" y="12781"/>
                    <a:pt x="8374" y="12931"/>
                    <a:pt x="7789" y="12931"/>
                  </a:cubicBezTo>
                  <a:cubicBezTo>
                    <a:pt x="7418" y="12931"/>
                    <a:pt x="7040" y="12871"/>
                    <a:pt x="6664" y="12755"/>
                  </a:cubicBezTo>
                  <a:cubicBezTo>
                    <a:pt x="6682" y="12728"/>
                    <a:pt x="6700" y="12700"/>
                    <a:pt x="6718" y="12673"/>
                  </a:cubicBezTo>
                  <a:cubicBezTo>
                    <a:pt x="6830" y="12675"/>
                    <a:pt x="6941" y="12676"/>
                    <a:pt x="7052" y="12676"/>
                  </a:cubicBezTo>
                  <a:cubicBezTo>
                    <a:pt x="7864" y="12676"/>
                    <a:pt x="8668" y="12616"/>
                    <a:pt x="9466" y="12465"/>
                  </a:cubicBezTo>
                  <a:close/>
                  <a:moveTo>
                    <a:pt x="3726" y="10442"/>
                  </a:moveTo>
                  <a:cubicBezTo>
                    <a:pt x="3907" y="11295"/>
                    <a:pt x="4034" y="12165"/>
                    <a:pt x="4125" y="13045"/>
                  </a:cubicBezTo>
                  <a:cubicBezTo>
                    <a:pt x="3871" y="12691"/>
                    <a:pt x="3671" y="12310"/>
                    <a:pt x="3553" y="11884"/>
                  </a:cubicBezTo>
                  <a:cubicBezTo>
                    <a:pt x="3472" y="11594"/>
                    <a:pt x="3408" y="11295"/>
                    <a:pt x="3499" y="10996"/>
                  </a:cubicBezTo>
                  <a:cubicBezTo>
                    <a:pt x="3508" y="10950"/>
                    <a:pt x="3626" y="10633"/>
                    <a:pt x="3726" y="10442"/>
                  </a:cubicBezTo>
                  <a:close/>
                  <a:moveTo>
                    <a:pt x="3862" y="10297"/>
                  </a:moveTo>
                  <a:lnTo>
                    <a:pt x="3862" y="10297"/>
                  </a:lnTo>
                  <a:cubicBezTo>
                    <a:pt x="4025" y="10361"/>
                    <a:pt x="4388" y="11313"/>
                    <a:pt x="4442" y="11449"/>
                  </a:cubicBezTo>
                  <a:cubicBezTo>
                    <a:pt x="4687" y="12057"/>
                    <a:pt x="4587" y="12537"/>
                    <a:pt x="4279" y="13063"/>
                  </a:cubicBezTo>
                  <a:cubicBezTo>
                    <a:pt x="4179" y="12129"/>
                    <a:pt x="4034" y="11213"/>
                    <a:pt x="3862" y="10297"/>
                  </a:cubicBezTo>
                  <a:close/>
                  <a:moveTo>
                    <a:pt x="3189" y="13230"/>
                  </a:moveTo>
                  <a:cubicBezTo>
                    <a:pt x="3424" y="13230"/>
                    <a:pt x="3649" y="13260"/>
                    <a:pt x="3853" y="13335"/>
                  </a:cubicBezTo>
                  <a:cubicBezTo>
                    <a:pt x="3055" y="13399"/>
                    <a:pt x="2266" y="13471"/>
                    <a:pt x="1468" y="13535"/>
                  </a:cubicBezTo>
                  <a:cubicBezTo>
                    <a:pt x="2004" y="13400"/>
                    <a:pt x="2627" y="13230"/>
                    <a:pt x="3189" y="13230"/>
                  </a:cubicBezTo>
                  <a:close/>
                  <a:moveTo>
                    <a:pt x="3952" y="13480"/>
                  </a:moveTo>
                  <a:lnTo>
                    <a:pt x="3952" y="13480"/>
                  </a:lnTo>
                  <a:cubicBezTo>
                    <a:pt x="3510" y="13733"/>
                    <a:pt x="3021" y="13861"/>
                    <a:pt x="2529" y="13861"/>
                  </a:cubicBezTo>
                  <a:cubicBezTo>
                    <a:pt x="2175" y="13861"/>
                    <a:pt x="1819" y="13794"/>
                    <a:pt x="1477" y="13662"/>
                  </a:cubicBezTo>
                  <a:cubicBezTo>
                    <a:pt x="2302" y="13598"/>
                    <a:pt x="3127" y="13544"/>
                    <a:pt x="3952" y="13480"/>
                  </a:cubicBezTo>
                  <a:close/>
                  <a:moveTo>
                    <a:pt x="14759" y="13107"/>
                  </a:moveTo>
                  <a:cubicBezTo>
                    <a:pt x="14814" y="13107"/>
                    <a:pt x="14870" y="13107"/>
                    <a:pt x="14925" y="13108"/>
                  </a:cubicBezTo>
                  <a:cubicBezTo>
                    <a:pt x="14127" y="13417"/>
                    <a:pt x="13320" y="13707"/>
                    <a:pt x="12503" y="13952"/>
                  </a:cubicBezTo>
                  <a:cubicBezTo>
                    <a:pt x="13057" y="13253"/>
                    <a:pt x="13900" y="13107"/>
                    <a:pt x="14759" y="13107"/>
                  </a:cubicBezTo>
                  <a:close/>
                  <a:moveTo>
                    <a:pt x="15024" y="13254"/>
                  </a:moveTo>
                  <a:lnTo>
                    <a:pt x="15024" y="13254"/>
                  </a:lnTo>
                  <a:cubicBezTo>
                    <a:pt x="14689" y="13526"/>
                    <a:pt x="14335" y="13807"/>
                    <a:pt x="13972" y="13997"/>
                  </a:cubicBezTo>
                  <a:cubicBezTo>
                    <a:pt x="13688" y="14142"/>
                    <a:pt x="13387" y="14195"/>
                    <a:pt x="13081" y="14195"/>
                  </a:cubicBezTo>
                  <a:cubicBezTo>
                    <a:pt x="12872" y="14195"/>
                    <a:pt x="12660" y="14170"/>
                    <a:pt x="12449" y="14133"/>
                  </a:cubicBezTo>
                  <a:cubicBezTo>
                    <a:pt x="13311" y="13861"/>
                    <a:pt x="14172" y="13553"/>
                    <a:pt x="15024" y="13254"/>
                  </a:cubicBezTo>
                  <a:close/>
                  <a:moveTo>
                    <a:pt x="12449" y="12474"/>
                  </a:moveTo>
                  <a:lnTo>
                    <a:pt x="12449" y="12474"/>
                  </a:lnTo>
                  <a:cubicBezTo>
                    <a:pt x="12367" y="12773"/>
                    <a:pt x="12277" y="13072"/>
                    <a:pt x="12177" y="13362"/>
                  </a:cubicBezTo>
                  <a:cubicBezTo>
                    <a:pt x="12050" y="13716"/>
                    <a:pt x="11805" y="13952"/>
                    <a:pt x="11579" y="14215"/>
                  </a:cubicBezTo>
                  <a:cubicBezTo>
                    <a:pt x="11805" y="13598"/>
                    <a:pt x="12095" y="13018"/>
                    <a:pt x="12449" y="12474"/>
                  </a:cubicBezTo>
                  <a:close/>
                  <a:moveTo>
                    <a:pt x="12558" y="12120"/>
                  </a:moveTo>
                  <a:lnTo>
                    <a:pt x="12558" y="12120"/>
                  </a:lnTo>
                  <a:cubicBezTo>
                    <a:pt x="12549" y="12138"/>
                    <a:pt x="12540" y="12165"/>
                    <a:pt x="12540" y="12183"/>
                  </a:cubicBezTo>
                  <a:cubicBezTo>
                    <a:pt x="12014" y="12873"/>
                    <a:pt x="11633" y="13598"/>
                    <a:pt x="11361" y="14414"/>
                  </a:cubicBezTo>
                  <a:cubicBezTo>
                    <a:pt x="11080" y="13462"/>
                    <a:pt x="11823" y="12700"/>
                    <a:pt x="12558" y="12120"/>
                  </a:cubicBezTo>
                  <a:close/>
                  <a:moveTo>
                    <a:pt x="10436" y="13072"/>
                  </a:moveTo>
                  <a:cubicBezTo>
                    <a:pt x="10454" y="13263"/>
                    <a:pt x="10400" y="13816"/>
                    <a:pt x="10400" y="13879"/>
                  </a:cubicBezTo>
                  <a:cubicBezTo>
                    <a:pt x="10409" y="14233"/>
                    <a:pt x="10436" y="14587"/>
                    <a:pt x="10363" y="14940"/>
                  </a:cubicBezTo>
                  <a:cubicBezTo>
                    <a:pt x="10282" y="15339"/>
                    <a:pt x="9992" y="15629"/>
                    <a:pt x="9892" y="16010"/>
                  </a:cubicBezTo>
                  <a:cubicBezTo>
                    <a:pt x="9892" y="16014"/>
                    <a:pt x="9891" y="16018"/>
                    <a:pt x="9889" y="16024"/>
                  </a:cubicBezTo>
                  <a:lnTo>
                    <a:pt x="9889" y="16024"/>
                  </a:lnTo>
                  <a:cubicBezTo>
                    <a:pt x="9896" y="15988"/>
                    <a:pt x="9901" y="15952"/>
                    <a:pt x="9901" y="15910"/>
                  </a:cubicBezTo>
                  <a:cubicBezTo>
                    <a:pt x="9928" y="15684"/>
                    <a:pt x="9955" y="15457"/>
                    <a:pt x="9992" y="15230"/>
                  </a:cubicBezTo>
                  <a:cubicBezTo>
                    <a:pt x="10001" y="15235"/>
                    <a:pt x="10010" y="15237"/>
                    <a:pt x="10020" y="15237"/>
                  </a:cubicBezTo>
                  <a:cubicBezTo>
                    <a:pt x="10048" y="15237"/>
                    <a:pt x="10076" y="15217"/>
                    <a:pt x="10082" y="15176"/>
                  </a:cubicBezTo>
                  <a:cubicBezTo>
                    <a:pt x="10110" y="14886"/>
                    <a:pt x="10137" y="14605"/>
                    <a:pt x="10173" y="14314"/>
                  </a:cubicBezTo>
                  <a:cubicBezTo>
                    <a:pt x="10173" y="14305"/>
                    <a:pt x="10173" y="14305"/>
                    <a:pt x="10182" y="14296"/>
                  </a:cubicBezTo>
                  <a:cubicBezTo>
                    <a:pt x="10182" y="14287"/>
                    <a:pt x="10173" y="14287"/>
                    <a:pt x="10182" y="14287"/>
                  </a:cubicBezTo>
                  <a:cubicBezTo>
                    <a:pt x="10200" y="14151"/>
                    <a:pt x="10218" y="14024"/>
                    <a:pt x="10246" y="13888"/>
                  </a:cubicBezTo>
                  <a:cubicBezTo>
                    <a:pt x="10273" y="13752"/>
                    <a:pt x="10318" y="13616"/>
                    <a:pt x="10345" y="13480"/>
                  </a:cubicBezTo>
                  <a:lnTo>
                    <a:pt x="10354" y="13471"/>
                  </a:lnTo>
                  <a:lnTo>
                    <a:pt x="10345" y="13471"/>
                  </a:lnTo>
                  <a:cubicBezTo>
                    <a:pt x="10354" y="13435"/>
                    <a:pt x="10363" y="13399"/>
                    <a:pt x="10363" y="13362"/>
                  </a:cubicBezTo>
                  <a:cubicBezTo>
                    <a:pt x="10372" y="13299"/>
                    <a:pt x="10372" y="13263"/>
                    <a:pt x="10372" y="13235"/>
                  </a:cubicBezTo>
                  <a:cubicBezTo>
                    <a:pt x="10391" y="13181"/>
                    <a:pt x="10418" y="13127"/>
                    <a:pt x="10436" y="13072"/>
                  </a:cubicBezTo>
                  <a:close/>
                  <a:moveTo>
                    <a:pt x="10218" y="13480"/>
                  </a:moveTo>
                  <a:lnTo>
                    <a:pt x="10218" y="13480"/>
                  </a:lnTo>
                  <a:cubicBezTo>
                    <a:pt x="10091" y="13861"/>
                    <a:pt x="10010" y="14251"/>
                    <a:pt x="9973" y="14650"/>
                  </a:cubicBezTo>
                  <a:cubicBezTo>
                    <a:pt x="9847" y="15131"/>
                    <a:pt x="9792" y="15620"/>
                    <a:pt x="9783" y="16110"/>
                  </a:cubicBezTo>
                  <a:cubicBezTo>
                    <a:pt x="9611" y="15375"/>
                    <a:pt x="9656" y="14641"/>
                    <a:pt x="9973" y="13915"/>
                  </a:cubicBezTo>
                  <a:cubicBezTo>
                    <a:pt x="9992" y="13870"/>
                    <a:pt x="10110" y="13671"/>
                    <a:pt x="10218" y="13480"/>
                  </a:cubicBezTo>
                  <a:close/>
                  <a:moveTo>
                    <a:pt x="12178" y="15139"/>
                  </a:moveTo>
                  <a:cubicBezTo>
                    <a:pt x="12965" y="15139"/>
                    <a:pt x="13723" y="15377"/>
                    <a:pt x="14444" y="15802"/>
                  </a:cubicBezTo>
                  <a:cubicBezTo>
                    <a:pt x="14653" y="15919"/>
                    <a:pt x="14925" y="16037"/>
                    <a:pt x="14988" y="16119"/>
                  </a:cubicBezTo>
                  <a:cubicBezTo>
                    <a:pt x="13719" y="15666"/>
                    <a:pt x="12286" y="15566"/>
                    <a:pt x="10962" y="15348"/>
                  </a:cubicBezTo>
                  <a:cubicBezTo>
                    <a:pt x="10971" y="15339"/>
                    <a:pt x="10980" y="15330"/>
                    <a:pt x="10989" y="15321"/>
                  </a:cubicBezTo>
                  <a:cubicBezTo>
                    <a:pt x="11392" y="15198"/>
                    <a:pt x="11789" y="15139"/>
                    <a:pt x="12178" y="15139"/>
                  </a:cubicBezTo>
                  <a:close/>
                  <a:moveTo>
                    <a:pt x="11194" y="15567"/>
                  </a:moveTo>
                  <a:cubicBezTo>
                    <a:pt x="11225" y="15567"/>
                    <a:pt x="11340" y="15599"/>
                    <a:pt x="11551" y="15629"/>
                  </a:cubicBezTo>
                  <a:cubicBezTo>
                    <a:pt x="11778" y="15657"/>
                    <a:pt x="11996" y="15693"/>
                    <a:pt x="12222" y="15729"/>
                  </a:cubicBezTo>
                  <a:cubicBezTo>
                    <a:pt x="13120" y="15874"/>
                    <a:pt x="14045" y="15938"/>
                    <a:pt x="14906" y="16228"/>
                  </a:cubicBezTo>
                  <a:cubicBezTo>
                    <a:pt x="14861" y="16246"/>
                    <a:pt x="14789" y="16255"/>
                    <a:pt x="14698" y="16273"/>
                  </a:cubicBezTo>
                  <a:cubicBezTo>
                    <a:pt x="14245" y="16324"/>
                    <a:pt x="13760" y="16374"/>
                    <a:pt x="13302" y="16374"/>
                  </a:cubicBezTo>
                  <a:cubicBezTo>
                    <a:pt x="13265" y="16374"/>
                    <a:pt x="13229" y="16374"/>
                    <a:pt x="13193" y="16373"/>
                  </a:cubicBezTo>
                  <a:cubicBezTo>
                    <a:pt x="12576" y="16346"/>
                    <a:pt x="11860" y="16119"/>
                    <a:pt x="11379" y="15729"/>
                  </a:cubicBezTo>
                  <a:cubicBezTo>
                    <a:pt x="11227" y="15606"/>
                    <a:pt x="11160" y="15567"/>
                    <a:pt x="11194" y="15567"/>
                  </a:cubicBezTo>
                  <a:close/>
                  <a:moveTo>
                    <a:pt x="1314" y="16192"/>
                  </a:moveTo>
                  <a:cubicBezTo>
                    <a:pt x="1722" y="16246"/>
                    <a:pt x="2148" y="16300"/>
                    <a:pt x="2538" y="16409"/>
                  </a:cubicBezTo>
                  <a:cubicBezTo>
                    <a:pt x="3046" y="16563"/>
                    <a:pt x="3381" y="16908"/>
                    <a:pt x="3671" y="17325"/>
                  </a:cubicBezTo>
                  <a:cubicBezTo>
                    <a:pt x="2882" y="16944"/>
                    <a:pt x="2093" y="16572"/>
                    <a:pt x="1314" y="16192"/>
                  </a:cubicBezTo>
                  <a:close/>
                  <a:moveTo>
                    <a:pt x="1504" y="16464"/>
                  </a:moveTo>
                  <a:lnTo>
                    <a:pt x="1504" y="16464"/>
                  </a:lnTo>
                  <a:cubicBezTo>
                    <a:pt x="2220" y="16817"/>
                    <a:pt x="2946" y="17171"/>
                    <a:pt x="3662" y="17525"/>
                  </a:cubicBezTo>
                  <a:cubicBezTo>
                    <a:pt x="3536" y="17539"/>
                    <a:pt x="3412" y="17547"/>
                    <a:pt x="3290" y="17547"/>
                  </a:cubicBezTo>
                  <a:cubicBezTo>
                    <a:pt x="2875" y="17547"/>
                    <a:pt x="2481" y="17451"/>
                    <a:pt x="2102" y="17171"/>
                  </a:cubicBezTo>
                  <a:cubicBezTo>
                    <a:pt x="1840" y="16980"/>
                    <a:pt x="1676" y="16717"/>
                    <a:pt x="1504" y="16464"/>
                  </a:cubicBezTo>
                  <a:close/>
                  <a:moveTo>
                    <a:pt x="4333" y="15711"/>
                  </a:moveTo>
                  <a:cubicBezTo>
                    <a:pt x="4460" y="16554"/>
                    <a:pt x="4759" y="17361"/>
                    <a:pt x="5158" y="18123"/>
                  </a:cubicBezTo>
                  <a:cubicBezTo>
                    <a:pt x="4587" y="17688"/>
                    <a:pt x="4215" y="17071"/>
                    <a:pt x="4233" y="16318"/>
                  </a:cubicBezTo>
                  <a:cubicBezTo>
                    <a:pt x="4233" y="16173"/>
                    <a:pt x="4224" y="15765"/>
                    <a:pt x="4324" y="15711"/>
                  </a:cubicBezTo>
                  <a:close/>
                  <a:moveTo>
                    <a:pt x="4524" y="15956"/>
                  </a:moveTo>
                  <a:cubicBezTo>
                    <a:pt x="4623" y="16119"/>
                    <a:pt x="4714" y="16282"/>
                    <a:pt x="4823" y="16436"/>
                  </a:cubicBezTo>
                  <a:cubicBezTo>
                    <a:pt x="5022" y="16727"/>
                    <a:pt x="5267" y="17017"/>
                    <a:pt x="5376" y="17352"/>
                  </a:cubicBezTo>
                  <a:cubicBezTo>
                    <a:pt x="5430" y="17506"/>
                    <a:pt x="5494" y="17715"/>
                    <a:pt x="5467" y="17878"/>
                  </a:cubicBezTo>
                  <a:cubicBezTo>
                    <a:pt x="5434" y="18103"/>
                    <a:pt x="5400" y="18180"/>
                    <a:pt x="5365" y="18180"/>
                  </a:cubicBezTo>
                  <a:cubicBezTo>
                    <a:pt x="5313" y="18180"/>
                    <a:pt x="5258" y="18005"/>
                    <a:pt x="5204" y="17896"/>
                  </a:cubicBezTo>
                  <a:cubicBezTo>
                    <a:pt x="4895" y="17271"/>
                    <a:pt x="4687" y="16627"/>
                    <a:pt x="4524" y="15956"/>
                  </a:cubicBezTo>
                  <a:close/>
                  <a:moveTo>
                    <a:pt x="8395" y="15014"/>
                  </a:moveTo>
                  <a:cubicBezTo>
                    <a:pt x="8411" y="15014"/>
                    <a:pt x="8429" y="15030"/>
                    <a:pt x="8450" y="15067"/>
                  </a:cubicBezTo>
                  <a:cubicBezTo>
                    <a:pt x="8060" y="16255"/>
                    <a:pt x="7951" y="17425"/>
                    <a:pt x="8160" y="18640"/>
                  </a:cubicBezTo>
                  <a:cubicBezTo>
                    <a:pt x="7498" y="17661"/>
                    <a:pt x="7779" y="16745"/>
                    <a:pt x="8178" y="15693"/>
                  </a:cubicBezTo>
                  <a:cubicBezTo>
                    <a:pt x="8269" y="15442"/>
                    <a:pt x="8309" y="15014"/>
                    <a:pt x="8395" y="15014"/>
                  </a:cubicBezTo>
                  <a:close/>
                  <a:moveTo>
                    <a:pt x="8486" y="15167"/>
                  </a:moveTo>
                  <a:cubicBezTo>
                    <a:pt x="8504" y="15203"/>
                    <a:pt x="8523" y="15248"/>
                    <a:pt x="8541" y="15312"/>
                  </a:cubicBezTo>
                  <a:cubicBezTo>
                    <a:pt x="8686" y="15838"/>
                    <a:pt x="8822" y="16391"/>
                    <a:pt x="8795" y="16944"/>
                  </a:cubicBezTo>
                  <a:cubicBezTo>
                    <a:pt x="8758" y="17525"/>
                    <a:pt x="8514" y="17960"/>
                    <a:pt x="8323" y="18486"/>
                  </a:cubicBezTo>
                  <a:cubicBezTo>
                    <a:pt x="8271" y="18641"/>
                    <a:pt x="8256" y="18716"/>
                    <a:pt x="8254" y="18716"/>
                  </a:cubicBezTo>
                  <a:cubicBezTo>
                    <a:pt x="8251" y="18716"/>
                    <a:pt x="8270" y="18593"/>
                    <a:pt x="8260" y="18359"/>
                  </a:cubicBezTo>
                  <a:cubicBezTo>
                    <a:pt x="8205" y="17234"/>
                    <a:pt x="8160" y="16255"/>
                    <a:pt x="8486" y="15167"/>
                  </a:cubicBezTo>
                  <a:close/>
                  <a:moveTo>
                    <a:pt x="3456" y="18376"/>
                  </a:moveTo>
                  <a:cubicBezTo>
                    <a:pt x="4011" y="18376"/>
                    <a:pt x="4567" y="18470"/>
                    <a:pt x="5122" y="18531"/>
                  </a:cubicBezTo>
                  <a:cubicBezTo>
                    <a:pt x="4428" y="18698"/>
                    <a:pt x="3741" y="18843"/>
                    <a:pt x="3034" y="18843"/>
                  </a:cubicBezTo>
                  <a:cubicBezTo>
                    <a:pt x="2975" y="18843"/>
                    <a:pt x="2915" y="18841"/>
                    <a:pt x="2855" y="18839"/>
                  </a:cubicBezTo>
                  <a:cubicBezTo>
                    <a:pt x="2560" y="18835"/>
                    <a:pt x="2287" y="18816"/>
                    <a:pt x="2019" y="18816"/>
                  </a:cubicBezTo>
                  <a:cubicBezTo>
                    <a:pt x="1769" y="18816"/>
                    <a:pt x="1523" y="18832"/>
                    <a:pt x="1268" y="18894"/>
                  </a:cubicBezTo>
                  <a:cubicBezTo>
                    <a:pt x="1413" y="18459"/>
                    <a:pt x="3109" y="18377"/>
                    <a:pt x="3381" y="18377"/>
                  </a:cubicBezTo>
                  <a:cubicBezTo>
                    <a:pt x="3406" y="18377"/>
                    <a:pt x="3431" y="18376"/>
                    <a:pt x="3456" y="18376"/>
                  </a:cubicBezTo>
                  <a:close/>
                  <a:moveTo>
                    <a:pt x="4623" y="18848"/>
                  </a:moveTo>
                  <a:lnTo>
                    <a:pt x="4623" y="18848"/>
                  </a:lnTo>
                  <a:cubicBezTo>
                    <a:pt x="4170" y="19075"/>
                    <a:pt x="3680" y="19247"/>
                    <a:pt x="3163" y="19284"/>
                  </a:cubicBezTo>
                  <a:cubicBezTo>
                    <a:pt x="3102" y="19288"/>
                    <a:pt x="3041" y="19290"/>
                    <a:pt x="2979" y="19290"/>
                  </a:cubicBezTo>
                  <a:cubicBezTo>
                    <a:pt x="2669" y="19290"/>
                    <a:pt x="2359" y="19238"/>
                    <a:pt x="2048" y="19193"/>
                  </a:cubicBezTo>
                  <a:cubicBezTo>
                    <a:pt x="1876" y="19166"/>
                    <a:pt x="1703" y="19139"/>
                    <a:pt x="1531" y="19102"/>
                  </a:cubicBezTo>
                  <a:cubicBezTo>
                    <a:pt x="1441" y="19116"/>
                    <a:pt x="1368" y="19123"/>
                    <a:pt x="1312" y="19123"/>
                  </a:cubicBezTo>
                  <a:cubicBezTo>
                    <a:pt x="1257" y="19123"/>
                    <a:pt x="1218" y="19116"/>
                    <a:pt x="1196" y="19102"/>
                  </a:cubicBezTo>
                  <a:cubicBezTo>
                    <a:pt x="1495" y="19021"/>
                    <a:pt x="1793" y="18999"/>
                    <a:pt x="2092" y="18999"/>
                  </a:cubicBezTo>
                  <a:cubicBezTo>
                    <a:pt x="2453" y="18999"/>
                    <a:pt x="2815" y="19031"/>
                    <a:pt x="3182" y="19031"/>
                  </a:cubicBezTo>
                  <a:cubicBezTo>
                    <a:pt x="3293" y="19031"/>
                    <a:pt x="3405" y="19028"/>
                    <a:pt x="3517" y="19021"/>
                  </a:cubicBezTo>
                  <a:cubicBezTo>
                    <a:pt x="3889" y="18994"/>
                    <a:pt x="4261" y="18921"/>
                    <a:pt x="4623" y="18848"/>
                  </a:cubicBezTo>
                  <a:close/>
                  <a:moveTo>
                    <a:pt x="16285" y="18585"/>
                  </a:moveTo>
                  <a:lnTo>
                    <a:pt x="16285" y="18585"/>
                  </a:lnTo>
                  <a:cubicBezTo>
                    <a:pt x="15441" y="19048"/>
                    <a:pt x="14589" y="19492"/>
                    <a:pt x="13746" y="19946"/>
                  </a:cubicBezTo>
                  <a:cubicBezTo>
                    <a:pt x="13900" y="18740"/>
                    <a:pt x="15251" y="18649"/>
                    <a:pt x="16285" y="18585"/>
                  </a:cubicBezTo>
                  <a:close/>
                  <a:moveTo>
                    <a:pt x="16348" y="18776"/>
                  </a:moveTo>
                  <a:lnTo>
                    <a:pt x="16348" y="18776"/>
                  </a:lnTo>
                  <a:cubicBezTo>
                    <a:pt x="15804" y="19510"/>
                    <a:pt x="14970" y="19964"/>
                    <a:pt x="14054" y="20018"/>
                  </a:cubicBezTo>
                  <a:cubicBezTo>
                    <a:pt x="14816" y="19601"/>
                    <a:pt x="15587" y="19184"/>
                    <a:pt x="16348" y="18776"/>
                  </a:cubicBezTo>
                  <a:close/>
                  <a:moveTo>
                    <a:pt x="12875" y="17787"/>
                  </a:moveTo>
                  <a:cubicBezTo>
                    <a:pt x="12875" y="17987"/>
                    <a:pt x="12875" y="18205"/>
                    <a:pt x="12884" y="18277"/>
                  </a:cubicBezTo>
                  <a:cubicBezTo>
                    <a:pt x="12975" y="18876"/>
                    <a:pt x="13102" y="19429"/>
                    <a:pt x="12821" y="20009"/>
                  </a:cubicBezTo>
                  <a:cubicBezTo>
                    <a:pt x="12703" y="20245"/>
                    <a:pt x="12503" y="20526"/>
                    <a:pt x="12349" y="20744"/>
                  </a:cubicBezTo>
                  <a:cubicBezTo>
                    <a:pt x="12322" y="20789"/>
                    <a:pt x="12313" y="20816"/>
                    <a:pt x="12304" y="20843"/>
                  </a:cubicBezTo>
                  <a:cubicBezTo>
                    <a:pt x="12304" y="20825"/>
                    <a:pt x="12295" y="20798"/>
                    <a:pt x="12286" y="20771"/>
                  </a:cubicBezTo>
                  <a:cubicBezTo>
                    <a:pt x="12186" y="20508"/>
                    <a:pt x="12168" y="20163"/>
                    <a:pt x="12168" y="19891"/>
                  </a:cubicBezTo>
                  <a:cubicBezTo>
                    <a:pt x="12168" y="19456"/>
                    <a:pt x="12250" y="19021"/>
                    <a:pt x="12395" y="18604"/>
                  </a:cubicBezTo>
                  <a:cubicBezTo>
                    <a:pt x="12558" y="18341"/>
                    <a:pt x="12721" y="18060"/>
                    <a:pt x="12875" y="17787"/>
                  </a:cubicBezTo>
                  <a:close/>
                  <a:moveTo>
                    <a:pt x="12838" y="17361"/>
                  </a:moveTo>
                  <a:cubicBezTo>
                    <a:pt x="12838" y="17361"/>
                    <a:pt x="12839" y="17361"/>
                    <a:pt x="12839" y="17361"/>
                  </a:cubicBezTo>
                  <a:cubicBezTo>
                    <a:pt x="12866" y="17379"/>
                    <a:pt x="12866" y="17497"/>
                    <a:pt x="12875" y="17633"/>
                  </a:cubicBezTo>
                  <a:cubicBezTo>
                    <a:pt x="12603" y="17924"/>
                    <a:pt x="12367" y="18304"/>
                    <a:pt x="12240" y="18694"/>
                  </a:cubicBezTo>
                  <a:cubicBezTo>
                    <a:pt x="11959" y="19429"/>
                    <a:pt x="11959" y="20200"/>
                    <a:pt x="12186" y="20979"/>
                  </a:cubicBezTo>
                  <a:cubicBezTo>
                    <a:pt x="11624" y="20254"/>
                    <a:pt x="11887" y="18785"/>
                    <a:pt x="12268" y="18114"/>
                  </a:cubicBezTo>
                  <a:cubicBezTo>
                    <a:pt x="12339" y="17989"/>
                    <a:pt x="12808" y="17361"/>
                    <a:pt x="12838" y="17361"/>
                  </a:cubicBezTo>
                  <a:close/>
                  <a:moveTo>
                    <a:pt x="1696" y="20670"/>
                  </a:moveTo>
                  <a:cubicBezTo>
                    <a:pt x="2289" y="20670"/>
                    <a:pt x="3091" y="20746"/>
                    <a:pt x="3218" y="21306"/>
                  </a:cubicBezTo>
                  <a:cubicBezTo>
                    <a:pt x="2674" y="21088"/>
                    <a:pt x="2130" y="20871"/>
                    <a:pt x="1577" y="20671"/>
                  </a:cubicBezTo>
                  <a:cubicBezTo>
                    <a:pt x="1615" y="20671"/>
                    <a:pt x="1655" y="20670"/>
                    <a:pt x="1696" y="20670"/>
                  </a:cubicBezTo>
                  <a:close/>
                  <a:moveTo>
                    <a:pt x="1468" y="20771"/>
                  </a:moveTo>
                  <a:cubicBezTo>
                    <a:pt x="2003" y="20988"/>
                    <a:pt x="2538" y="21197"/>
                    <a:pt x="3073" y="21406"/>
                  </a:cubicBezTo>
                  <a:cubicBezTo>
                    <a:pt x="2879" y="21436"/>
                    <a:pt x="2659" y="21473"/>
                    <a:pt x="2456" y="21473"/>
                  </a:cubicBezTo>
                  <a:cubicBezTo>
                    <a:pt x="2300" y="21473"/>
                    <a:pt x="2154" y="21451"/>
                    <a:pt x="2039" y="21387"/>
                  </a:cubicBezTo>
                  <a:cubicBezTo>
                    <a:pt x="1821" y="21261"/>
                    <a:pt x="1613" y="21007"/>
                    <a:pt x="1468" y="20771"/>
                  </a:cubicBezTo>
                  <a:close/>
                  <a:moveTo>
                    <a:pt x="3735" y="19918"/>
                  </a:moveTo>
                  <a:cubicBezTo>
                    <a:pt x="4052" y="20372"/>
                    <a:pt x="4632" y="20608"/>
                    <a:pt x="4859" y="21115"/>
                  </a:cubicBezTo>
                  <a:cubicBezTo>
                    <a:pt x="4895" y="21215"/>
                    <a:pt x="5031" y="21959"/>
                    <a:pt x="4886" y="21986"/>
                  </a:cubicBezTo>
                  <a:cubicBezTo>
                    <a:pt x="4876" y="21988"/>
                    <a:pt x="4866" y="21989"/>
                    <a:pt x="4857" y="21989"/>
                  </a:cubicBezTo>
                  <a:cubicBezTo>
                    <a:pt x="4692" y="21989"/>
                    <a:pt x="4656" y="21697"/>
                    <a:pt x="4596" y="21560"/>
                  </a:cubicBezTo>
                  <a:cubicBezTo>
                    <a:pt x="4406" y="21134"/>
                    <a:pt x="4215" y="20698"/>
                    <a:pt x="3998" y="20281"/>
                  </a:cubicBezTo>
                  <a:cubicBezTo>
                    <a:pt x="3991" y="20268"/>
                    <a:pt x="3980" y="20259"/>
                    <a:pt x="3967" y="20259"/>
                  </a:cubicBezTo>
                  <a:cubicBezTo>
                    <a:pt x="3962" y="20259"/>
                    <a:pt x="3957" y="20261"/>
                    <a:pt x="3952" y="20263"/>
                  </a:cubicBezTo>
                  <a:cubicBezTo>
                    <a:pt x="3889" y="20154"/>
                    <a:pt x="3816" y="20045"/>
                    <a:pt x="3735" y="19946"/>
                  </a:cubicBezTo>
                  <a:cubicBezTo>
                    <a:pt x="3735" y="19937"/>
                    <a:pt x="3735" y="19928"/>
                    <a:pt x="3735" y="19918"/>
                  </a:cubicBezTo>
                  <a:close/>
                  <a:moveTo>
                    <a:pt x="3717" y="20118"/>
                  </a:moveTo>
                  <a:lnTo>
                    <a:pt x="3717" y="20118"/>
                  </a:lnTo>
                  <a:cubicBezTo>
                    <a:pt x="3816" y="20263"/>
                    <a:pt x="3916" y="20417"/>
                    <a:pt x="3998" y="20580"/>
                  </a:cubicBezTo>
                  <a:cubicBezTo>
                    <a:pt x="4007" y="20599"/>
                    <a:pt x="4025" y="20599"/>
                    <a:pt x="4043" y="20599"/>
                  </a:cubicBezTo>
                  <a:cubicBezTo>
                    <a:pt x="4233" y="21088"/>
                    <a:pt x="4451" y="21569"/>
                    <a:pt x="4669" y="22049"/>
                  </a:cubicBezTo>
                  <a:cubicBezTo>
                    <a:pt x="4197" y="21478"/>
                    <a:pt x="3671" y="20871"/>
                    <a:pt x="3717" y="20118"/>
                  </a:cubicBezTo>
                  <a:close/>
                  <a:moveTo>
                    <a:pt x="15609" y="21440"/>
                  </a:moveTo>
                  <a:cubicBezTo>
                    <a:pt x="15620" y="21440"/>
                    <a:pt x="15631" y="21441"/>
                    <a:pt x="15641" y="21442"/>
                  </a:cubicBezTo>
                  <a:cubicBezTo>
                    <a:pt x="14770" y="21786"/>
                    <a:pt x="13846" y="22077"/>
                    <a:pt x="12939" y="22240"/>
                  </a:cubicBezTo>
                  <a:cubicBezTo>
                    <a:pt x="12794" y="22267"/>
                    <a:pt x="12195" y="22349"/>
                    <a:pt x="11941" y="22394"/>
                  </a:cubicBezTo>
                  <a:cubicBezTo>
                    <a:pt x="12313" y="22258"/>
                    <a:pt x="13456" y="21696"/>
                    <a:pt x="13555" y="21669"/>
                  </a:cubicBezTo>
                  <a:cubicBezTo>
                    <a:pt x="14108" y="21505"/>
                    <a:pt x="14689" y="21496"/>
                    <a:pt x="15260" y="21478"/>
                  </a:cubicBezTo>
                  <a:cubicBezTo>
                    <a:pt x="15389" y="21470"/>
                    <a:pt x="15518" y="21440"/>
                    <a:pt x="15609" y="21440"/>
                  </a:cubicBezTo>
                  <a:close/>
                  <a:moveTo>
                    <a:pt x="4487" y="22240"/>
                  </a:moveTo>
                  <a:cubicBezTo>
                    <a:pt x="3907" y="22467"/>
                    <a:pt x="3363" y="22648"/>
                    <a:pt x="2728" y="22766"/>
                  </a:cubicBezTo>
                  <a:cubicBezTo>
                    <a:pt x="2583" y="22793"/>
                    <a:pt x="2447" y="22829"/>
                    <a:pt x="2329" y="22875"/>
                  </a:cubicBezTo>
                  <a:cubicBezTo>
                    <a:pt x="2955" y="22457"/>
                    <a:pt x="3680" y="22276"/>
                    <a:pt x="4487" y="22240"/>
                  </a:cubicBezTo>
                  <a:close/>
                  <a:moveTo>
                    <a:pt x="15704" y="21614"/>
                  </a:moveTo>
                  <a:cubicBezTo>
                    <a:pt x="15695" y="21641"/>
                    <a:pt x="15695" y="21669"/>
                    <a:pt x="15677" y="21705"/>
                  </a:cubicBezTo>
                  <a:cubicBezTo>
                    <a:pt x="15623" y="21841"/>
                    <a:pt x="15396" y="22013"/>
                    <a:pt x="15287" y="22104"/>
                  </a:cubicBezTo>
                  <a:cubicBezTo>
                    <a:pt x="14650" y="22677"/>
                    <a:pt x="13957" y="22952"/>
                    <a:pt x="13240" y="22952"/>
                  </a:cubicBezTo>
                  <a:cubicBezTo>
                    <a:pt x="12733" y="22952"/>
                    <a:pt x="12215" y="22815"/>
                    <a:pt x="11696" y="22548"/>
                  </a:cubicBezTo>
                  <a:cubicBezTo>
                    <a:pt x="13057" y="22512"/>
                    <a:pt x="14444" y="22131"/>
                    <a:pt x="15704" y="21614"/>
                  </a:cubicBezTo>
                  <a:close/>
                  <a:moveTo>
                    <a:pt x="5975" y="20961"/>
                  </a:moveTo>
                  <a:lnTo>
                    <a:pt x="5975" y="20961"/>
                  </a:lnTo>
                  <a:cubicBezTo>
                    <a:pt x="5993" y="21750"/>
                    <a:pt x="6201" y="22485"/>
                    <a:pt x="6591" y="23165"/>
                  </a:cubicBezTo>
                  <a:cubicBezTo>
                    <a:pt x="6020" y="22557"/>
                    <a:pt x="5766" y="21796"/>
                    <a:pt x="5975" y="20961"/>
                  </a:cubicBezTo>
                  <a:close/>
                  <a:moveTo>
                    <a:pt x="6101" y="20952"/>
                  </a:moveTo>
                  <a:lnTo>
                    <a:pt x="6101" y="20952"/>
                  </a:lnTo>
                  <a:cubicBezTo>
                    <a:pt x="6618" y="21650"/>
                    <a:pt x="7054" y="22421"/>
                    <a:pt x="6836" y="23292"/>
                  </a:cubicBezTo>
                  <a:cubicBezTo>
                    <a:pt x="6374" y="22584"/>
                    <a:pt x="6138" y="21796"/>
                    <a:pt x="6101" y="20952"/>
                  </a:cubicBezTo>
                  <a:close/>
                  <a:moveTo>
                    <a:pt x="4614" y="22394"/>
                  </a:moveTo>
                  <a:lnTo>
                    <a:pt x="4614" y="22394"/>
                  </a:lnTo>
                  <a:cubicBezTo>
                    <a:pt x="4079" y="23065"/>
                    <a:pt x="2900" y="23219"/>
                    <a:pt x="2003" y="23301"/>
                  </a:cubicBezTo>
                  <a:cubicBezTo>
                    <a:pt x="2411" y="22893"/>
                    <a:pt x="3018" y="22947"/>
                    <a:pt x="3535" y="22802"/>
                  </a:cubicBezTo>
                  <a:cubicBezTo>
                    <a:pt x="3907" y="22702"/>
                    <a:pt x="4261" y="22539"/>
                    <a:pt x="4614" y="22394"/>
                  </a:cubicBezTo>
                  <a:close/>
                  <a:moveTo>
                    <a:pt x="10046" y="21451"/>
                  </a:moveTo>
                  <a:lnTo>
                    <a:pt x="10046" y="21451"/>
                  </a:lnTo>
                  <a:cubicBezTo>
                    <a:pt x="10137" y="21650"/>
                    <a:pt x="10255" y="21895"/>
                    <a:pt x="10282" y="21959"/>
                  </a:cubicBezTo>
                  <a:cubicBezTo>
                    <a:pt x="10626" y="22666"/>
                    <a:pt x="10563" y="23219"/>
                    <a:pt x="10300" y="23899"/>
                  </a:cubicBezTo>
                  <a:cubicBezTo>
                    <a:pt x="10110" y="23101"/>
                    <a:pt x="10010" y="22276"/>
                    <a:pt x="10046" y="21451"/>
                  </a:cubicBezTo>
                  <a:close/>
                  <a:moveTo>
                    <a:pt x="9928" y="21224"/>
                  </a:moveTo>
                  <a:cubicBezTo>
                    <a:pt x="9928" y="21224"/>
                    <a:pt x="9937" y="21242"/>
                    <a:pt x="9955" y="21270"/>
                  </a:cubicBezTo>
                  <a:cubicBezTo>
                    <a:pt x="9955" y="21270"/>
                    <a:pt x="9946" y="21270"/>
                    <a:pt x="9946" y="21279"/>
                  </a:cubicBezTo>
                  <a:cubicBezTo>
                    <a:pt x="9901" y="22195"/>
                    <a:pt x="9946" y="23065"/>
                    <a:pt x="10137" y="23954"/>
                  </a:cubicBezTo>
                  <a:cubicBezTo>
                    <a:pt x="9910" y="23654"/>
                    <a:pt x="9765" y="23310"/>
                    <a:pt x="9720" y="22920"/>
                  </a:cubicBezTo>
                  <a:cubicBezTo>
                    <a:pt x="9701" y="22757"/>
                    <a:pt x="9701" y="21261"/>
                    <a:pt x="9928" y="21224"/>
                  </a:cubicBezTo>
                  <a:close/>
                  <a:moveTo>
                    <a:pt x="5692" y="23542"/>
                  </a:moveTo>
                  <a:cubicBezTo>
                    <a:pt x="6005" y="23542"/>
                    <a:pt x="6321" y="23568"/>
                    <a:pt x="6636" y="23591"/>
                  </a:cubicBezTo>
                  <a:cubicBezTo>
                    <a:pt x="5666" y="23908"/>
                    <a:pt x="4623" y="23845"/>
                    <a:pt x="3653" y="24189"/>
                  </a:cubicBezTo>
                  <a:cubicBezTo>
                    <a:pt x="3907" y="23954"/>
                    <a:pt x="4678" y="23664"/>
                    <a:pt x="4805" y="23636"/>
                  </a:cubicBezTo>
                  <a:cubicBezTo>
                    <a:pt x="5097" y="23565"/>
                    <a:pt x="5393" y="23542"/>
                    <a:pt x="5692" y="23542"/>
                  </a:cubicBezTo>
                  <a:close/>
                  <a:moveTo>
                    <a:pt x="6419" y="23800"/>
                  </a:moveTo>
                  <a:lnTo>
                    <a:pt x="6419" y="23800"/>
                  </a:lnTo>
                  <a:cubicBezTo>
                    <a:pt x="6101" y="23999"/>
                    <a:pt x="5766" y="24162"/>
                    <a:pt x="5394" y="24271"/>
                  </a:cubicBezTo>
                  <a:cubicBezTo>
                    <a:pt x="5222" y="24322"/>
                    <a:pt x="4524" y="24490"/>
                    <a:pt x="4037" y="24490"/>
                  </a:cubicBezTo>
                  <a:cubicBezTo>
                    <a:pt x="3832" y="24490"/>
                    <a:pt x="3665" y="24460"/>
                    <a:pt x="3590" y="24380"/>
                  </a:cubicBezTo>
                  <a:cubicBezTo>
                    <a:pt x="4496" y="24026"/>
                    <a:pt x="5485" y="24035"/>
                    <a:pt x="6419" y="23800"/>
                  </a:cubicBezTo>
                  <a:close/>
                  <a:moveTo>
                    <a:pt x="12757" y="24734"/>
                  </a:moveTo>
                  <a:cubicBezTo>
                    <a:pt x="12730" y="24761"/>
                    <a:pt x="12712" y="24788"/>
                    <a:pt x="12685" y="24815"/>
                  </a:cubicBezTo>
                  <a:cubicBezTo>
                    <a:pt x="11869" y="25196"/>
                    <a:pt x="11034" y="25559"/>
                    <a:pt x="10200" y="25894"/>
                  </a:cubicBezTo>
                  <a:cubicBezTo>
                    <a:pt x="10781" y="25051"/>
                    <a:pt x="11751" y="24734"/>
                    <a:pt x="12757" y="24734"/>
                  </a:cubicBezTo>
                  <a:close/>
                  <a:moveTo>
                    <a:pt x="12367" y="25142"/>
                  </a:moveTo>
                  <a:cubicBezTo>
                    <a:pt x="11857" y="25626"/>
                    <a:pt x="11264" y="25978"/>
                    <a:pt x="10573" y="25978"/>
                  </a:cubicBezTo>
                  <a:cubicBezTo>
                    <a:pt x="10540" y="25978"/>
                    <a:pt x="10506" y="25978"/>
                    <a:pt x="10472" y="25976"/>
                  </a:cubicBezTo>
                  <a:cubicBezTo>
                    <a:pt x="11107" y="25704"/>
                    <a:pt x="11742" y="25432"/>
                    <a:pt x="12367" y="25142"/>
                  </a:cubicBezTo>
                  <a:close/>
                  <a:moveTo>
                    <a:pt x="8378" y="1"/>
                  </a:moveTo>
                  <a:cubicBezTo>
                    <a:pt x="8364" y="1"/>
                    <a:pt x="8350" y="5"/>
                    <a:pt x="8341" y="14"/>
                  </a:cubicBezTo>
                  <a:cubicBezTo>
                    <a:pt x="8051" y="395"/>
                    <a:pt x="7643" y="703"/>
                    <a:pt x="7444" y="1148"/>
                  </a:cubicBezTo>
                  <a:cubicBezTo>
                    <a:pt x="7244" y="1610"/>
                    <a:pt x="7317" y="2154"/>
                    <a:pt x="7453" y="2626"/>
                  </a:cubicBezTo>
                  <a:cubicBezTo>
                    <a:pt x="7462" y="2644"/>
                    <a:pt x="7471" y="2653"/>
                    <a:pt x="7489" y="2662"/>
                  </a:cubicBezTo>
                  <a:cubicBezTo>
                    <a:pt x="7425" y="2816"/>
                    <a:pt x="7380" y="2961"/>
                    <a:pt x="7326" y="3106"/>
                  </a:cubicBezTo>
                  <a:cubicBezTo>
                    <a:pt x="7308" y="2553"/>
                    <a:pt x="7035" y="2018"/>
                    <a:pt x="6745" y="1511"/>
                  </a:cubicBezTo>
                  <a:cubicBezTo>
                    <a:pt x="6730" y="1487"/>
                    <a:pt x="6704" y="1476"/>
                    <a:pt x="6679" y="1476"/>
                  </a:cubicBezTo>
                  <a:cubicBezTo>
                    <a:pt x="6645" y="1476"/>
                    <a:pt x="6611" y="1496"/>
                    <a:pt x="6600" y="1538"/>
                  </a:cubicBezTo>
                  <a:cubicBezTo>
                    <a:pt x="6383" y="2336"/>
                    <a:pt x="6537" y="3197"/>
                    <a:pt x="7081" y="3832"/>
                  </a:cubicBezTo>
                  <a:cubicBezTo>
                    <a:pt x="6954" y="4213"/>
                    <a:pt x="6845" y="4594"/>
                    <a:pt x="6745" y="4984"/>
                  </a:cubicBezTo>
                  <a:lnTo>
                    <a:pt x="6709" y="4984"/>
                  </a:lnTo>
                  <a:cubicBezTo>
                    <a:pt x="6836" y="4539"/>
                    <a:pt x="6899" y="4068"/>
                    <a:pt x="6709" y="3632"/>
                  </a:cubicBezTo>
                  <a:cubicBezTo>
                    <a:pt x="6510" y="3179"/>
                    <a:pt x="6101" y="2862"/>
                    <a:pt x="5820" y="2463"/>
                  </a:cubicBezTo>
                  <a:cubicBezTo>
                    <a:pt x="5808" y="2439"/>
                    <a:pt x="5786" y="2427"/>
                    <a:pt x="5762" y="2427"/>
                  </a:cubicBezTo>
                  <a:cubicBezTo>
                    <a:pt x="5733" y="2427"/>
                    <a:pt x="5704" y="2445"/>
                    <a:pt x="5693" y="2481"/>
                  </a:cubicBezTo>
                  <a:cubicBezTo>
                    <a:pt x="5494" y="3097"/>
                    <a:pt x="5313" y="3805"/>
                    <a:pt x="5630" y="4421"/>
                  </a:cubicBezTo>
                  <a:cubicBezTo>
                    <a:pt x="5848" y="4829"/>
                    <a:pt x="6237" y="5120"/>
                    <a:pt x="6700" y="5129"/>
                  </a:cubicBezTo>
                  <a:cubicBezTo>
                    <a:pt x="6582" y="5564"/>
                    <a:pt x="6482" y="5990"/>
                    <a:pt x="6392" y="6425"/>
                  </a:cubicBezTo>
                  <a:cubicBezTo>
                    <a:pt x="6401" y="6226"/>
                    <a:pt x="6401" y="6017"/>
                    <a:pt x="6328" y="5827"/>
                  </a:cubicBezTo>
                  <a:cubicBezTo>
                    <a:pt x="6183" y="5473"/>
                    <a:pt x="5793" y="5337"/>
                    <a:pt x="5539" y="5074"/>
                  </a:cubicBezTo>
                  <a:cubicBezTo>
                    <a:pt x="5520" y="5058"/>
                    <a:pt x="5499" y="5050"/>
                    <a:pt x="5478" y="5050"/>
                  </a:cubicBezTo>
                  <a:cubicBezTo>
                    <a:pt x="5432" y="5050"/>
                    <a:pt x="5391" y="5087"/>
                    <a:pt x="5385" y="5138"/>
                  </a:cubicBezTo>
                  <a:cubicBezTo>
                    <a:pt x="5340" y="5827"/>
                    <a:pt x="5376" y="6915"/>
                    <a:pt x="6265" y="7033"/>
                  </a:cubicBezTo>
                  <a:lnTo>
                    <a:pt x="6274" y="7033"/>
                  </a:lnTo>
                  <a:cubicBezTo>
                    <a:pt x="6228" y="7269"/>
                    <a:pt x="6183" y="7513"/>
                    <a:pt x="6147" y="7749"/>
                  </a:cubicBezTo>
                  <a:cubicBezTo>
                    <a:pt x="6129" y="7758"/>
                    <a:pt x="6111" y="7767"/>
                    <a:pt x="6101" y="7776"/>
                  </a:cubicBezTo>
                  <a:cubicBezTo>
                    <a:pt x="6029" y="7804"/>
                    <a:pt x="6056" y="7912"/>
                    <a:pt x="6120" y="7931"/>
                  </a:cubicBezTo>
                  <a:cubicBezTo>
                    <a:pt x="6038" y="8447"/>
                    <a:pt x="5965" y="8964"/>
                    <a:pt x="5920" y="9490"/>
                  </a:cubicBezTo>
                  <a:cubicBezTo>
                    <a:pt x="5612" y="8729"/>
                    <a:pt x="5222" y="7994"/>
                    <a:pt x="4714" y="7368"/>
                  </a:cubicBezTo>
                  <a:cubicBezTo>
                    <a:pt x="5476" y="6389"/>
                    <a:pt x="4515" y="5156"/>
                    <a:pt x="4297" y="4149"/>
                  </a:cubicBezTo>
                  <a:cubicBezTo>
                    <a:pt x="4293" y="4119"/>
                    <a:pt x="4269" y="4105"/>
                    <a:pt x="4244" y="4105"/>
                  </a:cubicBezTo>
                  <a:cubicBezTo>
                    <a:pt x="4217" y="4105"/>
                    <a:pt x="4188" y="4121"/>
                    <a:pt x="4179" y="4149"/>
                  </a:cubicBezTo>
                  <a:cubicBezTo>
                    <a:pt x="3862" y="5002"/>
                    <a:pt x="3825" y="5954"/>
                    <a:pt x="4179" y="6770"/>
                  </a:cubicBezTo>
                  <a:cubicBezTo>
                    <a:pt x="3916" y="6525"/>
                    <a:pt x="3626" y="6307"/>
                    <a:pt x="3309" y="6126"/>
                  </a:cubicBezTo>
                  <a:cubicBezTo>
                    <a:pt x="3309" y="6095"/>
                    <a:pt x="3288" y="6070"/>
                    <a:pt x="3253" y="6070"/>
                  </a:cubicBezTo>
                  <a:cubicBezTo>
                    <a:pt x="3248" y="6070"/>
                    <a:pt x="3242" y="6071"/>
                    <a:pt x="3236" y="6072"/>
                  </a:cubicBezTo>
                  <a:lnTo>
                    <a:pt x="3227" y="6072"/>
                  </a:lnTo>
                  <a:cubicBezTo>
                    <a:pt x="3218" y="6072"/>
                    <a:pt x="3218" y="6063"/>
                    <a:pt x="3209" y="6063"/>
                  </a:cubicBezTo>
                  <a:cubicBezTo>
                    <a:pt x="3209" y="6044"/>
                    <a:pt x="3209" y="6035"/>
                    <a:pt x="3191" y="6017"/>
                  </a:cubicBezTo>
                  <a:cubicBezTo>
                    <a:pt x="2719" y="5555"/>
                    <a:pt x="2411" y="4956"/>
                    <a:pt x="1794" y="4648"/>
                  </a:cubicBezTo>
                  <a:cubicBezTo>
                    <a:pt x="1268" y="4394"/>
                    <a:pt x="670" y="4349"/>
                    <a:pt x="89" y="4313"/>
                  </a:cubicBezTo>
                  <a:cubicBezTo>
                    <a:pt x="87" y="4312"/>
                    <a:pt x="84" y="4312"/>
                    <a:pt x="81" y="4312"/>
                  </a:cubicBezTo>
                  <a:cubicBezTo>
                    <a:pt x="16" y="4312"/>
                    <a:pt x="1" y="4414"/>
                    <a:pt x="53" y="4449"/>
                  </a:cubicBezTo>
                  <a:cubicBezTo>
                    <a:pt x="688" y="4875"/>
                    <a:pt x="833" y="5682"/>
                    <a:pt x="1549" y="6063"/>
                  </a:cubicBezTo>
                  <a:cubicBezTo>
                    <a:pt x="1869" y="6228"/>
                    <a:pt x="2208" y="6309"/>
                    <a:pt x="2550" y="6309"/>
                  </a:cubicBezTo>
                  <a:cubicBezTo>
                    <a:pt x="2770" y="6309"/>
                    <a:pt x="2992" y="6275"/>
                    <a:pt x="3209" y="6208"/>
                  </a:cubicBezTo>
                  <a:cubicBezTo>
                    <a:pt x="3907" y="6661"/>
                    <a:pt x="4424" y="7260"/>
                    <a:pt x="4850" y="7931"/>
                  </a:cubicBezTo>
                  <a:cubicBezTo>
                    <a:pt x="4517" y="7682"/>
                    <a:pt x="4144" y="7596"/>
                    <a:pt x="3752" y="7596"/>
                  </a:cubicBezTo>
                  <a:cubicBezTo>
                    <a:pt x="2854" y="7596"/>
                    <a:pt x="1853" y="8049"/>
                    <a:pt x="986" y="8049"/>
                  </a:cubicBezTo>
                  <a:cubicBezTo>
                    <a:pt x="974" y="8049"/>
                    <a:pt x="963" y="8049"/>
                    <a:pt x="951" y="8049"/>
                  </a:cubicBezTo>
                  <a:cubicBezTo>
                    <a:pt x="948" y="8048"/>
                    <a:pt x="944" y="8048"/>
                    <a:pt x="941" y="8048"/>
                  </a:cubicBezTo>
                  <a:cubicBezTo>
                    <a:pt x="867" y="8048"/>
                    <a:pt x="835" y="8150"/>
                    <a:pt x="887" y="8203"/>
                  </a:cubicBezTo>
                  <a:cubicBezTo>
                    <a:pt x="1413" y="8756"/>
                    <a:pt x="2057" y="9273"/>
                    <a:pt x="2855" y="9354"/>
                  </a:cubicBezTo>
                  <a:cubicBezTo>
                    <a:pt x="2917" y="9361"/>
                    <a:pt x="2979" y="9364"/>
                    <a:pt x="3039" y="9364"/>
                  </a:cubicBezTo>
                  <a:cubicBezTo>
                    <a:pt x="3829" y="9364"/>
                    <a:pt x="4498" y="8838"/>
                    <a:pt x="5113" y="8375"/>
                  </a:cubicBezTo>
                  <a:cubicBezTo>
                    <a:pt x="5394" y="8892"/>
                    <a:pt x="5639" y="9445"/>
                    <a:pt x="5875" y="9998"/>
                  </a:cubicBezTo>
                  <a:cubicBezTo>
                    <a:pt x="5784" y="11295"/>
                    <a:pt x="5775" y="12592"/>
                    <a:pt x="5866" y="13879"/>
                  </a:cubicBezTo>
                  <a:cubicBezTo>
                    <a:pt x="5820" y="14006"/>
                    <a:pt x="5775" y="14133"/>
                    <a:pt x="5739" y="14260"/>
                  </a:cubicBezTo>
                  <a:cubicBezTo>
                    <a:pt x="5739" y="14269"/>
                    <a:pt x="5739" y="14269"/>
                    <a:pt x="5739" y="14269"/>
                  </a:cubicBezTo>
                  <a:cubicBezTo>
                    <a:pt x="5331" y="13870"/>
                    <a:pt x="4868" y="13516"/>
                    <a:pt x="4360" y="13226"/>
                  </a:cubicBezTo>
                  <a:cubicBezTo>
                    <a:pt x="4632" y="12809"/>
                    <a:pt x="4841" y="12356"/>
                    <a:pt x="4759" y="11848"/>
                  </a:cubicBezTo>
                  <a:cubicBezTo>
                    <a:pt x="4651" y="11213"/>
                    <a:pt x="4243" y="10542"/>
                    <a:pt x="3907" y="10007"/>
                  </a:cubicBezTo>
                  <a:cubicBezTo>
                    <a:pt x="3888" y="9983"/>
                    <a:pt x="3854" y="9970"/>
                    <a:pt x="3822" y="9970"/>
                  </a:cubicBezTo>
                  <a:cubicBezTo>
                    <a:pt x="3793" y="9970"/>
                    <a:pt x="3766" y="9981"/>
                    <a:pt x="3753" y="10007"/>
                  </a:cubicBezTo>
                  <a:cubicBezTo>
                    <a:pt x="3499" y="10551"/>
                    <a:pt x="3200" y="11023"/>
                    <a:pt x="3309" y="11630"/>
                  </a:cubicBezTo>
                  <a:cubicBezTo>
                    <a:pt x="3399" y="12111"/>
                    <a:pt x="3608" y="12564"/>
                    <a:pt x="3880" y="12963"/>
                  </a:cubicBezTo>
                  <a:cubicBezTo>
                    <a:pt x="3644" y="12845"/>
                    <a:pt x="3408" y="12746"/>
                    <a:pt x="3163" y="12655"/>
                  </a:cubicBezTo>
                  <a:cubicBezTo>
                    <a:pt x="3046" y="11367"/>
                    <a:pt x="1613" y="11113"/>
                    <a:pt x="561" y="11041"/>
                  </a:cubicBezTo>
                  <a:cubicBezTo>
                    <a:pt x="557" y="11041"/>
                    <a:pt x="554" y="11040"/>
                    <a:pt x="551" y="11040"/>
                  </a:cubicBezTo>
                  <a:cubicBezTo>
                    <a:pt x="475" y="11040"/>
                    <a:pt x="427" y="11135"/>
                    <a:pt x="470" y="11204"/>
                  </a:cubicBezTo>
                  <a:cubicBezTo>
                    <a:pt x="769" y="11712"/>
                    <a:pt x="1042" y="12483"/>
                    <a:pt x="1586" y="12791"/>
                  </a:cubicBezTo>
                  <a:cubicBezTo>
                    <a:pt x="1796" y="12911"/>
                    <a:pt x="2029" y="12960"/>
                    <a:pt x="2265" y="12960"/>
                  </a:cubicBezTo>
                  <a:cubicBezTo>
                    <a:pt x="2527" y="12960"/>
                    <a:pt x="2793" y="12900"/>
                    <a:pt x="3036" y="12809"/>
                  </a:cubicBezTo>
                  <a:cubicBezTo>
                    <a:pt x="3046" y="12827"/>
                    <a:pt x="3064" y="12836"/>
                    <a:pt x="3082" y="12845"/>
                  </a:cubicBezTo>
                  <a:cubicBezTo>
                    <a:pt x="3245" y="12927"/>
                    <a:pt x="3399" y="13009"/>
                    <a:pt x="3553" y="13090"/>
                  </a:cubicBezTo>
                  <a:cubicBezTo>
                    <a:pt x="3431" y="13071"/>
                    <a:pt x="3304" y="13063"/>
                    <a:pt x="3175" y="13063"/>
                  </a:cubicBezTo>
                  <a:cubicBezTo>
                    <a:pt x="2431" y="13063"/>
                    <a:pt x="1595" y="13336"/>
                    <a:pt x="969" y="13444"/>
                  </a:cubicBezTo>
                  <a:cubicBezTo>
                    <a:pt x="878" y="13453"/>
                    <a:pt x="878" y="13580"/>
                    <a:pt x="942" y="13625"/>
                  </a:cubicBezTo>
                  <a:cubicBezTo>
                    <a:pt x="1424" y="13923"/>
                    <a:pt x="1961" y="14071"/>
                    <a:pt x="2494" y="14071"/>
                  </a:cubicBezTo>
                  <a:cubicBezTo>
                    <a:pt x="3114" y="14071"/>
                    <a:pt x="3730" y="13871"/>
                    <a:pt x="4252" y="13471"/>
                  </a:cubicBezTo>
                  <a:cubicBezTo>
                    <a:pt x="4823" y="13816"/>
                    <a:pt x="5376" y="14188"/>
                    <a:pt x="5920" y="14605"/>
                  </a:cubicBezTo>
                  <a:cubicBezTo>
                    <a:pt x="6047" y="15983"/>
                    <a:pt x="6265" y="17352"/>
                    <a:pt x="6600" y="18694"/>
                  </a:cubicBezTo>
                  <a:cubicBezTo>
                    <a:pt x="6655" y="18939"/>
                    <a:pt x="6718" y="19184"/>
                    <a:pt x="6782" y="19429"/>
                  </a:cubicBezTo>
                  <a:cubicBezTo>
                    <a:pt x="6364" y="19048"/>
                    <a:pt x="5929" y="18703"/>
                    <a:pt x="5467" y="18386"/>
                  </a:cubicBezTo>
                  <a:cubicBezTo>
                    <a:pt x="6074" y="17252"/>
                    <a:pt x="4732" y="16418"/>
                    <a:pt x="4415" y="15421"/>
                  </a:cubicBezTo>
                  <a:cubicBezTo>
                    <a:pt x="4404" y="15394"/>
                    <a:pt x="4374" y="15376"/>
                    <a:pt x="4345" y="15376"/>
                  </a:cubicBezTo>
                  <a:cubicBezTo>
                    <a:pt x="4326" y="15376"/>
                    <a:pt x="4308" y="15384"/>
                    <a:pt x="4297" y="15403"/>
                  </a:cubicBezTo>
                  <a:cubicBezTo>
                    <a:pt x="3880" y="16273"/>
                    <a:pt x="4070" y="17271"/>
                    <a:pt x="4705" y="17924"/>
                  </a:cubicBezTo>
                  <a:cubicBezTo>
                    <a:pt x="4505" y="17806"/>
                    <a:pt x="4306" y="17697"/>
                    <a:pt x="4097" y="17606"/>
                  </a:cubicBezTo>
                  <a:cubicBezTo>
                    <a:pt x="4122" y="17549"/>
                    <a:pt x="4087" y="17477"/>
                    <a:pt x="4020" y="17477"/>
                  </a:cubicBezTo>
                  <a:cubicBezTo>
                    <a:pt x="4013" y="17477"/>
                    <a:pt x="4006" y="17477"/>
                    <a:pt x="3998" y="17479"/>
                  </a:cubicBezTo>
                  <a:cubicBezTo>
                    <a:pt x="3735" y="17053"/>
                    <a:pt x="3426" y="16627"/>
                    <a:pt x="2982" y="16382"/>
                  </a:cubicBezTo>
                  <a:cubicBezTo>
                    <a:pt x="2420" y="16074"/>
                    <a:pt x="1676" y="16065"/>
                    <a:pt x="1060" y="15965"/>
                  </a:cubicBezTo>
                  <a:cubicBezTo>
                    <a:pt x="1054" y="15963"/>
                    <a:pt x="1047" y="15963"/>
                    <a:pt x="1041" y="15963"/>
                  </a:cubicBezTo>
                  <a:cubicBezTo>
                    <a:pt x="965" y="15963"/>
                    <a:pt x="894" y="16061"/>
                    <a:pt x="969" y="16128"/>
                  </a:cubicBezTo>
                  <a:cubicBezTo>
                    <a:pt x="1504" y="16609"/>
                    <a:pt x="1649" y="17243"/>
                    <a:pt x="2347" y="17579"/>
                  </a:cubicBezTo>
                  <a:cubicBezTo>
                    <a:pt x="2637" y="17714"/>
                    <a:pt x="2932" y="17774"/>
                    <a:pt x="3229" y="17774"/>
                  </a:cubicBezTo>
                  <a:cubicBezTo>
                    <a:pt x="3472" y="17774"/>
                    <a:pt x="3717" y="17734"/>
                    <a:pt x="3961" y="17661"/>
                  </a:cubicBezTo>
                  <a:cubicBezTo>
                    <a:pt x="4360" y="17887"/>
                    <a:pt x="4750" y="18132"/>
                    <a:pt x="5131" y="18395"/>
                  </a:cubicBezTo>
                  <a:cubicBezTo>
                    <a:pt x="4556" y="18238"/>
                    <a:pt x="3952" y="18143"/>
                    <a:pt x="3356" y="18143"/>
                  </a:cubicBezTo>
                  <a:cubicBezTo>
                    <a:pt x="2402" y="18143"/>
                    <a:pt x="1467" y="18387"/>
                    <a:pt x="697" y="19012"/>
                  </a:cubicBezTo>
                  <a:cubicBezTo>
                    <a:pt x="633" y="19066"/>
                    <a:pt x="670" y="19193"/>
                    <a:pt x="751" y="19202"/>
                  </a:cubicBezTo>
                  <a:cubicBezTo>
                    <a:pt x="1448" y="19318"/>
                    <a:pt x="2191" y="19504"/>
                    <a:pt x="2915" y="19504"/>
                  </a:cubicBezTo>
                  <a:cubicBezTo>
                    <a:pt x="3096" y="19504"/>
                    <a:pt x="3276" y="19492"/>
                    <a:pt x="3454" y="19465"/>
                  </a:cubicBezTo>
                  <a:cubicBezTo>
                    <a:pt x="4143" y="19365"/>
                    <a:pt x="4778" y="19030"/>
                    <a:pt x="5376" y="18667"/>
                  </a:cubicBezTo>
                  <a:cubicBezTo>
                    <a:pt x="5403" y="18649"/>
                    <a:pt x="5421" y="18622"/>
                    <a:pt x="5421" y="18595"/>
                  </a:cubicBezTo>
                  <a:cubicBezTo>
                    <a:pt x="5938" y="18966"/>
                    <a:pt x="6419" y="19365"/>
                    <a:pt x="6881" y="19819"/>
                  </a:cubicBezTo>
                  <a:cubicBezTo>
                    <a:pt x="7271" y="21378"/>
                    <a:pt x="7706" y="22974"/>
                    <a:pt x="8232" y="24543"/>
                  </a:cubicBezTo>
                  <a:cubicBezTo>
                    <a:pt x="7824" y="24180"/>
                    <a:pt x="7389" y="23845"/>
                    <a:pt x="6954" y="23518"/>
                  </a:cubicBezTo>
                  <a:cubicBezTo>
                    <a:pt x="6954" y="23509"/>
                    <a:pt x="6954" y="23491"/>
                    <a:pt x="6936" y="23482"/>
                  </a:cubicBezTo>
                  <a:cubicBezTo>
                    <a:pt x="6936" y="23482"/>
                    <a:pt x="6936" y="23473"/>
                    <a:pt x="6927" y="23473"/>
                  </a:cubicBezTo>
                  <a:cubicBezTo>
                    <a:pt x="7308" y="22394"/>
                    <a:pt x="6673" y="21460"/>
                    <a:pt x="6056" y="20617"/>
                  </a:cubicBezTo>
                  <a:cubicBezTo>
                    <a:pt x="6036" y="20593"/>
                    <a:pt x="6009" y="20581"/>
                    <a:pt x="5983" y="20581"/>
                  </a:cubicBezTo>
                  <a:cubicBezTo>
                    <a:pt x="5951" y="20581"/>
                    <a:pt x="5921" y="20599"/>
                    <a:pt x="5911" y="20635"/>
                  </a:cubicBezTo>
                  <a:cubicBezTo>
                    <a:pt x="5603" y="21433"/>
                    <a:pt x="5702" y="22340"/>
                    <a:pt x="6201" y="22993"/>
                  </a:cubicBezTo>
                  <a:cubicBezTo>
                    <a:pt x="5802" y="22720"/>
                    <a:pt x="5385" y="22457"/>
                    <a:pt x="4968" y="22222"/>
                  </a:cubicBezTo>
                  <a:cubicBezTo>
                    <a:pt x="4977" y="22213"/>
                    <a:pt x="4986" y="22204"/>
                    <a:pt x="4995" y="22185"/>
                  </a:cubicBezTo>
                  <a:cubicBezTo>
                    <a:pt x="5131" y="21714"/>
                    <a:pt x="5195" y="21242"/>
                    <a:pt x="4886" y="20825"/>
                  </a:cubicBezTo>
                  <a:cubicBezTo>
                    <a:pt x="4578" y="20399"/>
                    <a:pt x="4070" y="20163"/>
                    <a:pt x="3771" y="19719"/>
                  </a:cubicBezTo>
                  <a:cubicBezTo>
                    <a:pt x="3754" y="19698"/>
                    <a:pt x="3730" y="19687"/>
                    <a:pt x="3707" y="19687"/>
                  </a:cubicBezTo>
                  <a:cubicBezTo>
                    <a:pt x="3680" y="19687"/>
                    <a:pt x="3654" y="19703"/>
                    <a:pt x="3644" y="19737"/>
                  </a:cubicBezTo>
                  <a:cubicBezTo>
                    <a:pt x="3635" y="19792"/>
                    <a:pt x="3626" y="19846"/>
                    <a:pt x="3626" y="19891"/>
                  </a:cubicBezTo>
                  <a:cubicBezTo>
                    <a:pt x="3599" y="19909"/>
                    <a:pt x="3581" y="19946"/>
                    <a:pt x="3608" y="19973"/>
                  </a:cubicBezTo>
                  <a:cubicBezTo>
                    <a:pt x="3526" y="20707"/>
                    <a:pt x="3871" y="21351"/>
                    <a:pt x="4351" y="21895"/>
                  </a:cubicBezTo>
                  <a:cubicBezTo>
                    <a:pt x="4043" y="21741"/>
                    <a:pt x="3735" y="21587"/>
                    <a:pt x="3417" y="21442"/>
                  </a:cubicBezTo>
                  <a:cubicBezTo>
                    <a:pt x="3417" y="21415"/>
                    <a:pt x="3408" y="21387"/>
                    <a:pt x="3372" y="21369"/>
                  </a:cubicBezTo>
                  <a:cubicBezTo>
                    <a:pt x="3293" y="20663"/>
                    <a:pt x="2446" y="20535"/>
                    <a:pt x="1779" y="20535"/>
                  </a:cubicBezTo>
                  <a:cubicBezTo>
                    <a:pt x="1606" y="20535"/>
                    <a:pt x="1446" y="20544"/>
                    <a:pt x="1314" y="20553"/>
                  </a:cubicBezTo>
                  <a:cubicBezTo>
                    <a:pt x="1268" y="20553"/>
                    <a:pt x="1232" y="20599"/>
                    <a:pt x="1259" y="20644"/>
                  </a:cubicBezTo>
                  <a:cubicBezTo>
                    <a:pt x="1459" y="20970"/>
                    <a:pt x="1640" y="21442"/>
                    <a:pt x="2030" y="21596"/>
                  </a:cubicBezTo>
                  <a:cubicBezTo>
                    <a:pt x="2153" y="21650"/>
                    <a:pt x="2297" y="21670"/>
                    <a:pt x="2448" y="21670"/>
                  </a:cubicBezTo>
                  <a:cubicBezTo>
                    <a:pt x="2731" y="21670"/>
                    <a:pt x="3039" y="21598"/>
                    <a:pt x="3281" y="21533"/>
                  </a:cubicBezTo>
                  <a:cubicBezTo>
                    <a:pt x="3635" y="21696"/>
                    <a:pt x="3970" y="21877"/>
                    <a:pt x="4315" y="22059"/>
                  </a:cubicBezTo>
                  <a:cubicBezTo>
                    <a:pt x="4246" y="22053"/>
                    <a:pt x="4176" y="22051"/>
                    <a:pt x="4107" y="22051"/>
                  </a:cubicBezTo>
                  <a:cubicBezTo>
                    <a:pt x="3086" y="22051"/>
                    <a:pt x="2068" y="22601"/>
                    <a:pt x="1431" y="23373"/>
                  </a:cubicBezTo>
                  <a:cubicBezTo>
                    <a:pt x="1379" y="23435"/>
                    <a:pt x="1394" y="23573"/>
                    <a:pt x="1494" y="23573"/>
                  </a:cubicBezTo>
                  <a:cubicBezTo>
                    <a:pt x="1498" y="23573"/>
                    <a:pt x="1501" y="23573"/>
                    <a:pt x="1504" y="23573"/>
                  </a:cubicBezTo>
                  <a:cubicBezTo>
                    <a:pt x="2547" y="23446"/>
                    <a:pt x="4261" y="23391"/>
                    <a:pt x="4868" y="22376"/>
                  </a:cubicBezTo>
                  <a:cubicBezTo>
                    <a:pt x="5430" y="22702"/>
                    <a:pt x="5975" y="23056"/>
                    <a:pt x="6510" y="23437"/>
                  </a:cubicBezTo>
                  <a:cubicBezTo>
                    <a:pt x="6217" y="23400"/>
                    <a:pt x="5910" y="23375"/>
                    <a:pt x="5603" y="23375"/>
                  </a:cubicBezTo>
                  <a:cubicBezTo>
                    <a:pt x="4705" y="23375"/>
                    <a:pt x="3811" y="23591"/>
                    <a:pt x="3290" y="24362"/>
                  </a:cubicBezTo>
                  <a:cubicBezTo>
                    <a:pt x="3263" y="24407"/>
                    <a:pt x="3290" y="24471"/>
                    <a:pt x="3336" y="24480"/>
                  </a:cubicBezTo>
                  <a:cubicBezTo>
                    <a:pt x="3635" y="24533"/>
                    <a:pt x="3932" y="24561"/>
                    <a:pt x="4226" y="24561"/>
                  </a:cubicBezTo>
                  <a:cubicBezTo>
                    <a:pt x="5170" y="24561"/>
                    <a:pt x="6075" y="24279"/>
                    <a:pt x="6863" y="23691"/>
                  </a:cubicBezTo>
                  <a:cubicBezTo>
                    <a:pt x="7371" y="24063"/>
                    <a:pt x="7870" y="24462"/>
                    <a:pt x="8350" y="24888"/>
                  </a:cubicBezTo>
                  <a:cubicBezTo>
                    <a:pt x="9312" y="27690"/>
                    <a:pt x="10590" y="30374"/>
                    <a:pt x="12467" y="32541"/>
                  </a:cubicBezTo>
                  <a:cubicBezTo>
                    <a:pt x="12507" y="32587"/>
                    <a:pt x="12554" y="32607"/>
                    <a:pt x="12600" y="32607"/>
                  </a:cubicBezTo>
                  <a:cubicBezTo>
                    <a:pt x="12753" y="32607"/>
                    <a:pt x="12899" y="32395"/>
                    <a:pt x="12766" y="32242"/>
                  </a:cubicBezTo>
                  <a:cubicBezTo>
                    <a:pt x="11506" y="30791"/>
                    <a:pt x="10508" y="29104"/>
                    <a:pt x="9692" y="27300"/>
                  </a:cubicBezTo>
                  <a:cubicBezTo>
                    <a:pt x="9747" y="26910"/>
                    <a:pt x="9819" y="26529"/>
                    <a:pt x="9901" y="26148"/>
                  </a:cubicBezTo>
                  <a:cubicBezTo>
                    <a:pt x="9921" y="26168"/>
                    <a:pt x="9940" y="26183"/>
                    <a:pt x="9967" y="26183"/>
                  </a:cubicBezTo>
                  <a:cubicBezTo>
                    <a:pt x="9977" y="26183"/>
                    <a:pt x="9988" y="26180"/>
                    <a:pt x="10001" y="26175"/>
                  </a:cubicBezTo>
                  <a:cubicBezTo>
                    <a:pt x="10055" y="26148"/>
                    <a:pt x="10119" y="26121"/>
                    <a:pt x="10182" y="26103"/>
                  </a:cubicBezTo>
                  <a:cubicBezTo>
                    <a:pt x="10331" y="26135"/>
                    <a:pt x="10478" y="26151"/>
                    <a:pt x="10623" y="26151"/>
                  </a:cubicBezTo>
                  <a:cubicBezTo>
                    <a:pt x="11486" y="26151"/>
                    <a:pt x="12274" y="25607"/>
                    <a:pt x="12848" y="24924"/>
                  </a:cubicBezTo>
                  <a:cubicBezTo>
                    <a:pt x="12875" y="24915"/>
                    <a:pt x="12912" y="24897"/>
                    <a:pt x="12948" y="24879"/>
                  </a:cubicBezTo>
                  <a:cubicBezTo>
                    <a:pt x="12993" y="24860"/>
                    <a:pt x="12993" y="24806"/>
                    <a:pt x="12966" y="24770"/>
                  </a:cubicBezTo>
                  <a:cubicBezTo>
                    <a:pt x="12993" y="24743"/>
                    <a:pt x="13011" y="24724"/>
                    <a:pt x="13029" y="24697"/>
                  </a:cubicBezTo>
                  <a:cubicBezTo>
                    <a:pt x="13075" y="24634"/>
                    <a:pt x="13011" y="24561"/>
                    <a:pt x="12948" y="24561"/>
                  </a:cubicBezTo>
                  <a:cubicBezTo>
                    <a:pt x="12882" y="24559"/>
                    <a:pt x="12816" y="24557"/>
                    <a:pt x="12750" y="24557"/>
                  </a:cubicBezTo>
                  <a:cubicBezTo>
                    <a:pt x="11654" y="24557"/>
                    <a:pt x="10564" y="24919"/>
                    <a:pt x="9983" y="25894"/>
                  </a:cubicBezTo>
                  <a:cubicBezTo>
                    <a:pt x="9973" y="25894"/>
                    <a:pt x="9973" y="25894"/>
                    <a:pt x="9964" y="25885"/>
                  </a:cubicBezTo>
                  <a:cubicBezTo>
                    <a:pt x="10273" y="24697"/>
                    <a:pt x="10762" y="23555"/>
                    <a:pt x="11442" y="22539"/>
                  </a:cubicBezTo>
                  <a:cubicBezTo>
                    <a:pt x="12011" y="22996"/>
                    <a:pt x="12616" y="23195"/>
                    <a:pt x="13211" y="23195"/>
                  </a:cubicBezTo>
                  <a:cubicBezTo>
                    <a:pt x="14363" y="23195"/>
                    <a:pt x="15477" y="22452"/>
                    <a:pt x="16212" y="21406"/>
                  </a:cubicBezTo>
                  <a:cubicBezTo>
                    <a:pt x="16258" y="21324"/>
                    <a:pt x="16194" y="21215"/>
                    <a:pt x="16103" y="21215"/>
                  </a:cubicBezTo>
                  <a:cubicBezTo>
                    <a:pt x="15351" y="21233"/>
                    <a:pt x="14544" y="21206"/>
                    <a:pt x="13809" y="21378"/>
                  </a:cubicBezTo>
                  <a:cubicBezTo>
                    <a:pt x="13029" y="21560"/>
                    <a:pt x="12340" y="21995"/>
                    <a:pt x="11606" y="22312"/>
                  </a:cubicBezTo>
                  <a:cubicBezTo>
                    <a:pt x="11841" y="21977"/>
                    <a:pt x="12095" y="21650"/>
                    <a:pt x="12376" y="21351"/>
                  </a:cubicBezTo>
                  <a:cubicBezTo>
                    <a:pt x="12413" y="21351"/>
                    <a:pt x="12440" y="21315"/>
                    <a:pt x="12449" y="21279"/>
                  </a:cubicBezTo>
                  <a:cubicBezTo>
                    <a:pt x="12794" y="20916"/>
                    <a:pt x="13174" y="20580"/>
                    <a:pt x="13583" y="20281"/>
                  </a:cubicBezTo>
                  <a:cubicBezTo>
                    <a:pt x="13601" y="20272"/>
                    <a:pt x="13610" y="20254"/>
                    <a:pt x="13619" y="20227"/>
                  </a:cubicBezTo>
                  <a:cubicBezTo>
                    <a:pt x="13619" y="20227"/>
                    <a:pt x="13628" y="20236"/>
                    <a:pt x="13628" y="20236"/>
                  </a:cubicBezTo>
                  <a:cubicBezTo>
                    <a:pt x="13713" y="20242"/>
                    <a:pt x="13799" y="20246"/>
                    <a:pt x="13883" y="20246"/>
                  </a:cubicBezTo>
                  <a:cubicBezTo>
                    <a:pt x="15090" y="20246"/>
                    <a:pt x="16189" y="19589"/>
                    <a:pt x="16756" y="18513"/>
                  </a:cubicBezTo>
                  <a:cubicBezTo>
                    <a:pt x="16791" y="18452"/>
                    <a:pt x="16759" y="18358"/>
                    <a:pt x="16685" y="18358"/>
                  </a:cubicBezTo>
                  <a:cubicBezTo>
                    <a:pt x="16682" y="18358"/>
                    <a:pt x="16678" y="18358"/>
                    <a:pt x="16675" y="18359"/>
                  </a:cubicBezTo>
                  <a:cubicBezTo>
                    <a:pt x="15550" y="18440"/>
                    <a:pt x="13519" y="18449"/>
                    <a:pt x="13564" y="20045"/>
                  </a:cubicBezTo>
                  <a:cubicBezTo>
                    <a:pt x="13537" y="20064"/>
                    <a:pt x="13528" y="20091"/>
                    <a:pt x="13528" y="20118"/>
                  </a:cubicBezTo>
                  <a:cubicBezTo>
                    <a:pt x="13519" y="20127"/>
                    <a:pt x="13501" y="20127"/>
                    <a:pt x="13492" y="20136"/>
                  </a:cubicBezTo>
                  <a:cubicBezTo>
                    <a:pt x="13120" y="20399"/>
                    <a:pt x="12766" y="20707"/>
                    <a:pt x="12440" y="21034"/>
                  </a:cubicBezTo>
                  <a:cubicBezTo>
                    <a:pt x="12594" y="20517"/>
                    <a:pt x="13048" y="20154"/>
                    <a:pt x="13156" y="19619"/>
                  </a:cubicBezTo>
                  <a:cubicBezTo>
                    <a:pt x="13338" y="18794"/>
                    <a:pt x="12875" y="17987"/>
                    <a:pt x="13057" y="17153"/>
                  </a:cubicBezTo>
                  <a:cubicBezTo>
                    <a:pt x="13070" y="17094"/>
                    <a:pt x="13026" y="17049"/>
                    <a:pt x="12977" y="17049"/>
                  </a:cubicBezTo>
                  <a:cubicBezTo>
                    <a:pt x="12958" y="17049"/>
                    <a:pt x="12938" y="17056"/>
                    <a:pt x="12921" y="17071"/>
                  </a:cubicBezTo>
                  <a:cubicBezTo>
                    <a:pt x="12277" y="17688"/>
                    <a:pt x="11778" y="18422"/>
                    <a:pt x="11705" y="19329"/>
                  </a:cubicBezTo>
                  <a:cubicBezTo>
                    <a:pt x="11651" y="19928"/>
                    <a:pt x="11687" y="20862"/>
                    <a:pt x="12204" y="21270"/>
                  </a:cubicBezTo>
                  <a:cubicBezTo>
                    <a:pt x="11615" y="21895"/>
                    <a:pt x="11107" y="22603"/>
                    <a:pt x="10690" y="23364"/>
                  </a:cubicBezTo>
                  <a:cubicBezTo>
                    <a:pt x="10753" y="23129"/>
                    <a:pt x="10771" y="22893"/>
                    <a:pt x="10735" y="22648"/>
                  </a:cubicBezTo>
                  <a:cubicBezTo>
                    <a:pt x="10626" y="22040"/>
                    <a:pt x="10173" y="21560"/>
                    <a:pt x="9992" y="20979"/>
                  </a:cubicBezTo>
                  <a:cubicBezTo>
                    <a:pt x="9983" y="20957"/>
                    <a:pt x="9962" y="20945"/>
                    <a:pt x="9942" y="20945"/>
                  </a:cubicBezTo>
                  <a:cubicBezTo>
                    <a:pt x="9921" y="20945"/>
                    <a:pt x="9901" y="20957"/>
                    <a:pt x="9892" y="20979"/>
                  </a:cubicBezTo>
                  <a:cubicBezTo>
                    <a:pt x="9574" y="22040"/>
                    <a:pt x="9221" y="23464"/>
                    <a:pt x="10227" y="24244"/>
                  </a:cubicBezTo>
                  <a:cubicBezTo>
                    <a:pt x="10227" y="24244"/>
                    <a:pt x="10227" y="24244"/>
                    <a:pt x="10227" y="24253"/>
                  </a:cubicBezTo>
                  <a:cubicBezTo>
                    <a:pt x="10236" y="24253"/>
                    <a:pt x="10246" y="24262"/>
                    <a:pt x="10255" y="24271"/>
                  </a:cubicBezTo>
                  <a:cubicBezTo>
                    <a:pt x="9892" y="25133"/>
                    <a:pt x="9647" y="26048"/>
                    <a:pt x="9547" y="26973"/>
                  </a:cubicBezTo>
                  <a:cubicBezTo>
                    <a:pt x="8686" y="25006"/>
                    <a:pt x="8024" y="22920"/>
                    <a:pt x="7462" y="20880"/>
                  </a:cubicBezTo>
                  <a:cubicBezTo>
                    <a:pt x="8187" y="19420"/>
                    <a:pt x="8931" y="17987"/>
                    <a:pt x="9865" y="16690"/>
                  </a:cubicBezTo>
                  <a:cubicBezTo>
                    <a:pt x="9910" y="16690"/>
                    <a:pt x="9955" y="16654"/>
                    <a:pt x="9937" y="16609"/>
                  </a:cubicBezTo>
                  <a:cubicBezTo>
                    <a:pt x="10218" y="16219"/>
                    <a:pt x="10518" y="15847"/>
                    <a:pt x="10835" y="15493"/>
                  </a:cubicBezTo>
                  <a:cubicBezTo>
                    <a:pt x="10835" y="15493"/>
                    <a:pt x="10835" y="15493"/>
                    <a:pt x="10835" y="15502"/>
                  </a:cubicBezTo>
                  <a:cubicBezTo>
                    <a:pt x="11567" y="16330"/>
                    <a:pt x="12523" y="16522"/>
                    <a:pt x="13518" y="16522"/>
                  </a:cubicBezTo>
                  <a:cubicBezTo>
                    <a:pt x="14126" y="16522"/>
                    <a:pt x="14747" y="16450"/>
                    <a:pt x="15342" y="16409"/>
                  </a:cubicBezTo>
                  <a:cubicBezTo>
                    <a:pt x="15414" y="16400"/>
                    <a:pt x="15478" y="16300"/>
                    <a:pt x="15414" y="16246"/>
                  </a:cubicBezTo>
                  <a:cubicBezTo>
                    <a:pt x="14483" y="15523"/>
                    <a:pt x="13387" y="14950"/>
                    <a:pt x="12244" y="14950"/>
                  </a:cubicBezTo>
                  <a:cubicBezTo>
                    <a:pt x="11895" y="14950"/>
                    <a:pt x="11542" y="15003"/>
                    <a:pt x="11189" y="15122"/>
                  </a:cubicBezTo>
                  <a:cubicBezTo>
                    <a:pt x="11488" y="14813"/>
                    <a:pt x="11796" y="14523"/>
                    <a:pt x="12141" y="14242"/>
                  </a:cubicBezTo>
                  <a:cubicBezTo>
                    <a:pt x="12466" y="14323"/>
                    <a:pt x="12832" y="14401"/>
                    <a:pt x="13187" y="14401"/>
                  </a:cubicBezTo>
                  <a:cubicBezTo>
                    <a:pt x="13386" y="14401"/>
                    <a:pt x="13581" y="14376"/>
                    <a:pt x="13764" y="14314"/>
                  </a:cubicBezTo>
                  <a:cubicBezTo>
                    <a:pt x="14381" y="14097"/>
                    <a:pt x="14970" y="13516"/>
                    <a:pt x="15487" y="13127"/>
                  </a:cubicBezTo>
                  <a:cubicBezTo>
                    <a:pt x="15559" y="13063"/>
                    <a:pt x="15541" y="12954"/>
                    <a:pt x="15441" y="12945"/>
                  </a:cubicBezTo>
                  <a:cubicBezTo>
                    <a:pt x="15212" y="12930"/>
                    <a:pt x="14971" y="12919"/>
                    <a:pt x="14726" y="12919"/>
                  </a:cubicBezTo>
                  <a:cubicBezTo>
                    <a:pt x="13770" y="12919"/>
                    <a:pt x="12766" y="13098"/>
                    <a:pt x="12268" y="13979"/>
                  </a:cubicBezTo>
                  <a:lnTo>
                    <a:pt x="12250" y="13979"/>
                  </a:lnTo>
                  <a:cubicBezTo>
                    <a:pt x="12213" y="14006"/>
                    <a:pt x="12177" y="14033"/>
                    <a:pt x="12141" y="14061"/>
                  </a:cubicBezTo>
                  <a:cubicBezTo>
                    <a:pt x="12123" y="14070"/>
                    <a:pt x="12114" y="14070"/>
                    <a:pt x="12095" y="14079"/>
                  </a:cubicBezTo>
                  <a:cubicBezTo>
                    <a:pt x="12068" y="14088"/>
                    <a:pt x="12050" y="14106"/>
                    <a:pt x="12041" y="14133"/>
                  </a:cubicBezTo>
                  <a:cubicBezTo>
                    <a:pt x="11832" y="14287"/>
                    <a:pt x="11633" y="14460"/>
                    <a:pt x="11442" y="14623"/>
                  </a:cubicBezTo>
                  <a:cubicBezTo>
                    <a:pt x="11442" y="14623"/>
                    <a:pt x="11442" y="14614"/>
                    <a:pt x="11433" y="14614"/>
                  </a:cubicBezTo>
                  <a:cubicBezTo>
                    <a:pt x="11705" y="14206"/>
                    <a:pt x="12104" y="13952"/>
                    <a:pt x="12304" y="13498"/>
                  </a:cubicBezTo>
                  <a:cubicBezTo>
                    <a:pt x="12531" y="12991"/>
                    <a:pt x="12649" y="12428"/>
                    <a:pt x="12812" y="11902"/>
                  </a:cubicBezTo>
                  <a:cubicBezTo>
                    <a:pt x="12826" y="11844"/>
                    <a:pt x="12771" y="11781"/>
                    <a:pt x="12716" y="11781"/>
                  </a:cubicBezTo>
                  <a:cubicBezTo>
                    <a:pt x="12702" y="11781"/>
                    <a:pt x="12688" y="11785"/>
                    <a:pt x="12676" y="11794"/>
                  </a:cubicBezTo>
                  <a:cubicBezTo>
                    <a:pt x="11796" y="12446"/>
                    <a:pt x="10590" y="13562"/>
                    <a:pt x="11316" y="14741"/>
                  </a:cubicBezTo>
                  <a:cubicBezTo>
                    <a:pt x="10835" y="15176"/>
                    <a:pt x="10409" y="15657"/>
                    <a:pt x="10010" y="16164"/>
                  </a:cubicBezTo>
                  <a:cubicBezTo>
                    <a:pt x="10164" y="15756"/>
                    <a:pt x="10463" y="15403"/>
                    <a:pt x="10545" y="14958"/>
                  </a:cubicBezTo>
                  <a:cubicBezTo>
                    <a:pt x="10672" y="14251"/>
                    <a:pt x="10490" y="13526"/>
                    <a:pt x="10617" y="12818"/>
                  </a:cubicBezTo>
                  <a:cubicBezTo>
                    <a:pt x="10629" y="12759"/>
                    <a:pt x="10591" y="12723"/>
                    <a:pt x="10547" y="12723"/>
                  </a:cubicBezTo>
                  <a:cubicBezTo>
                    <a:pt x="10524" y="12723"/>
                    <a:pt x="10500" y="12733"/>
                    <a:pt x="10481" y="12755"/>
                  </a:cubicBezTo>
                  <a:cubicBezTo>
                    <a:pt x="9656" y="13897"/>
                    <a:pt x="9176" y="15176"/>
                    <a:pt x="9747" y="16518"/>
                  </a:cubicBezTo>
                  <a:cubicBezTo>
                    <a:pt x="9275" y="17171"/>
                    <a:pt x="8849" y="17860"/>
                    <a:pt x="8468" y="18567"/>
                  </a:cubicBezTo>
                  <a:cubicBezTo>
                    <a:pt x="8631" y="18023"/>
                    <a:pt x="8922" y="17543"/>
                    <a:pt x="8949" y="16944"/>
                  </a:cubicBezTo>
                  <a:cubicBezTo>
                    <a:pt x="8976" y="16155"/>
                    <a:pt x="8722" y="15384"/>
                    <a:pt x="8459" y="14650"/>
                  </a:cubicBezTo>
                  <a:cubicBezTo>
                    <a:pt x="8449" y="14625"/>
                    <a:pt x="8421" y="14609"/>
                    <a:pt x="8396" y="14609"/>
                  </a:cubicBezTo>
                  <a:cubicBezTo>
                    <a:pt x="8374" y="14609"/>
                    <a:pt x="8354" y="14621"/>
                    <a:pt x="8350" y="14650"/>
                  </a:cubicBezTo>
                  <a:cubicBezTo>
                    <a:pt x="8033" y="16201"/>
                    <a:pt x="6863" y="17515"/>
                    <a:pt x="8187" y="18948"/>
                  </a:cubicBezTo>
                  <a:cubicBezTo>
                    <a:pt x="8196" y="18966"/>
                    <a:pt x="8205" y="18966"/>
                    <a:pt x="8214" y="18975"/>
                  </a:cubicBezTo>
                  <a:cubicBezTo>
                    <a:pt x="8223" y="18984"/>
                    <a:pt x="8223" y="18994"/>
                    <a:pt x="8223" y="18994"/>
                  </a:cubicBezTo>
                  <a:cubicBezTo>
                    <a:pt x="8223" y="19003"/>
                    <a:pt x="8223" y="19003"/>
                    <a:pt x="8223" y="19012"/>
                  </a:cubicBezTo>
                  <a:cubicBezTo>
                    <a:pt x="7942" y="19556"/>
                    <a:pt x="7670" y="20109"/>
                    <a:pt x="7407" y="20662"/>
                  </a:cubicBezTo>
                  <a:cubicBezTo>
                    <a:pt x="7217" y="19973"/>
                    <a:pt x="7035" y="19293"/>
                    <a:pt x="6863" y="18622"/>
                  </a:cubicBezTo>
                  <a:cubicBezTo>
                    <a:pt x="6455" y="17053"/>
                    <a:pt x="6210" y="15457"/>
                    <a:pt x="6092" y="13870"/>
                  </a:cubicBezTo>
                  <a:cubicBezTo>
                    <a:pt x="6247" y="13516"/>
                    <a:pt x="6410" y="13190"/>
                    <a:pt x="6600" y="12873"/>
                  </a:cubicBezTo>
                  <a:cubicBezTo>
                    <a:pt x="7000" y="13044"/>
                    <a:pt x="7419" y="13125"/>
                    <a:pt x="7836" y="13125"/>
                  </a:cubicBezTo>
                  <a:cubicBezTo>
                    <a:pt x="8589" y="13125"/>
                    <a:pt x="9336" y="12859"/>
                    <a:pt x="9955" y="12374"/>
                  </a:cubicBezTo>
                  <a:cubicBezTo>
                    <a:pt x="10019" y="12329"/>
                    <a:pt x="9983" y="12220"/>
                    <a:pt x="9910" y="12202"/>
                  </a:cubicBezTo>
                  <a:cubicBezTo>
                    <a:pt x="9393" y="12069"/>
                    <a:pt x="8871" y="11994"/>
                    <a:pt x="8344" y="11994"/>
                  </a:cubicBezTo>
                  <a:cubicBezTo>
                    <a:pt x="8114" y="11994"/>
                    <a:pt x="7884" y="12008"/>
                    <a:pt x="7652" y="12038"/>
                  </a:cubicBezTo>
                  <a:cubicBezTo>
                    <a:pt x="7489" y="12057"/>
                    <a:pt x="7289" y="12075"/>
                    <a:pt x="7099" y="12111"/>
                  </a:cubicBezTo>
                  <a:cubicBezTo>
                    <a:pt x="7398" y="11721"/>
                    <a:pt x="7716" y="11349"/>
                    <a:pt x="8078" y="11014"/>
                  </a:cubicBezTo>
                  <a:cubicBezTo>
                    <a:pt x="8078" y="11032"/>
                    <a:pt x="8078" y="11050"/>
                    <a:pt x="8096" y="11068"/>
                  </a:cubicBezTo>
                  <a:cubicBezTo>
                    <a:pt x="8555" y="11438"/>
                    <a:pt x="9067" y="11561"/>
                    <a:pt x="9600" y="11561"/>
                  </a:cubicBezTo>
                  <a:cubicBezTo>
                    <a:pt x="10426" y="11561"/>
                    <a:pt x="11301" y="11264"/>
                    <a:pt x="12095" y="11132"/>
                  </a:cubicBezTo>
                  <a:cubicBezTo>
                    <a:pt x="12159" y="11123"/>
                    <a:pt x="12168" y="11023"/>
                    <a:pt x="12114" y="10996"/>
                  </a:cubicBezTo>
                  <a:cubicBezTo>
                    <a:pt x="11300" y="10623"/>
                    <a:pt x="10449" y="10345"/>
                    <a:pt x="9578" y="10345"/>
                  </a:cubicBezTo>
                  <a:cubicBezTo>
                    <a:pt x="9303" y="10345"/>
                    <a:pt x="9027" y="10373"/>
                    <a:pt x="8749" y="10433"/>
                  </a:cubicBezTo>
                  <a:cubicBezTo>
                    <a:pt x="9003" y="10243"/>
                    <a:pt x="9257" y="10053"/>
                    <a:pt x="9529" y="9871"/>
                  </a:cubicBezTo>
                  <a:cubicBezTo>
                    <a:pt x="9790" y="9964"/>
                    <a:pt x="10046" y="10006"/>
                    <a:pt x="10293" y="10006"/>
                  </a:cubicBezTo>
                  <a:cubicBezTo>
                    <a:pt x="11383" y="10006"/>
                    <a:pt x="12314" y="9183"/>
                    <a:pt x="12757" y="8148"/>
                  </a:cubicBezTo>
                  <a:cubicBezTo>
                    <a:pt x="12785" y="8085"/>
                    <a:pt x="12748" y="7994"/>
                    <a:pt x="12667" y="7994"/>
                  </a:cubicBezTo>
                  <a:cubicBezTo>
                    <a:pt x="11424" y="8012"/>
                    <a:pt x="9828" y="8194"/>
                    <a:pt x="9475" y="9626"/>
                  </a:cubicBezTo>
                  <a:cubicBezTo>
                    <a:pt x="9475" y="9644"/>
                    <a:pt x="9475" y="9644"/>
                    <a:pt x="9484" y="9654"/>
                  </a:cubicBezTo>
                  <a:lnTo>
                    <a:pt x="9466" y="9663"/>
                  </a:lnTo>
                  <a:cubicBezTo>
                    <a:pt x="9438" y="9681"/>
                    <a:pt x="9420" y="9708"/>
                    <a:pt x="9420" y="9735"/>
                  </a:cubicBezTo>
                  <a:cubicBezTo>
                    <a:pt x="9112" y="9898"/>
                    <a:pt x="8822" y="10080"/>
                    <a:pt x="8532" y="10288"/>
                  </a:cubicBezTo>
                  <a:cubicBezTo>
                    <a:pt x="8668" y="10134"/>
                    <a:pt x="8777" y="9971"/>
                    <a:pt x="8849" y="9790"/>
                  </a:cubicBezTo>
                  <a:cubicBezTo>
                    <a:pt x="9030" y="9300"/>
                    <a:pt x="8958" y="8710"/>
                    <a:pt x="8913" y="8203"/>
                  </a:cubicBezTo>
                  <a:cubicBezTo>
                    <a:pt x="8906" y="8159"/>
                    <a:pt x="8870" y="8128"/>
                    <a:pt x="8830" y="8128"/>
                  </a:cubicBezTo>
                  <a:cubicBezTo>
                    <a:pt x="8812" y="8128"/>
                    <a:pt x="8793" y="8134"/>
                    <a:pt x="8777" y="8148"/>
                  </a:cubicBezTo>
                  <a:cubicBezTo>
                    <a:pt x="8432" y="8493"/>
                    <a:pt x="7969" y="8846"/>
                    <a:pt x="7833" y="9336"/>
                  </a:cubicBezTo>
                  <a:cubicBezTo>
                    <a:pt x="7697" y="9790"/>
                    <a:pt x="7770" y="10325"/>
                    <a:pt x="7951" y="10760"/>
                  </a:cubicBezTo>
                  <a:cubicBezTo>
                    <a:pt x="7453" y="11213"/>
                    <a:pt x="7008" y="11730"/>
                    <a:pt x="6646" y="12301"/>
                  </a:cubicBezTo>
                  <a:cubicBezTo>
                    <a:pt x="6546" y="12374"/>
                    <a:pt x="6473" y="12465"/>
                    <a:pt x="6437" y="12592"/>
                  </a:cubicBezTo>
                  <a:cubicBezTo>
                    <a:pt x="6437" y="12610"/>
                    <a:pt x="6437" y="12619"/>
                    <a:pt x="6437" y="12628"/>
                  </a:cubicBezTo>
                  <a:cubicBezTo>
                    <a:pt x="6301" y="12873"/>
                    <a:pt x="6174" y="13117"/>
                    <a:pt x="6065" y="13371"/>
                  </a:cubicBezTo>
                  <a:cubicBezTo>
                    <a:pt x="5975" y="11549"/>
                    <a:pt x="6065" y="9726"/>
                    <a:pt x="6328" y="7922"/>
                  </a:cubicBezTo>
                  <a:cubicBezTo>
                    <a:pt x="6918" y="7876"/>
                    <a:pt x="7407" y="7931"/>
                    <a:pt x="7933" y="7550"/>
                  </a:cubicBezTo>
                  <a:cubicBezTo>
                    <a:pt x="8568" y="7087"/>
                    <a:pt x="9030" y="6353"/>
                    <a:pt x="9493" y="5727"/>
                  </a:cubicBezTo>
                  <a:cubicBezTo>
                    <a:pt x="9529" y="5682"/>
                    <a:pt x="9475" y="5600"/>
                    <a:pt x="9420" y="5600"/>
                  </a:cubicBezTo>
                  <a:cubicBezTo>
                    <a:pt x="8187" y="5673"/>
                    <a:pt x="7008" y="6326"/>
                    <a:pt x="6410" y="7396"/>
                  </a:cubicBezTo>
                  <a:cubicBezTo>
                    <a:pt x="6537" y="6634"/>
                    <a:pt x="6691" y="5863"/>
                    <a:pt x="6881" y="5101"/>
                  </a:cubicBezTo>
                  <a:cubicBezTo>
                    <a:pt x="7507" y="5020"/>
                    <a:pt x="8051" y="5002"/>
                    <a:pt x="8604" y="4675"/>
                  </a:cubicBezTo>
                  <a:cubicBezTo>
                    <a:pt x="9094" y="4385"/>
                    <a:pt x="9466" y="3977"/>
                    <a:pt x="9847" y="3569"/>
                  </a:cubicBezTo>
                  <a:cubicBezTo>
                    <a:pt x="9874" y="3560"/>
                    <a:pt x="9910" y="3542"/>
                    <a:pt x="9937" y="3533"/>
                  </a:cubicBezTo>
                  <a:cubicBezTo>
                    <a:pt x="9973" y="3515"/>
                    <a:pt x="9983" y="3478"/>
                    <a:pt x="9964" y="3451"/>
                  </a:cubicBezTo>
                  <a:cubicBezTo>
                    <a:pt x="9983" y="3424"/>
                    <a:pt x="10001" y="3406"/>
                    <a:pt x="10028" y="3379"/>
                  </a:cubicBezTo>
                  <a:cubicBezTo>
                    <a:pt x="10064" y="3333"/>
                    <a:pt x="10037" y="3261"/>
                    <a:pt x="9973" y="3261"/>
                  </a:cubicBezTo>
                  <a:cubicBezTo>
                    <a:pt x="8867" y="3270"/>
                    <a:pt x="7670" y="3496"/>
                    <a:pt x="7063" y="4403"/>
                  </a:cubicBezTo>
                  <a:cubicBezTo>
                    <a:pt x="7108" y="4231"/>
                    <a:pt x="7153" y="4059"/>
                    <a:pt x="7199" y="3895"/>
                  </a:cubicBezTo>
                  <a:cubicBezTo>
                    <a:pt x="7244" y="3877"/>
                    <a:pt x="7271" y="3832"/>
                    <a:pt x="7235" y="3787"/>
                  </a:cubicBezTo>
                  <a:cubicBezTo>
                    <a:pt x="7235" y="3787"/>
                    <a:pt x="7235" y="3778"/>
                    <a:pt x="7235" y="3778"/>
                  </a:cubicBezTo>
                  <a:cubicBezTo>
                    <a:pt x="7344" y="3415"/>
                    <a:pt x="7453" y="3052"/>
                    <a:pt x="7570" y="2689"/>
                  </a:cubicBezTo>
                  <a:cubicBezTo>
                    <a:pt x="7580" y="2680"/>
                    <a:pt x="7570" y="2671"/>
                    <a:pt x="7570" y="2662"/>
                  </a:cubicBezTo>
                  <a:cubicBezTo>
                    <a:pt x="7570" y="2653"/>
                    <a:pt x="7570" y="2653"/>
                    <a:pt x="7580" y="2653"/>
                  </a:cubicBezTo>
                  <a:cubicBezTo>
                    <a:pt x="8650" y="2553"/>
                    <a:pt x="10200" y="2445"/>
                    <a:pt x="10400" y="1102"/>
                  </a:cubicBezTo>
                  <a:cubicBezTo>
                    <a:pt x="10408" y="1055"/>
                    <a:pt x="10373" y="1000"/>
                    <a:pt x="10322" y="1000"/>
                  </a:cubicBezTo>
                  <a:cubicBezTo>
                    <a:pt x="10315" y="1000"/>
                    <a:pt x="10307" y="1001"/>
                    <a:pt x="10300" y="1003"/>
                  </a:cubicBezTo>
                  <a:cubicBezTo>
                    <a:pt x="9837" y="1157"/>
                    <a:pt x="9321" y="1112"/>
                    <a:pt x="8849" y="1211"/>
                  </a:cubicBezTo>
                  <a:cubicBezTo>
                    <a:pt x="8831" y="767"/>
                    <a:pt x="8695" y="377"/>
                    <a:pt x="8414" y="14"/>
                  </a:cubicBezTo>
                  <a:cubicBezTo>
                    <a:pt x="8405" y="5"/>
                    <a:pt x="8391" y="1"/>
                    <a:pt x="8378" y="1"/>
                  </a:cubicBezTo>
                  <a:close/>
                </a:path>
              </a:pathLst>
            </a:custGeom>
            <a:solidFill>
              <a:srgbClr val="CFBC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
            <p:cNvSpPr/>
            <p:nvPr/>
          </p:nvSpPr>
          <p:spPr>
            <a:xfrm flipH="1" rot="-2181785">
              <a:off x="8014943" y="4168262"/>
              <a:ext cx="915007" cy="1776776"/>
            </a:xfrm>
            <a:custGeom>
              <a:rect b="b" l="l" r="r" t="t"/>
              <a:pathLst>
                <a:path extrusionOk="0" h="32607" w="16792">
                  <a:moveTo>
                    <a:pt x="8495" y="295"/>
                  </a:moveTo>
                  <a:cubicBezTo>
                    <a:pt x="8650" y="495"/>
                    <a:pt x="8713" y="1021"/>
                    <a:pt x="8731" y="1238"/>
                  </a:cubicBezTo>
                  <a:cubicBezTo>
                    <a:pt x="8586" y="1275"/>
                    <a:pt x="8450" y="1329"/>
                    <a:pt x="8323" y="1402"/>
                  </a:cubicBezTo>
                  <a:cubicBezTo>
                    <a:pt x="8305" y="1411"/>
                    <a:pt x="8296" y="1420"/>
                    <a:pt x="8278" y="1429"/>
                  </a:cubicBezTo>
                  <a:cubicBezTo>
                    <a:pt x="8323" y="1048"/>
                    <a:pt x="8396" y="667"/>
                    <a:pt x="8495" y="295"/>
                  </a:cubicBezTo>
                  <a:close/>
                  <a:moveTo>
                    <a:pt x="10218" y="1193"/>
                  </a:moveTo>
                  <a:lnTo>
                    <a:pt x="10218" y="1193"/>
                  </a:lnTo>
                  <a:cubicBezTo>
                    <a:pt x="10209" y="1211"/>
                    <a:pt x="10209" y="1220"/>
                    <a:pt x="10200" y="1238"/>
                  </a:cubicBezTo>
                  <a:cubicBezTo>
                    <a:pt x="9402" y="1601"/>
                    <a:pt x="8595" y="1937"/>
                    <a:pt x="7815" y="2327"/>
                  </a:cubicBezTo>
                  <a:cubicBezTo>
                    <a:pt x="8006" y="1755"/>
                    <a:pt x="8468" y="1429"/>
                    <a:pt x="9103" y="1347"/>
                  </a:cubicBezTo>
                  <a:cubicBezTo>
                    <a:pt x="9484" y="1302"/>
                    <a:pt x="9847" y="1293"/>
                    <a:pt x="10218" y="1193"/>
                  </a:cubicBezTo>
                  <a:close/>
                  <a:moveTo>
                    <a:pt x="10155" y="1393"/>
                  </a:moveTo>
                  <a:lnTo>
                    <a:pt x="10155" y="1393"/>
                  </a:lnTo>
                  <a:cubicBezTo>
                    <a:pt x="9819" y="2236"/>
                    <a:pt x="8767" y="2336"/>
                    <a:pt x="7906" y="2417"/>
                  </a:cubicBezTo>
                  <a:cubicBezTo>
                    <a:pt x="8668" y="2091"/>
                    <a:pt x="9402" y="1737"/>
                    <a:pt x="10155" y="1393"/>
                  </a:cubicBezTo>
                  <a:close/>
                  <a:moveTo>
                    <a:pt x="8374" y="214"/>
                  </a:moveTo>
                  <a:cubicBezTo>
                    <a:pt x="8375" y="214"/>
                    <a:pt x="8376" y="214"/>
                    <a:pt x="8378" y="214"/>
                  </a:cubicBezTo>
                  <a:cubicBezTo>
                    <a:pt x="8405" y="214"/>
                    <a:pt x="8423" y="232"/>
                    <a:pt x="8441" y="241"/>
                  </a:cubicBezTo>
                  <a:cubicBezTo>
                    <a:pt x="8278" y="667"/>
                    <a:pt x="8169" y="1093"/>
                    <a:pt x="8124" y="1547"/>
                  </a:cubicBezTo>
                  <a:cubicBezTo>
                    <a:pt x="7861" y="1773"/>
                    <a:pt x="7706" y="2091"/>
                    <a:pt x="7688" y="2435"/>
                  </a:cubicBezTo>
                  <a:cubicBezTo>
                    <a:pt x="7643" y="2435"/>
                    <a:pt x="7607" y="2445"/>
                    <a:pt x="7570" y="2445"/>
                  </a:cubicBezTo>
                  <a:cubicBezTo>
                    <a:pt x="7543" y="2200"/>
                    <a:pt x="7498" y="1955"/>
                    <a:pt x="7516" y="1701"/>
                  </a:cubicBezTo>
                  <a:cubicBezTo>
                    <a:pt x="7534" y="1248"/>
                    <a:pt x="7752" y="939"/>
                    <a:pt x="8033" y="595"/>
                  </a:cubicBezTo>
                  <a:cubicBezTo>
                    <a:pt x="8096" y="523"/>
                    <a:pt x="8282" y="214"/>
                    <a:pt x="8374" y="214"/>
                  </a:cubicBezTo>
                  <a:close/>
                  <a:moveTo>
                    <a:pt x="6827" y="1991"/>
                  </a:moveTo>
                  <a:lnTo>
                    <a:pt x="6827" y="1991"/>
                  </a:lnTo>
                  <a:cubicBezTo>
                    <a:pt x="7063" y="2454"/>
                    <a:pt x="7226" y="2943"/>
                    <a:pt x="7144" y="3460"/>
                  </a:cubicBezTo>
                  <a:cubicBezTo>
                    <a:pt x="7063" y="2961"/>
                    <a:pt x="6963" y="2472"/>
                    <a:pt x="6827" y="1991"/>
                  </a:cubicBezTo>
                  <a:close/>
                  <a:moveTo>
                    <a:pt x="6700" y="1882"/>
                  </a:moveTo>
                  <a:cubicBezTo>
                    <a:pt x="6818" y="2417"/>
                    <a:pt x="6954" y="2943"/>
                    <a:pt x="7045" y="3478"/>
                  </a:cubicBezTo>
                  <a:cubicBezTo>
                    <a:pt x="6754" y="2989"/>
                    <a:pt x="6627" y="2454"/>
                    <a:pt x="6700" y="1882"/>
                  </a:cubicBezTo>
                  <a:close/>
                  <a:moveTo>
                    <a:pt x="5793" y="2662"/>
                  </a:moveTo>
                  <a:cubicBezTo>
                    <a:pt x="6228" y="3224"/>
                    <a:pt x="6745" y="3678"/>
                    <a:pt x="6691" y="4476"/>
                  </a:cubicBezTo>
                  <a:cubicBezTo>
                    <a:pt x="6676" y="4687"/>
                    <a:pt x="6650" y="4766"/>
                    <a:pt x="6617" y="4766"/>
                  </a:cubicBezTo>
                  <a:cubicBezTo>
                    <a:pt x="6531" y="4766"/>
                    <a:pt x="6403" y="4203"/>
                    <a:pt x="6337" y="4031"/>
                  </a:cubicBezTo>
                  <a:cubicBezTo>
                    <a:pt x="6165" y="3596"/>
                    <a:pt x="5993" y="3161"/>
                    <a:pt x="5820" y="2726"/>
                  </a:cubicBezTo>
                  <a:cubicBezTo>
                    <a:pt x="5811" y="2707"/>
                    <a:pt x="5802" y="2698"/>
                    <a:pt x="5784" y="2689"/>
                  </a:cubicBezTo>
                  <a:cubicBezTo>
                    <a:pt x="5784" y="2680"/>
                    <a:pt x="5793" y="2671"/>
                    <a:pt x="5793" y="2662"/>
                  </a:cubicBezTo>
                  <a:close/>
                  <a:moveTo>
                    <a:pt x="9705" y="3420"/>
                  </a:moveTo>
                  <a:cubicBezTo>
                    <a:pt x="9745" y="3420"/>
                    <a:pt x="9771" y="3424"/>
                    <a:pt x="9774" y="3433"/>
                  </a:cubicBezTo>
                  <a:cubicBezTo>
                    <a:pt x="9783" y="3433"/>
                    <a:pt x="9783" y="3442"/>
                    <a:pt x="9774" y="3451"/>
                  </a:cubicBezTo>
                  <a:cubicBezTo>
                    <a:pt x="8867" y="3841"/>
                    <a:pt x="7788" y="4158"/>
                    <a:pt x="7017" y="4802"/>
                  </a:cubicBezTo>
                  <a:cubicBezTo>
                    <a:pt x="7235" y="4385"/>
                    <a:pt x="7543" y="4031"/>
                    <a:pt x="7979" y="3805"/>
                  </a:cubicBezTo>
                  <a:cubicBezTo>
                    <a:pt x="8278" y="3651"/>
                    <a:pt x="8613" y="3560"/>
                    <a:pt x="8949" y="3505"/>
                  </a:cubicBezTo>
                  <a:lnTo>
                    <a:pt x="8949" y="3505"/>
                  </a:lnTo>
                  <a:cubicBezTo>
                    <a:pt x="8948" y="3506"/>
                    <a:pt x="8949" y="3506"/>
                    <a:pt x="8950" y="3506"/>
                  </a:cubicBezTo>
                  <a:cubicBezTo>
                    <a:pt x="8978" y="3506"/>
                    <a:pt x="9511" y="3420"/>
                    <a:pt x="9705" y="3420"/>
                  </a:cubicBezTo>
                  <a:close/>
                  <a:moveTo>
                    <a:pt x="9611" y="3669"/>
                  </a:moveTo>
                  <a:lnTo>
                    <a:pt x="9611" y="3669"/>
                  </a:lnTo>
                  <a:cubicBezTo>
                    <a:pt x="9302" y="3959"/>
                    <a:pt x="8677" y="4403"/>
                    <a:pt x="8595" y="4449"/>
                  </a:cubicBezTo>
                  <a:cubicBezTo>
                    <a:pt x="8105" y="4757"/>
                    <a:pt x="7607" y="4811"/>
                    <a:pt x="7063" y="4884"/>
                  </a:cubicBezTo>
                  <a:cubicBezTo>
                    <a:pt x="7779" y="4331"/>
                    <a:pt x="8758" y="4004"/>
                    <a:pt x="9611" y="3669"/>
                  </a:cubicBezTo>
                  <a:close/>
                  <a:moveTo>
                    <a:pt x="5748" y="2853"/>
                  </a:moveTo>
                  <a:lnTo>
                    <a:pt x="5748" y="2853"/>
                  </a:lnTo>
                  <a:cubicBezTo>
                    <a:pt x="6038" y="3560"/>
                    <a:pt x="6328" y="4258"/>
                    <a:pt x="6600" y="4965"/>
                  </a:cubicBezTo>
                  <a:cubicBezTo>
                    <a:pt x="5639" y="4802"/>
                    <a:pt x="5576" y="3696"/>
                    <a:pt x="5748" y="2853"/>
                  </a:cubicBezTo>
                  <a:close/>
                  <a:moveTo>
                    <a:pt x="643" y="4512"/>
                  </a:moveTo>
                  <a:lnTo>
                    <a:pt x="643" y="4512"/>
                  </a:lnTo>
                  <a:cubicBezTo>
                    <a:pt x="1078" y="4557"/>
                    <a:pt x="1513" y="4648"/>
                    <a:pt x="1885" y="4875"/>
                  </a:cubicBezTo>
                  <a:cubicBezTo>
                    <a:pt x="2356" y="5165"/>
                    <a:pt x="2628" y="5655"/>
                    <a:pt x="3000" y="6044"/>
                  </a:cubicBezTo>
                  <a:cubicBezTo>
                    <a:pt x="3000" y="6063"/>
                    <a:pt x="3009" y="6081"/>
                    <a:pt x="3027" y="6090"/>
                  </a:cubicBezTo>
                  <a:cubicBezTo>
                    <a:pt x="3036" y="6090"/>
                    <a:pt x="3036" y="6099"/>
                    <a:pt x="3046" y="6099"/>
                  </a:cubicBezTo>
                  <a:cubicBezTo>
                    <a:pt x="3009" y="6099"/>
                    <a:pt x="2973" y="6099"/>
                    <a:pt x="2946" y="6108"/>
                  </a:cubicBezTo>
                  <a:cubicBezTo>
                    <a:pt x="2937" y="6099"/>
                    <a:pt x="2937" y="6099"/>
                    <a:pt x="2937" y="6090"/>
                  </a:cubicBezTo>
                  <a:cubicBezTo>
                    <a:pt x="2202" y="5528"/>
                    <a:pt x="1431" y="5002"/>
                    <a:pt x="643" y="4512"/>
                  </a:cubicBezTo>
                  <a:close/>
                  <a:moveTo>
                    <a:pt x="298" y="4476"/>
                  </a:moveTo>
                  <a:cubicBezTo>
                    <a:pt x="334" y="4476"/>
                    <a:pt x="361" y="4485"/>
                    <a:pt x="389" y="4485"/>
                  </a:cubicBezTo>
                  <a:cubicBezTo>
                    <a:pt x="1187" y="4993"/>
                    <a:pt x="1948" y="5546"/>
                    <a:pt x="2692" y="6117"/>
                  </a:cubicBezTo>
                  <a:cubicBezTo>
                    <a:pt x="2102" y="6117"/>
                    <a:pt x="1513" y="5927"/>
                    <a:pt x="1096" y="5491"/>
                  </a:cubicBezTo>
                  <a:cubicBezTo>
                    <a:pt x="779" y="5174"/>
                    <a:pt x="606" y="4784"/>
                    <a:pt x="298" y="4476"/>
                  </a:cubicBezTo>
                  <a:close/>
                  <a:moveTo>
                    <a:pt x="5603" y="5346"/>
                  </a:moveTo>
                  <a:lnTo>
                    <a:pt x="5603" y="5346"/>
                  </a:lnTo>
                  <a:cubicBezTo>
                    <a:pt x="5857" y="5528"/>
                    <a:pt x="6147" y="5682"/>
                    <a:pt x="6228" y="5990"/>
                  </a:cubicBezTo>
                  <a:cubicBezTo>
                    <a:pt x="6283" y="6217"/>
                    <a:pt x="6256" y="6453"/>
                    <a:pt x="6256" y="6688"/>
                  </a:cubicBezTo>
                  <a:cubicBezTo>
                    <a:pt x="6056" y="6235"/>
                    <a:pt x="5838" y="5791"/>
                    <a:pt x="5603" y="5346"/>
                  </a:cubicBezTo>
                  <a:close/>
                  <a:moveTo>
                    <a:pt x="5548" y="5428"/>
                  </a:moveTo>
                  <a:cubicBezTo>
                    <a:pt x="5784" y="5918"/>
                    <a:pt x="6002" y="6398"/>
                    <a:pt x="6210" y="6897"/>
                  </a:cubicBezTo>
                  <a:cubicBezTo>
                    <a:pt x="5630" y="6616"/>
                    <a:pt x="5539" y="6017"/>
                    <a:pt x="5548" y="5428"/>
                  </a:cubicBezTo>
                  <a:close/>
                  <a:moveTo>
                    <a:pt x="4315" y="4693"/>
                  </a:moveTo>
                  <a:cubicBezTo>
                    <a:pt x="4542" y="5183"/>
                    <a:pt x="4778" y="5872"/>
                    <a:pt x="4814" y="6371"/>
                  </a:cubicBezTo>
                  <a:cubicBezTo>
                    <a:pt x="4832" y="6570"/>
                    <a:pt x="4814" y="6770"/>
                    <a:pt x="4759" y="6960"/>
                  </a:cubicBezTo>
                  <a:cubicBezTo>
                    <a:pt x="4719" y="7042"/>
                    <a:pt x="4687" y="7082"/>
                    <a:pt x="4665" y="7082"/>
                  </a:cubicBezTo>
                  <a:cubicBezTo>
                    <a:pt x="4633" y="7082"/>
                    <a:pt x="4622" y="6996"/>
                    <a:pt x="4632" y="6824"/>
                  </a:cubicBezTo>
                  <a:cubicBezTo>
                    <a:pt x="4496" y="6543"/>
                    <a:pt x="4478" y="6144"/>
                    <a:pt x="4369" y="5836"/>
                  </a:cubicBezTo>
                  <a:cubicBezTo>
                    <a:pt x="4369" y="5827"/>
                    <a:pt x="4351" y="5818"/>
                    <a:pt x="4342" y="5818"/>
                  </a:cubicBezTo>
                  <a:cubicBezTo>
                    <a:pt x="4324" y="5682"/>
                    <a:pt x="4315" y="5537"/>
                    <a:pt x="4306" y="5392"/>
                  </a:cubicBezTo>
                  <a:lnTo>
                    <a:pt x="4306" y="5392"/>
                  </a:lnTo>
                  <a:cubicBezTo>
                    <a:pt x="4315" y="5428"/>
                    <a:pt x="4324" y="5455"/>
                    <a:pt x="4333" y="5491"/>
                  </a:cubicBezTo>
                  <a:cubicBezTo>
                    <a:pt x="4324" y="5428"/>
                    <a:pt x="4315" y="5364"/>
                    <a:pt x="4306" y="5301"/>
                  </a:cubicBezTo>
                  <a:cubicBezTo>
                    <a:pt x="4297" y="5101"/>
                    <a:pt x="4306" y="4893"/>
                    <a:pt x="4315" y="4693"/>
                  </a:cubicBezTo>
                  <a:close/>
                  <a:moveTo>
                    <a:pt x="4214" y="4411"/>
                  </a:moveTo>
                  <a:cubicBezTo>
                    <a:pt x="4212" y="4436"/>
                    <a:pt x="4218" y="4460"/>
                    <a:pt x="4224" y="4485"/>
                  </a:cubicBezTo>
                  <a:cubicBezTo>
                    <a:pt x="4215" y="4494"/>
                    <a:pt x="4206" y="4503"/>
                    <a:pt x="4206" y="4512"/>
                  </a:cubicBezTo>
                  <a:cubicBezTo>
                    <a:pt x="4161" y="5247"/>
                    <a:pt x="4107" y="6017"/>
                    <a:pt x="4442" y="6697"/>
                  </a:cubicBezTo>
                  <a:cubicBezTo>
                    <a:pt x="4451" y="6716"/>
                    <a:pt x="4469" y="6725"/>
                    <a:pt x="4487" y="6725"/>
                  </a:cubicBezTo>
                  <a:cubicBezTo>
                    <a:pt x="4524" y="6879"/>
                    <a:pt x="4551" y="7033"/>
                    <a:pt x="4578" y="7196"/>
                  </a:cubicBezTo>
                  <a:cubicBezTo>
                    <a:pt x="4569" y="7187"/>
                    <a:pt x="4560" y="7169"/>
                    <a:pt x="4551" y="7160"/>
                  </a:cubicBezTo>
                  <a:cubicBezTo>
                    <a:pt x="4306" y="6725"/>
                    <a:pt x="4134" y="6262"/>
                    <a:pt x="4088" y="5745"/>
                  </a:cubicBezTo>
                  <a:cubicBezTo>
                    <a:pt x="4052" y="5419"/>
                    <a:pt x="4070" y="5092"/>
                    <a:pt x="4134" y="4766"/>
                  </a:cubicBezTo>
                  <a:cubicBezTo>
                    <a:pt x="4150" y="4642"/>
                    <a:pt x="4182" y="4526"/>
                    <a:pt x="4214" y="4411"/>
                  </a:cubicBezTo>
                  <a:close/>
                  <a:moveTo>
                    <a:pt x="9073" y="5751"/>
                  </a:moveTo>
                  <a:cubicBezTo>
                    <a:pt x="9124" y="5751"/>
                    <a:pt x="9166" y="5761"/>
                    <a:pt x="9194" y="5782"/>
                  </a:cubicBezTo>
                  <a:cubicBezTo>
                    <a:pt x="8677" y="6063"/>
                    <a:pt x="8178" y="6362"/>
                    <a:pt x="7697" y="6697"/>
                  </a:cubicBezTo>
                  <a:cubicBezTo>
                    <a:pt x="7289" y="6988"/>
                    <a:pt x="6909" y="7323"/>
                    <a:pt x="6473" y="7577"/>
                  </a:cubicBezTo>
                  <a:cubicBezTo>
                    <a:pt x="6754" y="7133"/>
                    <a:pt x="7081" y="6743"/>
                    <a:pt x="7516" y="6434"/>
                  </a:cubicBezTo>
                  <a:cubicBezTo>
                    <a:pt x="7685" y="6306"/>
                    <a:pt x="8677" y="5751"/>
                    <a:pt x="9073" y="5751"/>
                  </a:cubicBezTo>
                  <a:close/>
                  <a:moveTo>
                    <a:pt x="9148" y="5972"/>
                  </a:moveTo>
                  <a:lnTo>
                    <a:pt x="9148" y="5972"/>
                  </a:lnTo>
                  <a:cubicBezTo>
                    <a:pt x="8922" y="6317"/>
                    <a:pt x="8169" y="7096"/>
                    <a:pt x="8042" y="7214"/>
                  </a:cubicBezTo>
                  <a:cubicBezTo>
                    <a:pt x="7561" y="7631"/>
                    <a:pt x="7099" y="7668"/>
                    <a:pt x="6573" y="7713"/>
                  </a:cubicBezTo>
                  <a:cubicBezTo>
                    <a:pt x="6990" y="7450"/>
                    <a:pt x="7371" y="7124"/>
                    <a:pt x="7770" y="6833"/>
                  </a:cubicBezTo>
                  <a:cubicBezTo>
                    <a:pt x="8214" y="6516"/>
                    <a:pt x="8677" y="6226"/>
                    <a:pt x="9148" y="5972"/>
                  </a:cubicBezTo>
                  <a:close/>
                  <a:moveTo>
                    <a:pt x="3740" y="7769"/>
                  </a:moveTo>
                  <a:cubicBezTo>
                    <a:pt x="4176" y="7769"/>
                    <a:pt x="4592" y="7886"/>
                    <a:pt x="4941" y="8239"/>
                  </a:cubicBezTo>
                  <a:cubicBezTo>
                    <a:pt x="4291" y="8331"/>
                    <a:pt x="3470" y="8481"/>
                    <a:pt x="2696" y="8481"/>
                  </a:cubicBezTo>
                  <a:cubicBezTo>
                    <a:pt x="2173" y="8481"/>
                    <a:pt x="1672" y="8413"/>
                    <a:pt x="1259" y="8212"/>
                  </a:cubicBezTo>
                  <a:cubicBezTo>
                    <a:pt x="1486" y="8103"/>
                    <a:pt x="2411" y="8003"/>
                    <a:pt x="2547" y="7967"/>
                  </a:cubicBezTo>
                  <a:cubicBezTo>
                    <a:pt x="2938" y="7864"/>
                    <a:pt x="3347" y="7769"/>
                    <a:pt x="3740" y="7769"/>
                  </a:cubicBezTo>
                  <a:close/>
                  <a:moveTo>
                    <a:pt x="1214" y="8302"/>
                  </a:moveTo>
                  <a:lnTo>
                    <a:pt x="1214" y="8302"/>
                  </a:lnTo>
                  <a:cubicBezTo>
                    <a:pt x="1665" y="8547"/>
                    <a:pt x="2216" y="8627"/>
                    <a:pt x="2787" y="8627"/>
                  </a:cubicBezTo>
                  <a:cubicBezTo>
                    <a:pt x="3444" y="8627"/>
                    <a:pt x="4127" y="8521"/>
                    <a:pt x="4714" y="8438"/>
                  </a:cubicBezTo>
                  <a:lnTo>
                    <a:pt x="4714" y="8438"/>
                  </a:lnTo>
                  <a:cubicBezTo>
                    <a:pt x="4215" y="8747"/>
                    <a:pt x="3698" y="9109"/>
                    <a:pt x="3118" y="9128"/>
                  </a:cubicBezTo>
                  <a:cubicBezTo>
                    <a:pt x="2919" y="9128"/>
                    <a:pt x="1295" y="8602"/>
                    <a:pt x="1214" y="8302"/>
                  </a:cubicBezTo>
                  <a:close/>
                  <a:moveTo>
                    <a:pt x="12340" y="8212"/>
                  </a:moveTo>
                  <a:cubicBezTo>
                    <a:pt x="11433" y="8629"/>
                    <a:pt x="10545" y="9073"/>
                    <a:pt x="9665" y="9554"/>
                  </a:cubicBezTo>
                  <a:cubicBezTo>
                    <a:pt x="10246" y="8484"/>
                    <a:pt x="11216" y="8266"/>
                    <a:pt x="12340" y="8212"/>
                  </a:cubicBezTo>
                  <a:close/>
                  <a:moveTo>
                    <a:pt x="12404" y="8393"/>
                  </a:moveTo>
                  <a:lnTo>
                    <a:pt x="12404" y="8393"/>
                  </a:lnTo>
                  <a:cubicBezTo>
                    <a:pt x="11946" y="9200"/>
                    <a:pt x="11177" y="9767"/>
                    <a:pt x="10277" y="9767"/>
                  </a:cubicBezTo>
                  <a:cubicBezTo>
                    <a:pt x="10125" y="9767"/>
                    <a:pt x="9969" y="9751"/>
                    <a:pt x="9810" y="9717"/>
                  </a:cubicBezTo>
                  <a:cubicBezTo>
                    <a:pt x="10654" y="9236"/>
                    <a:pt x="11515" y="8801"/>
                    <a:pt x="12404" y="8393"/>
                  </a:cubicBezTo>
                  <a:close/>
                  <a:moveTo>
                    <a:pt x="8586" y="8556"/>
                  </a:moveTo>
                  <a:lnTo>
                    <a:pt x="8586" y="8556"/>
                  </a:lnTo>
                  <a:cubicBezTo>
                    <a:pt x="8359" y="9155"/>
                    <a:pt x="8169" y="9762"/>
                    <a:pt x="8024" y="10388"/>
                  </a:cubicBezTo>
                  <a:cubicBezTo>
                    <a:pt x="7942" y="10007"/>
                    <a:pt x="7924" y="9590"/>
                    <a:pt x="8069" y="9236"/>
                  </a:cubicBezTo>
                  <a:cubicBezTo>
                    <a:pt x="8178" y="8992"/>
                    <a:pt x="8378" y="8765"/>
                    <a:pt x="8586" y="8556"/>
                  </a:cubicBezTo>
                  <a:close/>
                  <a:moveTo>
                    <a:pt x="8777" y="8375"/>
                  </a:moveTo>
                  <a:cubicBezTo>
                    <a:pt x="8813" y="8747"/>
                    <a:pt x="8840" y="9137"/>
                    <a:pt x="8767" y="9499"/>
                  </a:cubicBezTo>
                  <a:cubicBezTo>
                    <a:pt x="8686" y="9926"/>
                    <a:pt x="8441" y="10216"/>
                    <a:pt x="8142" y="10488"/>
                  </a:cubicBezTo>
                  <a:cubicBezTo>
                    <a:pt x="8296" y="9780"/>
                    <a:pt x="8495" y="9082"/>
                    <a:pt x="8767" y="8411"/>
                  </a:cubicBezTo>
                  <a:cubicBezTo>
                    <a:pt x="8777" y="8402"/>
                    <a:pt x="8777" y="8384"/>
                    <a:pt x="8767" y="8375"/>
                  </a:cubicBezTo>
                  <a:close/>
                  <a:moveTo>
                    <a:pt x="9522" y="10508"/>
                  </a:moveTo>
                  <a:cubicBezTo>
                    <a:pt x="10078" y="10508"/>
                    <a:pt x="10628" y="10615"/>
                    <a:pt x="11170" y="10796"/>
                  </a:cubicBezTo>
                  <a:cubicBezTo>
                    <a:pt x="11189" y="10796"/>
                    <a:pt x="11343" y="10851"/>
                    <a:pt x="11488" y="10896"/>
                  </a:cubicBezTo>
                  <a:cubicBezTo>
                    <a:pt x="10372" y="10914"/>
                    <a:pt x="9266" y="10932"/>
                    <a:pt x="8151" y="10941"/>
                  </a:cubicBezTo>
                  <a:cubicBezTo>
                    <a:pt x="8269" y="10841"/>
                    <a:pt x="8378" y="10733"/>
                    <a:pt x="8504" y="10633"/>
                  </a:cubicBezTo>
                  <a:cubicBezTo>
                    <a:pt x="8846" y="10547"/>
                    <a:pt x="9185" y="10508"/>
                    <a:pt x="9522" y="10508"/>
                  </a:cubicBezTo>
                  <a:close/>
                  <a:moveTo>
                    <a:pt x="11642" y="11041"/>
                  </a:moveTo>
                  <a:cubicBezTo>
                    <a:pt x="11560" y="11050"/>
                    <a:pt x="11488" y="11068"/>
                    <a:pt x="11479" y="11068"/>
                  </a:cubicBezTo>
                  <a:cubicBezTo>
                    <a:pt x="11034" y="11195"/>
                    <a:pt x="10545" y="11286"/>
                    <a:pt x="10091" y="11340"/>
                  </a:cubicBezTo>
                  <a:cubicBezTo>
                    <a:pt x="9911" y="11360"/>
                    <a:pt x="9729" y="11375"/>
                    <a:pt x="9546" y="11375"/>
                  </a:cubicBezTo>
                  <a:cubicBezTo>
                    <a:pt x="9316" y="11375"/>
                    <a:pt x="9086" y="11352"/>
                    <a:pt x="8858" y="11286"/>
                  </a:cubicBezTo>
                  <a:cubicBezTo>
                    <a:pt x="8758" y="11259"/>
                    <a:pt x="8659" y="11222"/>
                    <a:pt x="8559" y="11168"/>
                  </a:cubicBezTo>
                  <a:cubicBezTo>
                    <a:pt x="8385" y="11110"/>
                    <a:pt x="8327" y="11081"/>
                    <a:pt x="8385" y="11081"/>
                  </a:cubicBezTo>
                  <a:cubicBezTo>
                    <a:pt x="8399" y="11081"/>
                    <a:pt x="8421" y="11083"/>
                    <a:pt x="8450" y="11086"/>
                  </a:cubicBezTo>
                  <a:cubicBezTo>
                    <a:pt x="8483" y="11060"/>
                    <a:pt x="8557" y="11052"/>
                    <a:pt x="8643" y="11052"/>
                  </a:cubicBezTo>
                  <a:cubicBezTo>
                    <a:pt x="8794" y="11052"/>
                    <a:pt x="8983" y="11077"/>
                    <a:pt x="9058" y="11077"/>
                  </a:cubicBezTo>
                  <a:cubicBezTo>
                    <a:pt x="9919" y="11068"/>
                    <a:pt x="10781" y="11050"/>
                    <a:pt x="11642" y="11041"/>
                  </a:cubicBezTo>
                  <a:close/>
                  <a:moveTo>
                    <a:pt x="842" y="11277"/>
                  </a:moveTo>
                  <a:lnTo>
                    <a:pt x="842" y="11277"/>
                  </a:lnTo>
                  <a:cubicBezTo>
                    <a:pt x="1703" y="11358"/>
                    <a:pt x="2728" y="11576"/>
                    <a:pt x="2946" y="12492"/>
                  </a:cubicBezTo>
                  <a:cubicBezTo>
                    <a:pt x="2275" y="12038"/>
                    <a:pt x="1586" y="11621"/>
                    <a:pt x="842" y="11277"/>
                  </a:cubicBezTo>
                  <a:close/>
                  <a:moveTo>
                    <a:pt x="8331" y="12189"/>
                  </a:moveTo>
                  <a:cubicBezTo>
                    <a:pt x="8745" y="12189"/>
                    <a:pt x="9146" y="12249"/>
                    <a:pt x="9547" y="12338"/>
                  </a:cubicBezTo>
                  <a:cubicBezTo>
                    <a:pt x="9030" y="12428"/>
                    <a:pt x="8514" y="12501"/>
                    <a:pt x="7997" y="12537"/>
                  </a:cubicBezTo>
                  <a:cubicBezTo>
                    <a:pt x="7877" y="12543"/>
                    <a:pt x="7456" y="12589"/>
                    <a:pt x="7131" y="12589"/>
                  </a:cubicBezTo>
                  <a:cubicBezTo>
                    <a:pt x="6987" y="12589"/>
                    <a:pt x="6863" y="12580"/>
                    <a:pt x="6791" y="12555"/>
                  </a:cubicBezTo>
                  <a:cubicBezTo>
                    <a:pt x="6827" y="12501"/>
                    <a:pt x="6863" y="12446"/>
                    <a:pt x="6909" y="12383"/>
                  </a:cubicBezTo>
                  <a:cubicBezTo>
                    <a:pt x="7271" y="12274"/>
                    <a:pt x="8069" y="12202"/>
                    <a:pt x="8169" y="12193"/>
                  </a:cubicBezTo>
                  <a:cubicBezTo>
                    <a:pt x="8223" y="12190"/>
                    <a:pt x="8277" y="12189"/>
                    <a:pt x="8331" y="12189"/>
                  </a:cubicBezTo>
                  <a:close/>
                  <a:moveTo>
                    <a:pt x="851" y="11458"/>
                  </a:moveTo>
                  <a:cubicBezTo>
                    <a:pt x="1586" y="11803"/>
                    <a:pt x="2284" y="12220"/>
                    <a:pt x="2928" y="12709"/>
                  </a:cubicBezTo>
                  <a:cubicBezTo>
                    <a:pt x="2726" y="12732"/>
                    <a:pt x="2517" y="12762"/>
                    <a:pt x="2314" y="12762"/>
                  </a:cubicBezTo>
                  <a:cubicBezTo>
                    <a:pt x="2033" y="12762"/>
                    <a:pt x="1762" y="12706"/>
                    <a:pt x="1531" y="12501"/>
                  </a:cubicBezTo>
                  <a:cubicBezTo>
                    <a:pt x="1250" y="12247"/>
                    <a:pt x="1042" y="11830"/>
                    <a:pt x="851" y="11458"/>
                  </a:cubicBezTo>
                  <a:close/>
                  <a:moveTo>
                    <a:pt x="9466" y="12465"/>
                  </a:moveTo>
                  <a:cubicBezTo>
                    <a:pt x="8944" y="12781"/>
                    <a:pt x="8374" y="12931"/>
                    <a:pt x="7789" y="12931"/>
                  </a:cubicBezTo>
                  <a:cubicBezTo>
                    <a:pt x="7418" y="12931"/>
                    <a:pt x="7040" y="12871"/>
                    <a:pt x="6664" y="12755"/>
                  </a:cubicBezTo>
                  <a:cubicBezTo>
                    <a:pt x="6682" y="12728"/>
                    <a:pt x="6700" y="12700"/>
                    <a:pt x="6718" y="12673"/>
                  </a:cubicBezTo>
                  <a:cubicBezTo>
                    <a:pt x="6830" y="12675"/>
                    <a:pt x="6941" y="12676"/>
                    <a:pt x="7052" y="12676"/>
                  </a:cubicBezTo>
                  <a:cubicBezTo>
                    <a:pt x="7864" y="12676"/>
                    <a:pt x="8668" y="12616"/>
                    <a:pt x="9466" y="12465"/>
                  </a:cubicBezTo>
                  <a:close/>
                  <a:moveTo>
                    <a:pt x="3726" y="10442"/>
                  </a:moveTo>
                  <a:cubicBezTo>
                    <a:pt x="3907" y="11295"/>
                    <a:pt x="4034" y="12165"/>
                    <a:pt x="4125" y="13045"/>
                  </a:cubicBezTo>
                  <a:cubicBezTo>
                    <a:pt x="3871" y="12691"/>
                    <a:pt x="3671" y="12310"/>
                    <a:pt x="3553" y="11884"/>
                  </a:cubicBezTo>
                  <a:cubicBezTo>
                    <a:pt x="3472" y="11594"/>
                    <a:pt x="3408" y="11295"/>
                    <a:pt x="3499" y="10996"/>
                  </a:cubicBezTo>
                  <a:cubicBezTo>
                    <a:pt x="3508" y="10950"/>
                    <a:pt x="3626" y="10633"/>
                    <a:pt x="3726" y="10442"/>
                  </a:cubicBezTo>
                  <a:close/>
                  <a:moveTo>
                    <a:pt x="3862" y="10297"/>
                  </a:moveTo>
                  <a:lnTo>
                    <a:pt x="3862" y="10297"/>
                  </a:lnTo>
                  <a:cubicBezTo>
                    <a:pt x="4025" y="10361"/>
                    <a:pt x="4388" y="11313"/>
                    <a:pt x="4442" y="11449"/>
                  </a:cubicBezTo>
                  <a:cubicBezTo>
                    <a:pt x="4687" y="12057"/>
                    <a:pt x="4587" y="12537"/>
                    <a:pt x="4279" y="13063"/>
                  </a:cubicBezTo>
                  <a:cubicBezTo>
                    <a:pt x="4179" y="12129"/>
                    <a:pt x="4034" y="11213"/>
                    <a:pt x="3862" y="10297"/>
                  </a:cubicBezTo>
                  <a:close/>
                  <a:moveTo>
                    <a:pt x="3189" y="13230"/>
                  </a:moveTo>
                  <a:cubicBezTo>
                    <a:pt x="3424" y="13230"/>
                    <a:pt x="3649" y="13260"/>
                    <a:pt x="3853" y="13335"/>
                  </a:cubicBezTo>
                  <a:cubicBezTo>
                    <a:pt x="3055" y="13399"/>
                    <a:pt x="2266" y="13471"/>
                    <a:pt x="1468" y="13535"/>
                  </a:cubicBezTo>
                  <a:cubicBezTo>
                    <a:pt x="2004" y="13400"/>
                    <a:pt x="2627" y="13230"/>
                    <a:pt x="3189" y="13230"/>
                  </a:cubicBezTo>
                  <a:close/>
                  <a:moveTo>
                    <a:pt x="3952" y="13480"/>
                  </a:moveTo>
                  <a:lnTo>
                    <a:pt x="3952" y="13480"/>
                  </a:lnTo>
                  <a:cubicBezTo>
                    <a:pt x="3510" y="13733"/>
                    <a:pt x="3021" y="13861"/>
                    <a:pt x="2529" y="13861"/>
                  </a:cubicBezTo>
                  <a:cubicBezTo>
                    <a:pt x="2175" y="13861"/>
                    <a:pt x="1819" y="13794"/>
                    <a:pt x="1477" y="13662"/>
                  </a:cubicBezTo>
                  <a:cubicBezTo>
                    <a:pt x="2302" y="13598"/>
                    <a:pt x="3127" y="13544"/>
                    <a:pt x="3952" y="13480"/>
                  </a:cubicBezTo>
                  <a:close/>
                  <a:moveTo>
                    <a:pt x="14759" y="13107"/>
                  </a:moveTo>
                  <a:cubicBezTo>
                    <a:pt x="14814" y="13107"/>
                    <a:pt x="14870" y="13107"/>
                    <a:pt x="14925" y="13108"/>
                  </a:cubicBezTo>
                  <a:cubicBezTo>
                    <a:pt x="14127" y="13417"/>
                    <a:pt x="13320" y="13707"/>
                    <a:pt x="12503" y="13952"/>
                  </a:cubicBezTo>
                  <a:cubicBezTo>
                    <a:pt x="13057" y="13253"/>
                    <a:pt x="13900" y="13107"/>
                    <a:pt x="14759" y="13107"/>
                  </a:cubicBezTo>
                  <a:close/>
                  <a:moveTo>
                    <a:pt x="15024" y="13254"/>
                  </a:moveTo>
                  <a:lnTo>
                    <a:pt x="15024" y="13254"/>
                  </a:lnTo>
                  <a:cubicBezTo>
                    <a:pt x="14689" y="13526"/>
                    <a:pt x="14335" y="13807"/>
                    <a:pt x="13972" y="13997"/>
                  </a:cubicBezTo>
                  <a:cubicBezTo>
                    <a:pt x="13688" y="14142"/>
                    <a:pt x="13387" y="14195"/>
                    <a:pt x="13081" y="14195"/>
                  </a:cubicBezTo>
                  <a:cubicBezTo>
                    <a:pt x="12872" y="14195"/>
                    <a:pt x="12660" y="14170"/>
                    <a:pt x="12449" y="14133"/>
                  </a:cubicBezTo>
                  <a:cubicBezTo>
                    <a:pt x="13311" y="13861"/>
                    <a:pt x="14172" y="13553"/>
                    <a:pt x="15024" y="13254"/>
                  </a:cubicBezTo>
                  <a:close/>
                  <a:moveTo>
                    <a:pt x="12449" y="12474"/>
                  </a:moveTo>
                  <a:lnTo>
                    <a:pt x="12449" y="12474"/>
                  </a:lnTo>
                  <a:cubicBezTo>
                    <a:pt x="12367" y="12773"/>
                    <a:pt x="12277" y="13072"/>
                    <a:pt x="12177" y="13362"/>
                  </a:cubicBezTo>
                  <a:cubicBezTo>
                    <a:pt x="12050" y="13716"/>
                    <a:pt x="11805" y="13952"/>
                    <a:pt x="11579" y="14215"/>
                  </a:cubicBezTo>
                  <a:cubicBezTo>
                    <a:pt x="11805" y="13598"/>
                    <a:pt x="12095" y="13018"/>
                    <a:pt x="12449" y="12474"/>
                  </a:cubicBezTo>
                  <a:close/>
                  <a:moveTo>
                    <a:pt x="12558" y="12120"/>
                  </a:moveTo>
                  <a:lnTo>
                    <a:pt x="12558" y="12120"/>
                  </a:lnTo>
                  <a:cubicBezTo>
                    <a:pt x="12549" y="12138"/>
                    <a:pt x="12540" y="12165"/>
                    <a:pt x="12540" y="12183"/>
                  </a:cubicBezTo>
                  <a:cubicBezTo>
                    <a:pt x="12014" y="12873"/>
                    <a:pt x="11633" y="13598"/>
                    <a:pt x="11361" y="14414"/>
                  </a:cubicBezTo>
                  <a:cubicBezTo>
                    <a:pt x="11080" y="13462"/>
                    <a:pt x="11823" y="12700"/>
                    <a:pt x="12558" y="12120"/>
                  </a:cubicBezTo>
                  <a:close/>
                  <a:moveTo>
                    <a:pt x="10436" y="13072"/>
                  </a:moveTo>
                  <a:cubicBezTo>
                    <a:pt x="10454" y="13263"/>
                    <a:pt x="10400" y="13816"/>
                    <a:pt x="10400" y="13879"/>
                  </a:cubicBezTo>
                  <a:cubicBezTo>
                    <a:pt x="10409" y="14233"/>
                    <a:pt x="10436" y="14587"/>
                    <a:pt x="10363" y="14940"/>
                  </a:cubicBezTo>
                  <a:cubicBezTo>
                    <a:pt x="10282" y="15339"/>
                    <a:pt x="9992" y="15629"/>
                    <a:pt x="9892" y="16010"/>
                  </a:cubicBezTo>
                  <a:cubicBezTo>
                    <a:pt x="9892" y="16014"/>
                    <a:pt x="9891" y="16018"/>
                    <a:pt x="9889" y="16024"/>
                  </a:cubicBezTo>
                  <a:lnTo>
                    <a:pt x="9889" y="16024"/>
                  </a:lnTo>
                  <a:cubicBezTo>
                    <a:pt x="9896" y="15988"/>
                    <a:pt x="9901" y="15952"/>
                    <a:pt x="9901" y="15910"/>
                  </a:cubicBezTo>
                  <a:cubicBezTo>
                    <a:pt x="9928" y="15684"/>
                    <a:pt x="9955" y="15457"/>
                    <a:pt x="9992" y="15230"/>
                  </a:cubicBezTo>
                  <a:cubicBezTo>
                    <a:pt x="10001" y="15235"/>
                    <a:pt x="10010" y="15237"/>
                    <a:pt x="10020" y="15237"/>
                  </a:cubicBezTo>
                  <a:cubicBezTo>
                    <a:pt x="10048" y="15237"/>
                    <a:pt x="10076" y="15217"/>
                    <a:pt x="10082" y="15176"/>
                  </a:cubicBezTo>
                  <a:cubicBezTo>
                    <a:pt x="10110" y="14886"/>
                    <a:pt x="10137" y="14605"/>
                    <a:pt x="10173" y="14314"/>
                  </a:cubicBezTo>
                  <a:cubicBezTo>
                    <a:pt x="10173" y="14305"/>
                    <a:pt x="10173" y="14305"/>
                    <a:pt x="10182" y="14296"/>
                  </a:cubicBezTo>
                  <a:cubicBezTo>
                    <a:pt x="10182" y="14287"/>
                    <a:pt x="10173" y="14287"/>
                    <a:pt x="10182" y="14287"/>
                  </a:cubicBezTo>
                  <a:cubicBezTo>
                    <a:pt x="10200" y="14151"/>
                    <a:pt x="10218" y="14024"/>
                    <a:pt x="10246" y="13888"/>
                  </a:cubicBezTo>
                  <a:cubicBezTo>
                    <a:pt x="10273" y="13752"/>
                    <a:pt x="10318" y="13616"/>
                    <a:pt x="10345" y="13480"/>
                  </a:cubicBezTo>
                  <a:lnTo>
                    <a:pt x="10354" y="13471"/>
                  </a:lnTo>
                  <a:lnTo>
                    <a:pt x="10345" y="13471"/>
                  </a:lnTo>
                  <a:cubicBezTo>
                    <a:pt x="10354" y="13435"/>
                    <a:pt x="10363" y="13399"/>
                    <a:pt x="10363" y="13362"/>
                  </a:cubicBezTo>
                  <a:cubicBezTo>
                    <a:pt x="10372" y="13299"/>
                    <a:pt x="10372" y="13263"/>
                    <a:pt x="10372" y="13235"/>
                  </a:cubicBezTo>
                  <a:cubicBezTo>
                    <a:pt x="10391" y="13181"/>
                    <a:pt x="10418" y="13127"/>
                    <a:pt x="10436" y="13072"/>
                  </a:cubicBezTo>
                  <a:close/>
                  <a:moveTo>
                    <a:pt x="10218" y="13480"/>
                  </a:moveTo>
                  <a:lnTo>
                    <a:pt x="10218" y="13480"/>
                  </a:lnTo>
                  <a:cubicBezTo>
                    <a:pt x="10091" y="13861"/>
                    <a:pt x="10010" y="14251"/>
                    <a:pt x="9973" y="14650"/>
                  </a:cubicBezTo>
                  <a:cubicBezTo>
                    <a:pt x="9847" y="15131"/>
                    <a:pt x="9792" y="15620"/>
                    <a:pt x="9783" y="16110"/>
                  </a:cubicBezTo>
                  <a:cubicBezTo>
                    <a:pt x="9611" y="15375"/>
                    <a:pt x="9656" y="14641"/>
                    <a:pt x="9973" y="13915"/>
                  </a:cubicBezTo>
                  <a:cubicBezTo>
                    <a:pt x="9992" y="13870"/>
                    <a:pt x="10110" y="13671"/>
                    <a:pt x="10218" y="13480"/>
                  </a:cubicBezTo>
                  <a:close/>
                  <a:moveTo>
                    <a:pt x="12178" y="15139"/>
                  </a:moveTo>
                  <a:cubicBezTo>
                    <a:pt x="12965" y="15139"/>
                    <a:pt x="13723" y="15377"/>
                    <a:pt x="14444" y="15802"/>
                  </a:cubicBezTo>
                  <a:cubicBezTo>
                    <a:pt x="14653" y="15919"/>
                    <a:pt x="14925" y="16037"/>
                    <a:pt x="14988" y="16119"/>
                  </a:cubicBezTo>
                  <a:cubicBezTo>
                    <a:pt x="13719" y="15666"/>
                    <a:pt x="12286" y="15566"/>
                    <a:pt x="10962" y="15348"/>
                  </a:cubicBezTo>
                  <a:cubicBezTo>
                    <a:pt x="10971" y="15339"/>
                    <a:pt x="10980" y="15330"/>
                    <a:pt x="10989" y="15321"/>
                  </a:cubicBezTo>
                  <a:cubicBezTo>
                    <a:pt x="11392" y="15198"/>
                    <a:pt x="11789" y="15139"/>
                    <a:pt x="12178" y="15139"/>
                  </a:cubicBezTo>
                  <a:close/>
                  <a:moveTo>
                    <a:pt x="11194" y="15567"/>
                  </a:moveTo>
                  <a:cubicBezTo>
                    <a:pt x="11225" y="15567"/>
                    <a:pt x="11340" y="15599"/>
                    <a:pt x="11551" y="15629"/>
                  </a:cubicBezTo>
                  <a:cubicBezTo>
                    <a:pt x="11778" y="15657"/>
                    <a:pt x="11996" y="15693"/>
                    <a:pt x="12222" y="15729"/>
                  </a:cubicBezTo>
                  <a:cubicBezTo>
                    <a:pt x="13120" y="15874"/>
                    <a:pt x="14045" y="15938"/>
                    <a:pt x="14906" y="16228"/>
                  </a:cubicBezTo>
                  <a:cubicBezTo>
                    <a:pt x="14861" y="16246"/>
                    <a:pt x="14789" y="16255"/>
                    <a:pt x="14698" y="16273"/>
                  </a:cubicBezTo>
                  <a:cubicBezTo>
                    <a:pt x="14245" y="16324"/>
                    <a:pt x="13760" y="16374"/>
                    <a:pt x="13302" y="16374"/>
                  </a:cubicBezTo>
                  <a:cubicBezTo>
                    <a:pt x="13265" y="16374"/>
                    <a:pt x="13229" y="16374"/>
                    <a:pt x="13193" y="16373"/>
                  </a:cubicBezTo>
                  <a:cubicBezTo>
                    <a:pt x="12576" y="16346"/>
                    <a:pt x="11860" y="16119"/>
                    <a:pt x="11379" y="15729"/>
                  </a:cubicBezTo>
                  <a:cubicBezTo>
                    <a:pt x="11227" y="15606"/>
                    <a:pt x="11160" y="15567"/>
                    <a:pt x="11194" y="15567"/>
                  </a:cubicBezTo>
                  <a:close/>
                  <a:moveTo>
                    <a:pt x="1314" y="16192"/>
                  </a:moveTo>
                  <a:cubicBezTo>
                    <a:pt x="1722" y="16246"/>
                    <a:pt x="2148" y="16300"/>
                    <a:pt x="2538" y="16409"/>
                  </a:cubicBezTo>
                  <a:cubicBezTo>
                    <a:pt x="3046" y="16563"/>
                    <a:pt x="3381" y="16908"/>
                    <a:pt x="3671" y="17325"/>
                  </a:cubicBezTo>
                  <a:cubicBezTo>
                    <a:pt x="2882" y="16944"/>
                    <a:pt x="2093" y="16572"/>
                    <a:pt x="1314" y="16192"/>
                  </a:cubicBezTo>
                  <a:close/>
                  <a:moveTo>
                    <a:pt x="1504" y="16464"/>
                  </a:moveTo>
                  <a:lnTo>
                    <a:pt x="1504" y="16464"/>
                  </a:lnTo>
                  <a:cubicBezTo>
                    <a:pt x="2220" y="16817"/>
                    <a:pt x="2946" y="17171"/>
                    <a:pt x="3662" y="17525"/>
                  </a:cubicBezTo>
                  <a:cubicBezTo>
                    <a:pt x="3536" y="17539"/>
                    <a:pt x="3412" y="17547"/>
                    <a:pt x="3290" y="17547"/>
                  </a:cubicBezTo>
                  <a:cubicBezTo>
                    <a:pt x="2875" y="17547"/>
                    <a:pt x="2481" y="17451"/>
                    <a:pt x="2102" y="17171"/>
                  </a:cubicBezTo>
                  <a:cubicBezTo>
                    <a:pt x="1840" y="16980"/>
                    <a:pt x="1676" y="16717"/>
                    <a:pt x="1504" y="16464"/>
                  </a:cubicBezTo>
                  <a:close/>
                  <a:moveTo>
                    <a:pt x="4333" y="15711"/>
                  </a:moveTo>
                  <a:cubicBezTo>
                    <a:pt x="4460" y="16554"/>
                    <a:pt x="4759" y="17361"/>
                    <a:pt x="5158" y="18123"/>
                  </a:cubicBezTo>
                  <a:cubicBezTo>
                    <a:pt x="4587" y="17688"/>
                    <a:pt x="4215" y="17071"/>
                    <a:pt x="4233" y="16318"/>
                  </a:cubicBezTo>
                  <a:cubicBezTo>
                    <a:pt x="4233" y="16173"/>
                    <a:pt x="4224" y="15765"/>
                    <a:pt x="4324" y="15711"/>
                  </a:cubicBezTo>
                  <a:close/>
                  <a:moveTo>
                    <a:pt x="4524" y="15956"/>
                  </a:moveTo>
                  <a:cubicBezTo>
                    <a:pt x="4623" y="16119"/>
                    <a:pt x="4714" y="16282"/>
                    <a:pt x="4823" y="16436"/>
                  </a:cubicBezTo>
                  <a:cubicBezTo>
                    <a:pt x="5022" y="16727"/>
                    <a:pt x="5267" y="17017"/>
                    <a:pt x="5376" y="17352"/>
                  </a:cubicBezTo>
                  <a:cubicBezTo>
                    <a:pt x="5430" y="17506"/>
                    <a:pt x="5494" y="17715"/>
                    <a:pt x="5467" y="17878"/>
                  </a:cubicBezTo>
                  <a:cubicBezTo>
                    <a:pt x="5434" y="18103"/>
                    <a:pt x="5400" y="18180"/>
                    <a:pt x="5365" y="18180"/>
                  </a:cubicBezTo>
                  <a:cubicBezTo>
                    <a:pt x="5313" y="18180"/>
                    <a:pt x="5258" y="18005"/>
                    <a:pt x="5204" y="17896"/>
                  </a:cubicBezTo>
                  <a:cubicBezTo>
                    <a:pt x="4895" y="17271"/>
                    <a:pt x="4687" y="16627"/>
                    <a:pt x="4524" y="15956"/>
                  </a:cubicBezTo>
                  <a:close/>
                  <a:moveTo>
                    <a:pt x="8395" y="15014"/>
                  </a:moveTo>
                  <a:cubicBezTo>
                    <a:pt x="8411" y="15014"/>
                    <a:pt x="8429" y="15030"/>
                    <a:pt x="8450" y="15067"/>
                  </a:cubicBezTo>
                  <a:cubicBezTo>
                    <a:pt x="8060" y="16255"/>
                    <a:pt x="7951" y="17425"/>
                    <a:pt x="8160" y="18640"/>
                  </a:cubicBezTo>
                  <a:cubicBezTo>
                    <a:pt x="7498" y="17661"/>
                    <a:pt x="7779" y="16745"/>
                    <a:pt x="8178" y="15693"/>
                  </a:cubicBezTo>
                  <a:cubicBezTo>
                    <a:pt x="8269" y="15442"/>
                    <a:pt x="8309" y="15014"/>
                    <a:pt x="8395" y="15014"/>
                  </a:cubicBezTo>
                  <a:close/>
                  <a:moveTo>
                    <a:pt x="8486" y="15167"/>
                  </a:moveTo>
                  <a:cubicBezTo>
                    <a:pt x="8504" y="15203"/>
                    <a:pt x="8523" y="15248"/>
                    <a:pt x="8541" y="15312"/>
                  </a:cubicBezTo>
                  <a:cubicBezTo>
                    <a:pt x="8686" y="15838"/>
                    <a:pt x="8822" y="16391"/>
                    <a:pt x="8795" y="16944"/>
                  </a:cubicBezTo>
                  <a:cubicBezTo>
                    <a:pt x="8758" y="17525"/>
                    <a:pt x="8514" y="17960"/>
                    <a:pt x="8323" y="18486"/>
                  </a:cubicBezTo>
                  <a:cubicBezTo>
                    <a:pt x="8271" y="18641"/>
                    <a:pt x="8256" y="18716"/>
                    <a:pt x="8254" y="18716"/>
                  </a:cubicBezTo>
                  <a:cubicBezTo>
                    <a:pt x="8251" y="18716"/>
                    <a:pt x="8270" y="18593"/>
                    <a:pt x="8260" y="18359"/>
                  </a:cubicBezTo>
                  <a:cubicBezTo>
                    <a:pt x="8205" y="17234"/>
                    <a:pt x="8160" y="16255"/>
                    <a:pt x="8486" y="15167"/>
                  </a:cubicBezTo>
                  <a:close/>
                  <a:moveTo>
                    <a:pt x="3456" y="18376"/>
                  </a:moveTo>
                  <a:cubicBezTo>
                    <a:pt x="4011" y="18376"/>
                    <a:pt x="4567" y="18470"/>
                    <a:pt x="5122" y="18531"/>
                  </a:cubicBezTo>
                  <a:cubicBezTo>
                    <a:pt x="4428" y="18698"/>
                    <a:pt x="3741" y="18843"/>
                    <a:pt x="3034" y="18843"/>
                  </a:cubicBezTo>
                  <a:cubicBezTo>
                    <a:pt x="2975" y="18843"/>
                    <a:pt x="2915" y="18841"/>
                    <a:pt x="2855" y="18839"/>
                  </a:cubicBezTo>
                  <a:cubicBezTo>
                    <a:pt x="2560" y="18835"/>
                    <a:pt x="2287" y="18816"/>
                    <a:pt x="2019" y="18816"/>
                  </a:cubicBezTo>
                  <a:cubicBezTo>
                    <a:pt x="1769" y="18816"/>
                    <a:pt x="1523" y="18832"/>
                    <a:pt x="1268" y="18894"/>
                  </a:cubicBezTo>
                  <a:cubicBezTo>
                    <a:pt x="1413" y="18459"/>
                    <a:pt x="3109" y="18377"/>
                    <a:pt x="3381" y="18377"/>
                  </a:cubicBezTo>
                  <a:cubicBezTo>
                    <a:pt x="3406" y="18377"/>
                    <a:pt x="3431" y="18376"/>
                    <a:pt x="3456" y="18376"/>
                  </a:cubicBezTo>
                  <a:close/>
                  <a:moveTo>
                    <a:pt x="4623" y="18848"/>
                  </a:moveTo>
                  <a:lnTo>
                    <a:pt x="4623" y="18848"/>
                  </a:lnTo>
                  <a:cubicBezTo>
                    <a:pt x="4170" y="19075"/>
                    <a:pt x="3680" y="19247"/>
                    <a:pt x="3163" y="19284"/>
                  </a:cubicBezTo>
                  <a:cubicBezTo>
                    <a:pt x="3102" y="19288"/>
                    <a:pt x="3041" y="19290"/>
                    <a:pt x="2979" y="19290"/>
                  </a:cubicBezTo>
                  <a:cubicBezTo>
                    <a:pt x="2669" y="19290"/>
                    <a:pt x="2359" y="19238"/>
                    <a:pt x="2048" y="19193"/>
                  </a:cubicBezTo>
                  <a:cubicBezTo>
                    <a:pt x="1876" y="19166"/>
                    <a:pt x="1703" y="19139"/>
                    <a:pt x="1531" y="19102"/>
                  </a:cubicBezTo>
                  <a:cubicBezTo>
                    <a:pt x="1441" y="19116"/>
                    <a:pt x="1368" y="19123"/>
                    <a:pt x="1312" y="19123"/>
                  </a:cubicBezTo>
                  <a:cubicBezTo>
                    <a:pt x="1257" y="19123"/>
                    <a:pt x="1218" y="19116"/>
                    <a:pt x="1196" y="19102"/>
                  </a:cubicBezTo>
                  <a:cubicBezTo>
                    <a:pt x="1495" y="19021"/>
                    <a:pt x="1793" y="18999"/>
                    <a:pt x="2092" y="18999"/>
                  </a:cubicBezTo>
                  <a:cubicBezTo>
                    <a:pt x="2453" y="18999"/>
                    <a:pt x="2815" y="19031"/>
                    <a:pt x="3182" y="19031"/>
                  </a:cubicBezTo>
                  <a:cubicBezTo>
                    <a:pt x="3293" y="19031"/>
                    <a:pt x="3405" y="19028"/>
                    <a:pt x="3517" y="19021"/>
                  </a:cubicBezTo>
                  <a:cubicBezTo>
                    <a:pt x="3889" y="18994"/>
                    <a:pt x="4261" y="18921"/>
                    <a:pt x="4623" y="18848"/>
                  </a:cubicBezTo>
                  <a:close/>
                  <a:moveTo>
                    <a:pt x="16285" y="18585"/>
                  </a:moveTo>
                  <a:lnTo>
                    <a:pt x="16285" y="18585"/>
                  </a:lnTo>
                  <a:cubicBezTo>
                    <a:pt x="15441" y="19048"/>
                    <a:pt x="14589" y="19492"/>
                    <a:pt x="13746" y="19946"/>
                  </a:cubicBezTo>
                  <a:cubicBezTo>
                    <a:pt x="13900" y="18740"/>
                    <a:pt x="15251" y="18649"/>
                    <a:pt x="16285" y="18585"/>
                  </a:cubicBezTo>
                  <a:close/>
                  <a:moveTo>
                    <a:pt x="16348" y="18776"/>
                  </a:moveTo>
                  <a:lnTo>
                    <a:pt x="16348" y="18776"/>
                  </a:lnTo>
                  <a:cubicBezTo>
                    <a:pt x="15804" y="19510"/>
                    <a:pt x="14970" y="19964"/>
                    <a:pt x="14054" y="20018"/>
                  </a:cubicBezTo>
                  <a:cubicBezTo>
                    <a:pt x="14816" y="19601"/>
                    <a:pt x="15587" y="19184"/>
                    <a:pt x="16348" y="18776"/>
                  </a:cubicBezTo>
                  <a:close/>
                  <a:moveTo>
                    <a:pt x="12875" y="17787"/>
                  </a:moveTo>
                  <a:cubicBezTo>
                    <a:pt x="12875" y="17987"/>
                    <a:pt x="12875" y="18205"/>
                    <a:pt x="12884" y="18277"/>
                  </a:cubicBezTo>
                  <a:cubicBezTo>
                    <a:pt x="12975" y="18876"/>
                    <a:pt x="13102" y="19429"/>
                    <a:pt x="12821" y="20009"/>
                  </a:cubicBezTo>
                  <a:cubicBezTo>
                    <a:pt x="12703" y="20245"/>
                    <a:pt x="12503" y="20526"/>
                    <a:pt x="12349" y="20744"/>
                  </a:cubicBezTo>
                  <a:cubicBezTo>
                    <a:pt x="12322" y="20789"/>
                    <a:pt x="12313" y="20816"/>
                    <a:pt x="12304" y="20843"/>
                  </a:cubicBezTo>
                  <a:cubicBezTo>
                    <a:pt x="12304" y="20825"/>
                    <a:pt x="12295" y="20798"/>
                    <a:pt x="12286" y="20771"/>
                  </a:cubicBezTo>
                  <a:cubicBezTo>
                    <a:pt x="12186" y="20508"/>
                    <a:pt x="12168" y="20163"/>
                    <a:pt x="12168" y="19891"/>
                  </a:cubicBezTo>
                  <a:cubicBezTo>
                    <a:pt x="12168" y="19456"/>
                    <a:pt x="12250" y="19021"/>
                    <a:pt x="12395" y="18604"/>
                  </a:cubicBezTo>
                  <a:cubicBezTo>
                    <a:pt x="12558" y="18341"/>
                    <a:pt x="12721" y="18060"/>
                    <a:pt x="12875" y="17787"/>
                  </a:cubicBezTo>
                  <a:close/>
                  <a:moveTo>
                    <a:pt x="12838" y="17361"/>
                  </a:moveTo>
                  <a:cubicBezTo>
                    <a:pt x="12838" y="17361"/>
                    <a:pt x="12839" y="17361"/>
                    <a:pt x="12839" y="17361"/>
                  </a:cubicBezTo>
                  <a:cubicBezTo>
                    <a:pt x="12866" y="17379"/>
                    <a:pt x="12866" y="17497"/>
                    <a:pt x="12875" y="17633"/>
                  </a:cubicBezTo>
                  <a:cubicBezTo>
                    <a:pt x="12603" y="17924"/>
                    <a:pt x="12367" y="18304"/>
                    <a:pt x="12240" y="18694"/>
                  </a:cubicBezTo>
                  <a:cubicBezTo>
                    <a:pt x="11959" y="19429"/>
                    <a:pt x="11959" y="20200"/>
                    <a:pt x="12186" y="20979"/>
                  </a:cubicBezTo>
                  <a:cubicBezTo>
                    <a:pt x="11624" y="20254"/>
                    <a:pt x="11887" y="18785"/>
                    <a:pt x="12268" y="18114"/>
                  </a:cubicBezTo>
                  <a:cubicBezTo>
                    <a:pt x="12339" y="17989"/>
                    <a:pt x="12808" y="17361"/>
                    <a:pt x="12838" y="17361"/>
                  </a:cubicBezTo>
                  <a:close/>
                  <a:moveTo>
                    <a:pt x="1696" y="20670"/>
                  </a:moveTo>
                  <a:cubicBezTo>
                    <a:pt x="2289" y="20670"/>
                    <a:pt x="3091" y="20746"/>
                    <a:pt x="3218" y="21306"/>
                  </a:cubicBezTo>
                  <a:cubicBezTo>
                    <a:pt x="2674" y="21088"/>
                    <a:pt x="2130" y="20871"/>
                    <a:pt x="1577" y="20671"/>
                  </a:cubicBezTo>
                  <a:cubicBezTo>
                    <a:pt x="1615" y="20671"/>
                    <a:pt x="1655" y="20670"/>
                    <a:pt x="1696" y="20670"/>
                  </a:cubicBezTo>
                  <a:close/>
                  <a:moveTo>
                    <a:pt x="1468" y="20771"/>
                  </a:moveTo>
                  <a:cubicBezTo>
                    <a:pt x="2003" y="20988"/>
                    <a:pt x="2538" y="21197"/>
                    <a:pt x="3073" y="21406"/>
                  </a:cubicBezTo>
                  <a:cubicBezTo>
                    <a:pt x="2879" y="21436"/>
                    <a:pt x="2659" y="21473"/>
                    <a:pt x="2456" y="21473"/>
                  </a:cubicBezTo>
                  <a:cubicBezTo>
                    <a:pt x="2300" y="21473"/>
                    <a:pt x="2154" y="21451"/>
                    <a:pt x="2039" y="21387"/>
                  </a:cubicBezTo>
                  <a:cubicBezTo>
                    <a:pt x="1821" y="21261"/>
                    <a:pt x="1613" y="21007"/>
                    <a:pt x="1468" y="20771"/>
                  </a:cubicBezTo>
                  <a:close/>
                  <a:moveTo>
                    <a:pt x="3735" y="19918"/>
                  </a:moveTo>
                  <a:cubicBezTo>
                    <a:pt x="4052" y="20372"/>
                    <a:pt x="4632" y="20608"/>
                    <a:pt x="4859" y="21115"/>
                  </a:cubicBezTo>
                  <a:cubicBezTo>
                    <a:pt x="4895" y="21215"/>
                    <a:pt x="5031" y="21959"/>
                    <a:pt x="4886" y="21986"/>
                  </a:cubicBezTo>
                  <a:cubicBezTo>
                    <a:pt x="4876" y="21988"/>
                    <a:pt x="4866" y="21989"/>
                    <a:pt x="4857" y="21989"/>
                  </a:cubicBezTo>
                  <a:cubicBezTo>
                    <a:pt x="4692" y="21989"/>
                    <a:pt x="4656" y="21697"/>
                    <a:pt x="4596" y="21560"/>
                  </a:cubicBezTo>
                  <a:cubicBezTo>
                    <a:pt x="4406" y="21134"/>
                    <a:pt x="4215" y="20698"/>
                    <a:pt x="3998" y="20281"/>
                  </a:cubicBezTo>
                  <a:cubicBezTo>
                    <a:pt x="3991" y="20268"/>
                    <a:pt x="3980" y="20259"/>
                    <a:pt x="3967" y="20259"/>
                  </a:cubicBezTo>
                  <a:cubicBezTo>
                    <a:pt x="3962" y="20259"/>
                    <a:pt x="3957" y="20261"/>
                    <a:pt x="3952" y="20263"/>
                  </a:cubicBezTo>
                  <a:cubicBezTo>
                    <a:pt x="3889" y="20154"/>
                    <a:pt x="3816" y="20045"/>
                    <a:pt x="3735" y="19946"/>
                  </a:cubicBezTo>
                  <a:cubicBezTo>
                    <a:pt x="3735" y="19937"/>
                    <a:pt x="3735" y="19928"/>
                    <a:pt x="3735" y="19918"/>
                  </a:cubicBezTo>
                  <a:close/>
                  <a:moveTo>
                    <a:pt x="3717" y="20118"/>
                  </a:moveTo>
                  <a:lnTo>
                    <a:pt x="3717" y="20118"/>
                  </a:lnTo>
                  <a:cubicBezTo>
                    <a:pt x="3816" y="20263"/>
                    <a:pt x="3916" y="20417"/>
                    <a:pt x="3998" y="20580"/>
                  </a:cubicBezTo>
                  <a:cubicBezTo>
                    <a:pt x="4007" y="20599"/>
                    <a:pt x="4025" y="20599"/>
                    <a:pt x="4043" y="20599"/>
                  </a:cubicBezTo>
                  <a:cubicBezTo>
                    <a:pt x="4233" y="21088"/>
                    <a:pt x="4451" y="21569"/>
                    <a:pt x="4669" y="22049"/>
                  </a:cubicBezTo>
                  <a:cubicBezTo>
                    <a:pt x="4197" y="21478"/>
                    <a:pt x="3671" y="20871"/>
                    <a:pt x="3717" y="20118"/>
                  </a:cubicBezTo>
                  <a:close/>
                  <a:moveTo>
                    <a:pt x="15609" y="21440"/>
                  </a:moveTo>
                  <a:cubicBezTo>
                    <a:pt x="15620" y="21440"/>
                    <a:pt x="15631" y="21441"/>
                    <a:pt x="15641" y="21442"/>
                  </a:cubicBezTo>
                  <a:cubicBezTo>
                    <a:pt x="14770" y="21786"/>
                    <a:pt x="13846" y="22077"/>
                    <a:pt x="12939" y="22240"/>
                  </a:cubicBezTo>
                  <a:cubicBezTo>
                    <a:pt x="12794" y="22267"/>
                    <a:pt x="12195" y="22349"/>
                    <a:pt x="11941" y="22394"/>
                  </a:cubicBezTo>
                  <a:cubicBezTo>
                    <a:pt x="12313" y="22258"/>
                    <a:pt x="13456" y="21696"/>
                    <a:pt x="13555" y="21669"/>
                  </a:cubicBezTo>
                  <a:cubicBezTo>
                    <a:pt x="14108" y="21505"/>
                    <a:pt x="14689" y="21496"/>
                    <a:pt x="15260" y="21478"/>
                  </a:cubicBezTo>
                  <a:cubicBezTo>
                    <a:pt x="15389" y="21470"/>
                    <a:pt x="15518" y="21440"/>
                    <a:pt x="15609" y="21440"/>
                  </a:cubicBezTo>
                  <a:close/>
                  <a:moveTo>
                    <a:pt x="4487" y="22240"/>
                  </a:moveTo>
                  <a:cubicBezTo>
                    <a:pt x="3907" y="22467"/>
                    <a:pt x="3363" y="22648"/>
                    <a:pt x="2728" y="22766"/>
                  </a:cubicBezTo>
                  <a:cubicBezTo>
                    <a:pt x="2583" y="22793"/>
                    <a:pt x="2447" y="22829"/>
                    <a:pt x="2329" y="22875"/>
                  </a:cubicBezTo>
                  <a:cubicBezTo>
                    <a:pt x="2955" y="22457"/>
                    <a:pt x="3680" y="22276"/>
                    <a:pt x="4487" y="22240"/>
                  </a:cubicBezTo>
                  <a:close/>
                  <a:moveTo>
                    <a:pt x="15704" y="21614"/>
                  </a:moveTo>
                  <a:cubicBezTo>
                    <a:pt x="15695" y="21641"/>
                    <a:pt x="15695" y="21669"/>
                    <a:pt x="15677" y="21705"/>
                  </a:cubicBezTo>
                  <a:cubicBezTo>
                    <a:pt x="15623" y="21841"/>
                    <a:pt x="15396" y="22013"/>
                    <a:pt x="15287" y="22104"/>
                  </a:cubicBezTo>
                  <a:cubicBezTo>
                    <a:pt x="14650" y="22677"/>
                    <a:pt x="13957" y="22952"/>
                    <a:pt x="13240" y="22952"/>
                  </a:cubicBezTo>
                  <a:cubicBezTo>
                    <a:pt x="12733" y="22952"/>
                    <a:pt x="12215" y="22815"/>
                    <a:pt x="11696" y="22548"/>
                  </a:cubicBezTo>
                  <a:cubicBezTo>
                    <a:pt x="13057" y="22512"/>
                    <a:pt x="14444" y="22131"/>
                    <a:pt x="15704" y="21614"/>
                  </a:cubicBezTo>
                  <a:close/>
                  <a:moveTo>
                    <a:pt x="5975" y="20961"/>
                  </a:moveTo>
                  <a:lnTo>
                    <a:pt x="5975" y="20961"/>
                  </a:lnTo>
                  <a:cubicBezTo>
                    <a:pt x="5993" y="21750"/>
                    <a:pt x="6201" y="22485"/>
                    <a:pt x="6591" y="23165"/>
                  </a:cubicBezTo>
                  <a:cubicBezTo>
                    <a:pt x="6020" y="22557"/>
                    <a:pt x="5766" y="21796"/>
                    <a:pt x="5975" y="20961"/>
                  </a:cubicBezTo>
                  <a:close/>
                  <a:moveTo>
                    <a:pt x="6101" y="20952"/>
                  </a:moveTo>
                  <a:lnTo>
                    <a:pt x="6101" y="20952"/>
                  </a:lnTo>
                  <a:cubicBezTo>
                    <a:pt x="6618" y="21650"/>
                    <a:pt x="7054" y="22421"/>
                    <a:pt x="6836" y="23292"/>
                  </a:cubicBezTo>
                  <a:cubicBezTo>
                    <a:pt x="6374" y="22584"/>
                    <a:pt x="6138" y="21796"/>
                    <a:pt x="6101" y="20952"/>
                  </a:cubicBezTo>
                  <a:close/>
                  <a:moveTo>
                    <a:pt x="4614" y="22394"/>
                  </a:moveTo>
                  <a:lnTo>
                    <a:pt x="4614" y="22394"/>
                  </a:lnTo>
                  <a:cubicBezTo>
                    <a:pt x="4079" y="23065"/>
                    <a:pt x="2900" y="23219"/>
                    <a:pt x="2003" y="23301"/>
                  </a:cubicBezTo>
                  <a:cubicBezTo>
                    <a:pt x="2411" y="22893"/>
                    <a:pt x="3018" y="22947"/>
                    <a:pt x="3535" y="22802"/>
                  </a:cubicBezTo>
                  <a:cubicBezTo>
                    <a:pt x="3907" y="22702"/>
                    <a:pt x="4261" y="22539"/>
                    <a:pt x="4614" y="22394"/>
                  </a:cubicBezTo>
                  <a:close/>
                  <a:moveTo>
                    <a:pt x="10046" y="21451"/>
                  </a:moveTo>
                  <a:lnTo>
                    <a:pt x="10046" y="21451"/>
                  </a:lnTo>
                  <a:cubicBezTo>
                    <a:pt x="10137" y="21650"/>
                    <a:pt x="10255" y="21895"/>
                    <a:pt x="10282" y="21959"/>
                  </a:cubicBezTo>
                  <a:cubicBezTo>
                    <a:pt x="10626" y="22666"/>
                    <a:pt x="10563" y="23219"/>
                    <a:pt x="10300" y="23899"/>
                  </a:cubicBezTo>
                  <a:cubicBezTo>
                    <a:pt x="10110" y="23101"/>
                    <a:pt x="10010" y="22276"/>
                    <a:pt x="10046" y="21451"/>
                  </a:cubicBezTo>
                  <a:close/>
                  <a:moveTo>
                    <a:pt x="9928" y="21224"/>
                  </a:moveTo>
                  <a:cubicBezTo>
                    <a:pt x="9928" y="21224"/>
                    <a:pt x="9937" y="21242"/>
                    <a:pt x="9955" y="21270"/>
                  </a:cubicBezTo>
                  <a:cubicBezTo>
                    <a:pt x="9955" y="21270"/>
                    <a:pt x="9946" y="21270"/>
                    <a:pt x="9946" y="21279"/>
                  </a:cubicBezTo>
                  <a:cubicBezTo>
                    <a:pt x="9901" y="22195"/>
                    <a:pt x="9946" y="23065"/>
                    <a:pt x="10137" y="23954"/>
                  </a:cubicBezTo>
                  <a:cubicBezTo>
                    <a:pt x="9910" y="23654"/>
                    <a:pt x="9765" y="23310"/>
                    <a:pt x="9720" y="22920"/>
                  </a:cubicBezTo>
                  <a:cubicBezTo>
                    <a:pt x="9701" y="22757"/>
                    <a:pt x="9701" y="21261"/>
                    <a:pt x="9928" y="21224"/>
                  </a:cubicBezTo>
                  <a:close/>
                  <a:moveTo>
                    <a:pt x="5692" y="23542"/>
                  </a:moveTo>
                  <a:cubicBezTo>
                    <a:pt x="6005" y="23542"/>
                    <a:pt x="6321" y="23568"/>
                    <a:pt x="6636" y="23591"/>
                  </a:cubicBezTo>
                  <a:cubicBezTo>
                    <a:pt x="5666" y="23908"/>
                    <a:pt x="4623" y="23845"/>
                    <a:pt x="3653" y="24189"/>
                  </a:cubicBezTo>
                  <a:cubicBezTo>
                    <a:pt x="3907" y="23954"/>
                    <a:pt x="4678" y="23664"/>
                    <a:pt x="4805" y="23636"/>
                  </a:cubicBezTo>
                  <a:cubicBezTo>
                    <a:pt x="5097" y="23565"/>
                    <a:pt x="5393" y="23542"/>
                    <a:pt x="5692" y="23542"/>
                  </a:cubicBezTo>
                  <a:close/>
                  <a:moveTo>
                    <a:pt x="6419" y="23800"/>
                  </a:moveTo>
                  <a:lnTo>
                    <a:pt x="6419" y="23800"/>
                  </a:lnTo>
                  <a:cubicBezTo>
                    <a:pt x="6101" y="23999"/>
                    <a:pt x="5766" y="24162"/>
                    <a:pt x="5394" y="24271"/>
                  </a:cubicBezTo>
                  <a:cubicBezTo>
                    <a:pt x="5222" y="24322"/>
                    <a:pt x="4524" y="24490"/>
                    <a:pt x="4037" y="24490"/>
                  </a:cubicBezTo>
                  <a:cubicBezTo>
                    <a:pt x="3832" y="24490"/>
                    <a:pt x="3665" y="24460"/>
                    <a:pt x="3590" y="24380"/>
                  </a:cubicBezTo>
                  <a:cubicBezTo>
                    <a:pt x="4496" y="24026"/>
                    <a:pt x="5485" y="24035"/>
                    <a:pt x="6419" y="23800"/>
                  </a:cubicBezTo>
                  <a:close/>
                  <a:moveTo>
                    <a:pt x="12757" y="24734"/>
                  </a:moveTo>
                  <a:cubicBezTo>
                    <a:pt x="12730" y="24761"/>
                    <a:pt x="12712" y="24788"/>
                    <a:pt x="12685" y="24815"/>
                  </a:cubicBezTo>
                  <a:cubicBezTo>
                    <a:pt x="11869" y="25196"/>
                    <a:pt x="11034" y="25559"/>
                    <a:pt x="10200" y="25894"/>
                  </a:cubicBezTo>
                  <a:cubicBezTo>
                    <a:pt x="10781" y="25051"/>
                    <a:pt x="11751" y="24734"/>
                    <a:pt x="12757" y="24734"/>
                  </a:cubicBezTo>
                  <a:close/>
                  <a:moveTo>
                    <a:pt x="12367" y="25142"/>
                  </a:moveTo>
                  <a:cubicBezTo>
                    <a:pt x="11857" y="25626"/>
                    <a:pt x="11264" y="25978"/>
                    <a:pt x="10573" y="25978"/>
                  </a:cubicBezTo>
                  <a:cubicBezTo>
                    <a:pt x="10540" y="25978"/>
                    <a:pt x="10506" y="25978"/>
                    <a:pt x="10472" y="25976"/>
                  </a:cubicBezTo>
                  <a:cubicBezTo>
                    <a:pt x="11107" y="25704"/>
                    <a:pt x="11742" y="25432"/>
                    <a:pt x="12367" y="25142"/>
                  </a:cubicBezTo>
                  <a:close/>
                  <a:moveTo>
                    <a:pt x="8378" y="1"/>
                  </a:moveTo>
                  <a:cubicBezTo>
                    <a:pt x="8364" y="1"/>
                    <a:pt x="8350" y="5"/>
                    <a:pt x="8341" y="14"/>
                  </a:cubicBezTo>
                  <a:cubicBezTo>
                    <a:pt x="8051" y="395"/>
                    <a:pt x="7643" y="703"/>
                    <a:pt x="7444" y="1148"/>
                  </a:cubicBezTo>
                  <a:cubicBezTo>
                    <a:pt x="7244" y="1610"/>
                    <a:pt x="7317" y="2154"/>
                    <a:pt x="7453" y="2626"/>
                  </a:cubicBezTo>
                  <a:cubicBezTo>
                    <a:pt x="7462" y="2644"/>
                    <a:pt x="7471" y="2653"/>
                    <a:pt x="7489" y="2662"/>
                  </a:cubicBezTo>
                  <a:cubicBezTo>
                    <a:pt x="7425" y="2816"/>
                    <a:pt x="7380" y="2961"/>
                    <a:pt x="7326" y="3106"/>
                  </a:cubicBezTo>
                  <a:cubicBezTo>
                    <a:pt x="7308" y="2553"/>
                    <a:pt x="7035" y="2018"/>
                    <a:pt x="6745" y="1511"/>
                  </a:cubicBezTo>
                  <a:cubicBezTo>
                    <a:pt x="6730" y="1487"/>
                    <a:pt x="6704" y="1476"/>
                    <a:pt x="6679" y="1476"/>
                  </a:cubicBezTo>
                  <a:cubicBezTo>
                    <a:pt x="6645" y="1476"/>
                    <a:pt x="6611" y="1496"/>
                    <a:pt x="6600" y="1538"/>
                  </a:cubicBezTo>
                  <a:cubicBezTo>
                    <a:pt x="6383" y="2336"/>
                    <a:pt x="6537" y="3197"/>
                    <a:pt x="7081" y="3832"/>
                  </a:cubicBezTo>
                  <a:cubicBezTo>
                    <a:pt x="6954" y="4213"/>
                    <a:pt x="6845" y="4594"/>
                    <a:pt x="6745" y="4984"/>
                  </a:cubicBezTo>
                  <a:lnTo>
                    <a:pt x="6709" y="4984"/>
                  </a:lnTo>
                  <a:cubicBezTo>
                    <a:pt x="6836" y="4539"/>
                    <a:pt x="6899" y="4068"/>
                    <a:pt x="6709" y="3632"/>
                  </a:cubicBezTo>
                  <a:cubicBezTo>
                    <a:pt x="6510" y="3179"/>
                    <a:pt x="6101" y="2862"/>
                    <a:pt x="5820" y="2463"/>
                  </a:cubicBezTo>
                  <a:cubicBezTo>
                    <a:pt x="5808" y="2439"/>
                    <a:pt x="5786" y="2427"/>
                    <a:pt x="5762" y="2427"/>
                  </a:cubicBezTo>
                  <a:cubicBezTo>
                    <a:pt x="5733" y="2427"/>
                    <a:pt x="5704" y="2445"/>
                    <a:pt x="5693" y="2481"/>
                  </a:cubicBezTo>
                  <a:cubicBezTo>
                    <a:pt x="5494" y="3097"/>
                    <a:pt x="5313" y="3805"/>
                    <a:pt x="5630" y="4421"/>
                  </a:cubicBezTo>
                  <a:cubicBezTo>
                    <a:pt x="5848" y="4829"/>
                    <a:pt x="6237" y="5120"/>
                    <a:pt x="6700" y="5129"/>
                  </a:cubicBezTo>
                  <a:cubicBezTo>
                    <a:pt x="6582" y="5564"/>
                    <a:pt x="6482" y="5990"/>
                    <a:pt x="6392" y="6425"/>
                  </a:cubicBezTo>
                  <a:cubicBezTo>
                    <a:pt x="6401" y="6226"/>
                    <a:pt x="6401" y="6017"/>
                    <a:pt x="6328" y="5827"/>
                  </a:cubicBezTo>
                  <a:cubicBezTo>
                    <a:pt x="6183" y="5473"/>
                    <a:pt x="5793" y="5337"/>
                    <a:pt x="5539" y="5074"/>
                  </a:cubicBezTo>
                  <a:cubicBezTo>
                    <a:pt x="5520" y="5058"/>
                    <a:pt x="5499" y="5050"/>
                    <a:pt x="5478" y="5050"/>
                  </a:cubicBezTo>
                  <a:cubicBezTo>
                    <a:pt x="5432" y="5050"/>
                    <a:pt x="5391" y="5087"/>
                    <a:pt x="5385" y="5138"/>
                  </a:cubicBezTo>
                  <a:cubicBezTo>
                    <a:pt x="5340" y="5827"/>
                    <a:pt x="5376" y="6915"/>
                    <a:pt x="6265" y="7033"/>
                  </a:cubicBezTo>
                  <a:lnTo>
                    <a:pt x="6274" y="7033"/>
                  </a:lnTo>
                  <a:cubicBezTo>
                    <a:pt x="6228" y="7269"/>
                    <a:pt x="6183" y="7513"/>
                    <a:pt x="6147" y="7749"/>
                  </a:cubicBezTo>
                  <a:cubicBezTo>
                    <a:pt x="6129" y="7758"/>
                    <a:pt x="6111" y="7767"/>
                    <a:pt x="6101" y="7776"/>
                  </a:cubicBezTo>
                  <a:cubicBezTo>
                    <a:pt x="6029" y="7804"/>
                    <a:pt x="6056" y="7912"/>
                    <a:pt x="6120" y="7931"/>
                  </a:cubicBezTo>
                  <a:cubicBezTo>
                    <a:pt x="6038" y="8447"/>
                    <a:pt x="5965" y="8964"/>
                    <a:pt x="5920" y="9490"/>
                  </a:cubicBezTo>
                  <a:cubicBezTo>
                    <a:pt x="5612" y="8729"/>
                    <a:pt x="5222" y="7994"/>
                    <a:pt x="4714" y="7368"/>
                  </a:cubicBezTo>
                  <a:cubicBezTo>
                    <a:pt x="5476" y="6389"/>
                    <a:pt x="4515" y="5156"/>
                    <a:pt x="4297" y="4149"/>
                  </a:cubicBezTo>
                  <a:cubicBezTo>
                    <a:pt x="4293" y="4119"/>
                    <a:pt x="4269" y="4105"/>
                    <a:pt x="4244" y="4105"/>
                  </a:cubicBezTo>
                  <a:cubicBezTo>
                    <a:pt x="4217" y="4105"/>
                    <a:pt x="4188" y="4121"/>
                    <a:pt x="4179" y="4149"/>
                  </a:cubicBezTo>
                  <a:cubicBezTo>
                    <a:pt x="3862" y="5002"/>
                    <a:pt x="3825" y="5954"/>
                    <a:pt x="4179" y="6770"/>
                  </a:cubicBezTo>
                  <a:cubicBezTo>
                    <a:pt x="3916" y="6525"/>
                    <a:pt x="3626" y="6307"/>
                    <a:pt x="3309" y="6126"/>
                  </a:cubicBezTo>
                  <a:cubicBezTo>
                    <a:pt x="3309" y="6095"/>
                    <a:pt x="3288" y="6070"/>
                    <a:pt x="3253" y="6070"/>
                  </a:cubicBezTo>
                  <a:cubicBezTo>
                    <a:pt x="3248" y="6070"/>
                    <a:pt x="3242" y="6071"/>
                    <a:pt x="3236" y="6072"/>
                  </a:cubicBezTo>
                  <a:lnTo>
                    <a:pt x="3227" y="6072"/>
                  </a:lnTo>
                  <a:cubicBezTo>
                    <a:pt x="3218" y="6072"/>
                    <a:pt x="3218" y="6063"/>
                    <a:pt x="3209" y="6063"/>
                  </a:cubicBezTo>
                  <a:cubicBezTo>
                    <a:pt x="3209" y="6044"/>
                    <a:pt x="3209" y="6035"/>
                    <a:pt x="3191" y="6017"/>
                  </a:cubicBezTo>
                  <a:cubicBezTo>
                    <a:pt x="2719" y="5555"/>
                    <a:pt x="2411" y="4956"/>
                    <a:pt x="1794" y="4648"/>
                  </a:cubicBezTo>
                  <a:cubicBezTo>
                    <a:pt x="1268" y="4394"/>
                    <a:pt x="670" y="4349"/>
                    <a:pt x="89" y="4313"/>
                  </a:cubicBezTo>
                  <a:cubicBezTo>
                    <a:pt x="87" y="4312"/>
                    <a:pt x="84" y="4312"/>
                    <a:pt x="81" y="4312"/>
                  </a:cubicBezTo>
                  <a:cubicBezTo>
                    <a:pt x="16" y="4312"/>
                    <a:pt x="1" y="4414"/>
                    <a:pt x="53" y="4449"/>
                  </a:cubicBezTo>
                  <a:cubicBezTo>
                    <a:pt x="688" y="4875"/>
                    <a:pt x="833" y="5682"/>
                    <a:pt x="1549" y="6063"/>
                  </a:cubicBezTo>
                  <a:cubicBezTo>
                    <a:pt x="1869" y="6228"/>
                    <a:pt x="2208" y="6309"/>
                    <a:pt x="2550" y="6309"/>
                  </a:cubicBezTo>
                  <a:cubicBezTo>
                    <a:pt x="2770" y="6309"/>
                    <a:pt x="2992" y="6275"/>
                    <a:pt x="3209" y="6208"/>
                  </a:cubicBezTo>
                  <a:cubicBezTo>
                    <a:pt x="3907" y="6661"/>
                    <a:pt x="4424" y="7260"/>
                    <a:pt x="4850" y="7931"/>
                  </a:cubicBezTo>
                  <a:cubicBezTo>
                    <a:pt x="4517" y="7682"/>
                    <a:pt x="4144" y="7596"/>
                    <a:pt x="3752" y="7596"/>
                  </a:cubicBezTo>
                  <a:cubicBezTo>
                    <a:pt x="2854" y="7596"/>
                    <a:pt x="1853" y="8049"/>
                    <a:pt x="986" y="8049"/>
                  </a:cubicBezTo>
                  <a:cubicBezTo>
                    <a:pt x="974" y="8049"/>
                    <a:pt x="963" y="8049"/>
                    <a:pt x="951" y="8049"/>
                  </a:cubicBezTo>
                  <a:cubicBezTo>
                    <a:pt x="948" y="8048"/>
                    <a:pt x="944" y="8048"/>
                    <a:pt x="941" y="8048"/>
                  </a:cubicBezTo>
                  <a:cubicBezTo>
                    <a:pt x="867" y="8048"/>
                    <a:pt x="835" y="8150"/>
                    <a:pt x="887" y="8203"/>
                  </a:cubicBezTo>
                  <a:cubicBezTo>
                    <a:pt x="1413" y="8756"/>
                    <a:pt x="2057" y="9273"/>
                    <a:pt x="2855" y="9354"/>
                  </a:cubicBezTo>
                  <a:cubicBezTo>
                    <a:pt x="2917" y="9361"/>
                    <a:pt x="2979" y="9364"/>
                    <a:pt x="3039" y="9364"/>
                  </a:cubicBezTo>
                  <a:cubicBezTo>
                    <a:pt x="3829" y="9364"/>
                    <a:pt x="4498" y="8838"/>
                    <a:pt x="5113" y="8375"/>
                  </a:cubicBezTo>
                  <a:cubicBezTo>
                    <a:pt x="5394" y="8892"/>
                    <a:pt x="5639" y="9445"/>
                    <a:pt x="5875" y="9998"/>
                  </a:cubicBezTo>
                  <a:cubicBezTo>
                    <a:pt x="5784" y="11295"/>
                    <a:pt x="5775" y="12592"/>
                    <a:pt x="5866" y="13879"/>
                  </a:cubicBezTo>
                  <a:cubicBezTo>
                    <a:pt x="5820" y="14006"/>
                    <a:pt x="5775" y="14133"/>
                    <a:pt x="5739" y="14260"/>
                  </a:cubicBezTo>
                  <a:cubicBezTo>
                    <a:pt x="5739" y="14269"/>
                    <a:pt x="5739" y="14269"/>
                    <a:pt x="5739" y="14269"/>
                  </a:cubicBezTo>
                  <a:cubicBezTo>
                    <a:pt x="5331" y="13870"/>
                    <a:pt x="4868" y="13516"/>
                    <a:pt x="4360" y="13226"/>
                  </a:cubicBezTo>
                  <a:cubicBezTo>
                    <a:pt x="4632" y="12809"/>
                    <a:pt x="4841" y="12356"/>
                    <a:pt x="4759" y="11848"/>
                  </a:cubicBezTo>
                  <a:cubicBezTo>
                    <a:pt x="4651" y="11213"/>
                    <a:pt x="4243" y="10542"/>
                    <a:pt x="3907" y="10007"/>
                  </a:cubicBezTo>
                  <a:cubicBezTo>
                    <a:pt x="3888" y="9983"/>
                    <a:pt x="3854" y="9970"/>
                    <a:pt x="3822" y="9970"/>
                  </a:cubicBezTo>
                  <a:cubicBezTo>
                    <a:pt x="3793" y="9970"/>
                    <a:pt x="3766" y="9981"/>
                    <a:pt x="3753" y="10007"/>
                  </a:cubicBezTo>
                  <a:cubicBezTo>
                    <a:pt x="3499" y="10551"/>
                    <a:pt x="3200" y="11023"/>
                    <a:pt x="3309" y="11630"/>
                  </a:cubicBezTo>
                  <a:cubicBezTo>
                    <a:pt x="3399" y="12111"/>
                    <a:pt x="3608" y="12564"/>
                    <a:pt x="3880" y="12963"/>
                  </a:cubicBezTo>
                  <a:cubicBezTo>
                    <a:pt x="3644" y="12845"/>
                    <a:pt x="3408" y="12746"/>
                    <a:pt x="3163" y="12655"/>
                  </a:cubicBezTo>
                  <a:cubicBezTo>
                    <a:pt x="3046" y="11367"/>
                    <a:pt x="1613" y="11113"/>
                    <a:pt x="561" y="11041"/>
                  </a:cubicBezTo>
                  <a:cubicBezTo>
                    <a:pt x="557" y="11041"/>
                    <a:pt x="554" y="11040"/>
                    <a:pt x="551" y="11040"/>
                  </a:cubicBezTo>
                  <a:cubicBezTo>
                    <a:pt x="475" y="11040"/>
                    <a:pt x="427" y="11135"/>
                    <a:pt x="470" y="11204"/>
                  </a:cubicBezTo>
                  <a:cubicBezTo>
                    <a:pt x="769" y="11712"/>
                    <a:pt x="1042" y="12483"/>
                    <a:pt x="1586" y="12791"/>
                  </a:cubicBezTo>
                  <a:cubicBezTo>
                    <a:pt x="1796" y="12911"/>
                    <a:pt x="2029" y="12960"/>
                    <a:pt x="2265" y="12960"/>
                  </a:cubicBezTo>
                  <a:cubicBezTo>
                    <a:pt x="2527" y="12960"/>
                    <a:pt x="2793" y="12900"/>
                    <a:pt x="3036" y="12809"/>
                  </a:cubicBezTo>
                  <a:cubicBezTo>
                    <a:pt x="3046" y="12827"/>
                    <a:pt x="3064" y="12836"/>
                    <a:pt x="3082" y="12845"/>
                  </a:cubicBezTo>
                  <a:cubicBezTo>
                    <a:pt x="3245" y="12927"/>
                    <a:pt x="3399" y="13009"/>
                    <a:pt x="3553" y="13090"/>
                  </a:cubicBezTo>
                  <a:cubicBezTo>
                    <a:pt x="3431" y="13071"/>
                    <a:pt x="3304" y="13063"/>
                    <a:pt x="3175" y="13063"/>
                  </a:cubicBezTo>
                  <a:cubicBezTo>
                    <a:pt x="2431" y="13063"/>
                    <a:pt x="1595" y="13336"/>
                    <a:pt x="969" y="13444"/>
                  </a:cubicBezTo>
                  <a:cubicBezTo>
                    <a:pt x="878" y="13453"/>
                    <a:pt x="878" y="13580"/>
                    <a:pt x="942" y="13625"/>
                  </a:cubicBezTo>
                  <a:cubicBezTo>
                    <a:pt x="1424" y="13923"/>
                    <a:pt x="1961" y="14071"/>
                    <a:pt x="2494" y="14071"/>
                  </a:cubicBezTo>
                  <a:cubicBezTo>
                    <a:pt x="3114" y="14071"/>
                    <a:pt x="3730" y="13871"/>
                    <a:pt x="4252" y="13471"/>
                  </a:cubicBezTo>
                  <a:cubicBezTo>
                    <a:pt x="4823" y="13816"/>
                    <a:pt x="5376" y="14188"/>
                    <a:pt x="5920" y="14605"/>
                  </a:cubicBezTo>
                  <a:cubicBezTo>
                    <a:pt x="6047" y="15983"/>
                    <a:pt x="6265" y="17352"/>
                    <a:pt x="6600" y="18694"/>
                  </a:cubicBezTo>
                  <a:cubicBezTo>
                    <a:pt x="6655" y="18939"/>
                    <a:pt x="6718" y="19184"/>
                    <a:pt x="6782" y="19429"/>
                  </a:cubicBezTo>
                  <a:cubicBezTo>
                    <a:pt x="6364" y="19048"/>
                    <a:pt x="5929" y="18703"/>
                    <a:pt x="5467" y="18386"/>
                  </a:cubicBezTo>
                  <a:cubicBezTo>
                    <a:pt x="6074" y="17252"/>
                    <a:pt x="4732" y="16418"/>
                    <a:pt x="4415" y="15421"/>
                  </a:cubicBezTo>
                  <a:cubicBezTo>
                    <a:pt x="4404" y="15394"/>
                    <a:pt x="4374" y="15376"/>
                    <a:pt x="4345" y="15376"/>
                  </a:cubicBezTo>
                  <a:cubicBezTo>
                    <a:pt x="4326" y="15376"/>
                    <a:pt x="4308" y="15384"/>
                    <a:pt x="4297" y="15403"/>
                  </a:cubicBezTo>
                  <a:cubicBezTo>
                    <a:pt x="3880" y="16273"/>
                    <a:pt x="4070" y="17271"/>
                    <a:pt x="4705" y="17924"/>
                  </a:cubicBezTo>
                  <a:cubicBezTo>
                    <a:pt x="4505" y="17806"/>
                    <a:pt x="4306" y="17697"/>
                    <a:pt x="4097" y="17606"/>
                  </a:cubicBezTo>
                  <a:cubicBezTo>
                    <a:pt x="4122" y="17549"/>
                    <a:pt x="4087" y="17477"/>
                    <a:pt x="4020" y="17477"/>
                  </a:cubicBezTo>
                  <a:cubicBezTo>
                    <a:pt x="4013" y="17477"/>
                    <a:pt x="4006" y="17477"/>
                    <a:pt x="3998" y="17479"/>
                  </a:cubicBezTo>
                  <a:cubicBezTo>
                    <a:pt x="3735" y="17053"/>
                    <a:pt x="3426" y="16627"/>
                    <a:pt x="2982" y="16382"/>
                  </a:cubicBezTo>
                  <a:cubicBezTo>
                    <a:pt x="2420" y="16074"/>
                    <a:pt x="1676" y="16065"/>
                    <a:pt x="1060" y="15965"/>
                  </a:cubicBezTo>
                  <a:cubicBezTo>
                    <a:pt x="1054" y="15963"/>
                    <a:pt x="1047" y="15963"/>
                    <a:pt x="1041" y="15963"/>
                  </a:cubicBezTo>
                  <a:cubicBezTo>
                    <a:pt x="965" y="15963"/>
                    <a:pt x="894" y="16061"/>
                    <a:pt x="969" y="16128"/>
                  </a:cubicBezTo>
                  <a:cubicBezTo>
                    <a:pt x="1504" y="16609"/>
                    <a:pt x="1649" y="17243"/>
                    <a:pt x="2347" y="17579"/>
                  </a:cubicBezTo>
                  <a:cubicBezTo>
                    <a:pt x="2637" y="17714"/>
                    <a:pt x="2932" y="17774"/>
                    <a:pt x="3229" y="17774"/>
                  </a:cubicBezTo>
                  <a:cubicBezTo>
                    <a:pt x="3472" y="17774"/>
                    <a:pt x="3717" y="17734"/>
                    <a:pt x="3961" y="17661"/>
                  </a:cubicBezTo>
                  <a:cubicBezTo>
                    <a:pt x="4360" y="17887"/>
                    <a:pt x="4750" y="18132"/>
                    <a:pt x="5131" y="18395"/>
                  </a:cubicBezTo>
                  <a:cubicBezTo>
                    <a:pt x="4556" y="18238"/>
                    <a:pt x="3952" y="18143"/>
                    <a:pt x="3356" y="18143"/>
                  </a:cubicBezTo>
                  <a:cubicBezTo>
                    <a:pt x="2402" y="18143"/>
                    <a:pt x="1467" y="18387"/>
                    <a:pt x="697" y="19012"/>
                  </a:cubicBezTo>
                  <a:cubicBezTo>
                    <a:pt x="633" y="19066"/>
                    <a:pt x="670" y="19193"/>
                    <a:pt x="751" y="19202"/>
                  </a:cubicBezTo>
                  <a:cubicBezTo>
                    <a:pt x="1448" y="19318"/>
                    <a:pt x="2191" y="19504"/>
                    <a:pt x="2915" y="19504"/>
                  </a:cubicBezTo>
                  <a:cubicBezTo>
                    <a:pt x="3096" y="19504"/>
                    <a:pt x="3276" y="19492"/>
                    <a:pt x="3454" y="19465"/>
                  </a:cubicBezTo>
                  <a:cubicBezTo>
                    <a:pt x="4143" y="19365"/>
                    <a:pt x="4778" y="19030"/>
                    <a:pt x="5376" y="18667"/>
                  </a:cubicBezTo>
                  <a:cubicBezTo>
                    <a:pt x="5403" y="18649"/>
                    <a:pt x="5421" y="18622"/>
                    <a:pt x="5421" y="18595"/>
                  </a:cubicBezTo>
                  <a:cubicBezTo>
                    <a:pt x="5938" y="18966"/>
                    <a:pt x="6419" y="19365"/>
                    <a:pt x="6881" y="19819"/>
                  </a:cubicBezTo>
                  <a:cubicBezTo>
                    <a:pt x="7271" y="21378"/>
                    <a:pt x="7706" y="22974"/>
                    <a:pt x="8232" y="24543"/>
                  </a:cubicBezTo>
                  <a:cubicBezTo>
                    <a:pt x="7824" y="24180"/>
                    <a:pt x="7389" y="23845"/>
                    <a:pt x="6954" y="23518"/>
                  </a:cubicBezTo>
                  <a:cubicBezTo>
                    <a:pt x="6954" y="23509"/>
                    <a:pt x="6954" y="23491"/>
                    <a:pt x="6936" y="23482"/>
                  </a:cubicBezTo>
                  <a:cubicBezTo>
                    <a:pt x="6936" y="23482"/>
                    <a:pt x="6936" y="23473"/>
                    <a:pt x="6927" y="23473"/>
                  </a:cubicBezTo>
                  <a:cubicBezTo>
                    <a:pt x="7308" y="22394"/>
                    <a:pt x="6673" y="21460"/>
                    <a:pt x="6056" y="20617"/>
                  </a:cubicBezTo>
                  <a:cubicBezTo>
                    <a:pt x="6036" y="20593"/>
                    <a:pt x="6009" y="20581"/>
                    <a:pt x="5983" y="20581"/>
                  </a:cubicBezTo>
                  <a:cubicBezTo>
                    <a:pt x="5951" y="20581"/>
                    <a:pt x="5921" y="20599"/>
                    <a:pt x="5911" y="20635"/>
                  </a:cubicBezTo>
                  <a:cubicBezTo>
                    <a:pt x="5603" y="21433"/>
                    <a:pt x="5702" y="22340"/>
                    <a:pt x="6201" y="22993"/>
                  </a:cubicBezTo>
                  <a:cubicBezTo>
                    <a:pt x="5802" y="22720"/>
                    <a:pt x="5385" y="22457"/>
                    <a:pt x="4968" y="22222"/>
                  </a:cubicBezTo>
                  <a:cubicBezTo>
                    <a:pt x="4977" y="22213"/>
                    <a:pt x="4986" y="22204"/>
                    <a:pt x="4995" y="22185"/>
                  </a:cubicBezTo>
                  <a:cubicBezTo>
                    <a:pt x="5131" y="21714"/>
                    <a:pt x="5195" y="21242"/>
                    <a:pt x="4886" y="20825"/>
                  </a:cubicBezTo>
                  <a:cubicBezTo>
                    <a:pt x="4578" y="20399"/>
                    <a:pt x="4070" y="20163"/>
                    <a:pt x="3771" y="19719"/>
                  </a:cubicBezTo>
                  <a:cubicBezTo>
                    <a:pt x="3754" y="19698"/>
                    <a:pt x="3730" y="19687"/>
                    <a:pt x="3707" y="19687"/>
                  </a:cubicBezTo>
                  <a:cubicBezTo>
                    <a:pt x="3680" y="19687"/>
                    <a:pt x="3654" y="19703"/>
                    <a:pt x="3644" y="19737"/>
                  </a:cubicBezTo>
                  <a:cubicBezTo>
                    <a:pt x="3635" y="19792"/>
                    <a:pt x="3626" y="19846"/>
                    <a:pt x="3626" y="19891"/>
                  </a:cubicBezTo>
                  <a:cubicBezTo>
                    <a:pt x="3599" y="19909"/>
                    <a:pt x="3581" y="19946"/>
                    <a:pt x="3608" y="19973"/>
                  </a:cubicBezTo>
                  <a:cubicBezTo>
                    <a:pt x="3526" y="20707"/>
                    <a:pt x="3871" y="21351"/>
                    <a:pt x="4351" y="21895"/>
                  </a:cubicBezTo>
                  <a:cubicBezTo>
                    <a:pt x="4043" y="21741"/>
                    <a:pt x="3735" y="21587"/>
                    <a:pt x="3417" y="21442"/>
                  </a:cubicBezTo>
                  <a:cubicBezTo>
                    <a:pt x="3417" y="21415"/>
                    <a:pt x="3408" y="21387"/>
                    <a:pt x="3372" y="21369"/>
                  </a:cubicBezTo>
                  <a:cubicBezTo>
                    <a:pt x="3293" y="20663"/>
                    <a:pt x="2446" y="20535"/>
                    <a:pt x="1779" y="20535"/>
                  </a:cubicBezTo>
                  <a:cubicBezTo>
                    <a:pt x="1606" y="20535"/>
                    <a:pt x="1446" y="20544"/>
                    <a:pt x="1314" y="20553"/>
                  </a:cubicBezTo>
                  <a:cubicBezTo>
                    <a:pt x="1268" y="20553"/>
                    <a:pt x="1232" y="20599"/>
                    <a:pt x="1259" y="20644"/>
                  </a:cubicBezTo>
                  <a:cubicBezTo>
                    <a:pt x="1459" y="20970"/>
                    <a:pt x="1640" y="21442"/>
                    <a:pt x="2030" y="21596"/>
                  </a:cubicBezTo>
                  <a:cubicBezTo>
                    <a:pt x="2153" y="21650"/>
                    <a:pt x="2297" y="21670"/>
                    <a:pt x="2448" y="21670"/>
                  </a:cubicBezTo>
                  <a:cubicBezTo>
                    <a:pt x="2731" y="21670"/>
                    <a:pt x="3039" y="21598"/>
                    <a:pt x="3281" y="21533"/>
                  </a:cubicBezTo>
                  <a:cubicBezTo>
                    <a:pt x="3635" y="21696"/>
                    <a:pt x="3970" y="21877"/>
                    <a:pt x="4315" y="22059"/>
                  </a:cubicBezTo>
                  <a:cubicBezTo>
                    <a:pt x="4246" y="22053"/>
                    <a:pt x="4176" y="22051"/>
                    <a:pt x="4107" y="22051"/>
                  </a:cubicBezTo>
                  <a:cubicBezTo>
                    <a:pt x="3086" y="22051"/>
                    <a:pt x="2068" y="22601"/>
                    <a:pt x="1431" y="23373"/>
                  </a:cubicBezTo>
                  <a:cubicBezTo>
                    <a:pt x="1379" y="23435"/>
                    <a:pt x="1394" y="23573"/>
                    <a:pt x="1494" y="23573"/>
                  </a:cubicBezTo>
                  <a:cubicBezTo>
                    <a:pt x="1498" y="23573"/>
                    <a:pt x="1501" y="23573"/>
                    <a:pt x="1504" y="23573"/>
                  </a:cubicBezTo>
                  <a:cubicBezTo>
                    <a:pt x="2547" y="23446"/>
                    <a:pt x="4261" y="23391"/>
                    <a:pt x="4868" y="22376"/>
                  </a:cubicBezTo>
                  <a:cubicBezTo>
                    <a:pt x="5430" y="22702"/>
                    <a:pt x="5975" y="23056"/>
                    <a:pt x="6510" y="23437"/>
                  </a:cubicBezTo>
                  <a:cubicBezTo>
                    <a:pt x="6217" y="23400"/>
                    <a:pt x="5910" y="23375"/>
                    <a:pt x="5603" y="23375"/>
                  </a:cubicBezTo>
                  <a:cubicBezTo>
                    <a:pt x="4705" y="23375"/>
                    <a:pt x="3811" y="23591"/>
                    <a:pt x="3290" y="24362"/>
                  </a:cubicBezTo>
                  <a:cubicBezTo>
                    <a:pt x="3263" y="24407"/>
                    <a:pt x="3290" y="24471"/>
                    <a:pt x="3336" y="24480"/>
                  </a:cubicBezTo>
                  <a:cubicBezTo>
                    <a:pt x="3635" y="24533"/>
                    <a:pt x="3932" y="24561"/>
                    <a:pt x="4226" y="24561"/>
                  </a:cubicBezTo>
                  <a:cubicBezTo>
                    <a:pt x="5170" y="24561"/>
                    <a:pt x="6075" y="24279"/>
                    <a:pt x="6863" y="23691"/>
                  </a:cubicBezTo>
                  <a:cubicBezTo>
                    <a:pt x="7371" y="24063"/>
                    <a:pt x="7870" y="24462"/>
                    <a:pt x="8350" y="24888"/>
                  </a:cubicBezTo>
                  <a:cubicBezTo>
                    <a:pt x="9312" y="27690"/>
                    <a:pt x="10590" y="30374"/>
                    <a:pt x="12467" y="32541"/>
                  </a:cubicBezTo>
                  <a:cubicBezTo>
                    <a:pt x="12507" y="32587"/>
                    <a:pt x="12554" y="32607"/>
                    <a:pt x="12600" y="32607"/>
                  </a:cubicBezTo>
                  <a:cubicBezTo>
                    <a:pt x="12753" y="32607"/>
                    <a:pt x="12899" y="32395"/>
                    <a:pt x="12766" y="32242"/>
                  </a:cubicBezTo>
                  <a:cubicBezTo>
                    <a:pt x="11506" y="30791"/>
                    <a:pt x="10508" y="29104"/>
                    <a:pt x="9692" y="27300"/>
                  </a:cubicBezTo>
                  <a:cubicBezTo>
                    <a:pt x="9747" y="26910"/>
                    <a:pt x="9819" y="26529"/>
                    <a:pt x="9901" y="26148"/>
                  </a:cubicBezTo>
                  <a:cubicBezTo>
                    <a:pt x="9921" y="26168"/>
                    <a:pt x="9940" y="26183"/>
                    <a:pt x="9967" y="26183"/>
                  </a:cubicBezTo>
                  <a:cubicBezTo>
                    <a:pt x="9977" y="26183"/>
                    <a:pt x="9988" y="26180"/>
                    <a:pt x="10001" y="26175"/>
                  </a:cubicBezTo>
                  <a:cubicBezTo>
                    <a:pt x="10055" y="26148"/>
                    <a:pt x="10119" y="26121"/>
                    <a:pt x="10182" y="26103"/>
                  </a:cubicBezTo>
                  <a:cubicBezTo>
                    <a:pt x="10331" y="26135"/>
                    <a:pt x="10478" y="26151"/>
                    <a:pt x="10623" y="26151"/>
                  </a:cubicBezTo>
                  <a:cubicBezTo>
                    <a:pt x="11486" y="26151"/>
                    <a:pt x="12274" y="25607"/>
                    <a:pt x="12848" y="24924"/>
                  </a:cubicBezTo>
                  <a:cubicBezTo>
                    <a:pt x="12875" y="24915"/>
                    <a:pt x="12912" y="24897"/>
                    <a:pt x="12948" y="24879"/>
                  </a:cubicBezTo>
                  <a:cubicBezTo>
                    <a:pt x="12993" y="24860"/>
                    <a:pt x="12993" y="24806"/>
                    <a:pt x="12966" y="24770"/>
                  </a:cubicBezTo>
                  <a:cubicBezTo>
                    <a:pt x="12993" y="24743"/>
                    <a:pt x="13011" y="24724"/>
                    <a:pt x="13029" y="24697"/>
                  </a:cubicBezTo>
                  <a:cubicBezTo>
                    <a:pt x="13075" y="24634"/>
                    <a:pt x="13011" y="24561"/>
                    <a:pt x="12948" y="24561"/>
                  </a:cubicBezTo>
                  <a:cubicBezTo>
                    <a:pt x="12882" y="24559"/>
                    <a:pt x="12816" y="24557"/>
                    <a:pt x="12750" y="24557"/>
                  </a:cubicBezTo>
                  <a:cubicBezTo>
                    <a:pt x="11654" y="24557"/>
                    <a:pt x="10564" y="24919"/>
                    <a:pt x="9983" y="25894"/>
                  </a:cubicBezTo>
                  <a:cubicBezTo>
                    <a:pt x="9973" y="25894"/>
                    <a:pt x="9973" y="25894"/>
                    <a:pt x="9964" y="25885"/>
                  </a:cubicBezTo>
                  <a:cubicBezTo>
                    <a:pt x="10273" y="24697"/>
                    <a:pt x="10762" y="23555"/>
                    <a:pt x="11442" y="22539"/>
                  </a:cubicBezTo>
                  <a:cubicBezTo>
                    <a:pt x="12011" y="22996"/>
                    <a:pt x="12616" y="23195"/>
                    <a:pt x="13211" y="23195"/>
                  </a:cubicBezTo>
                  <a:cubicBezTo>
                    <a:pt x="14363" y="23195"/>
                    <a:pt x="15477" y="22452"/>
                    <a:pt x="16212" y="21406"/>
                  </a:cubicBezTo>
                  <a:cubicBezTo>
                    <a:pt x="16258" y="21324"/>
                    <a:pt x="16194" y="21215"/>
                    <a:pt x="16103" y="21215"/>
                  </a:cubicBezTo>
                  <a:cubicBezTo>
                    <a:pt x="15351" y="21233"/>
                    <a:pt x="14544" y="21206"/>
                    <a:pt x="13809" y="21378"/>
                  </a:cubicBezTo>
                  <a:cubicBezTo>
                    <a:pt x="13029" y="21560"/>
                    <a:pt x="12340" y="21995"/>
                    <a:pt x="11606" y="22312"/>
                  </a:cubicBezTo>
                  <a:cubicBezTo>
                    <a:pt x="11841" y="21977"/>
                    <a:pt x="12095" y="21650"/>
                    <a:pt x="12376" y="21351"/>
                  </a:cubicBezTo>
                  <a:cubicBezTo>
                    <a:pt x="12413" y="21351"/>
                    <a:pt x="12440" y="21315"/>
                    <a:pt x="12449" y="21279"/>
                  </a:cubicBezTo>
                  <a:cubicBezTo>
                    <a:pt x="12794" y="20916"/>
                    <a:pt x="13174" y="20580"/>
                    <a:pt x="13583" y="20281"/>
                  </a:cubicBezTo>
                  <a:cubicBezTo>
                    <a:pt x="13601" y="20272"/>
                    <a:pt x="13610" y="20254"/>
                    <a:pt x="13619" y="20227"/>
                  </a:cubicBezTo>
                  <a:cubicBezTo>
                    <a:pt x="13619" y="20227"/>
                    <a:pt x="13628" y="20236"/>
                    <a:pt x="13628" y="20236"/>
                  </a:cubicBezTo>
                  <a:cubicBezTo>
                    <a:pt x="13713" y="20242"/>
                    <a:pt x="13799" y="20246"/>
                    <a:pt x="13883" y="20246"/>
                  </a:cubicBezTo>
                  <a:cubicBezTo>
                    <a:pt x="15090" y="20246"/>
                    <a:pt x="16189" y="19589"/>
                    <a:pt x="16756" y="18513"/>
                  </a:cubicBezTo>
                  <a:cubicBezTo>
                    <a:pt x="16791" y="18452"/>
                    <a:pt x="16759" y="18358"/>
                    <a:pt x="16685" y="18358"/>
                  </a:cubicBezTo>
                  <a:cubicBezTo>
                    <a:pt x="16682" y="18358"/>
                    <a:pt x="16678" y="18358"/>
                    <a:pt x="16675" y="18359"/>
                  </a:cubicBezTo>
                  <a:cubicBezTo>
                    <a:pt x="15550" y="18440"/>
                    <a:pt x="13519" y="18449"/>
                    <a:pt x="13564" y="20045"/>
                  </a:cubicBezTo>
                  <a:cubicBezTo>
                    <a:pt x="13537" y="20064"/>
                    <a:pt x="13528" y="20091"/>
                    <a:pt x="13528" y="20118"/>
                  </a:cubicBezTo>
                  <a:cubicBezTo>
                    <a:pt x="13519" y="20127"/>
                    <a:pt x="13501" y="20127"/>
                    <a:pt x="13492" y="20136"/>
                  </a:cubicBezTo>
                  <a:cubicBezTo>
                    <a:pt x="13120" y="20399"/>
                    <a:pt x="12766" y="20707"/>
                    <a:pt x="12440" y="21034"/>
                  </a:cubicBezTo>
                  <a:cubicBezTo>
                    <a:pt x="12594" y="20517"/>
                    <a:pt x="13048" y="20154"/>
                    <a:pt x="13156" y="19619"/>
                  </a:cubicBezTo>
                  <a:cubicBezTo>
                    <a:pt x="13338" y="18794"/>
                    <a:pt x="12875" y="17987"/>
                    <a:pt x="13057" y="17153"/>
                  </a:cubicBezTo>
                  <a:cubicBezTo>
                    <a:pt x="13070" y="17094"/>
                    <a:pt x="13026" y="17049"/>
                    <a:pt x="12977" y="17049"/>
                  </a:cubicBezTo>
                  <a:cubicBezTo>
                    <a:pt x="12958" y="17049"/>
                    <a:pt x="12938" y="17056"/>
                    <a:pt x="12921" y="17071"/>
                  </a:cubicBezTo>
                  <a:cubicBezTo>
                    <a:pt x="12277" y="17688"/>
                    <a:pt x="11778" y="18422"/>
                    <a:pt x="11705" y="19329"/>
                  </a:cubicBezTo>
                  <a:cubicBezTo>
                    <a:pt x="11651" y="19928"/>
                    <a:pt x="11687" y="20862"/>
                    <a:pt x="12204" y="21270"/>
                  </a:cubicBezTo>
                  <a:cubicBezTo>
                    <a:pt x="11615" y="21895"/>
                    <a:pt x="11107" y="22603"/>
                    <a:pt x="10690" y="23364"/>
                  </a:cubicBezTo>
                  <a:cubicBezTo>
                    <a:pt x="10753" y="23129"/>
                    <a:pt x="10771" y="22893"/>
                    <a:pt x="10735" y="22648"/>
                  </a:cubicBezTo>
                  <a:cubicBezTo>
                    <a:pt x="10626" y="22040"/>
                    <a:pt x="10173" y="21560"/>
                    <a:pt x="9992" y="20979"/>
                  </a:cubicBezTo>
                  <a:cubicBezTo>
                    <a:pt x="9983" y="20957"/>
                    <a:pt x="9962" y="20945"/>
                    <a:pt x="9942" y="20945"/>
                  </a:cubicBezTo>
                  <a:cubicBezTo>
                    <a:pt x="9921" y="20945"/>
                    <a:pt x="9901" y="20957"/>
                    <a:pt x="9892" y="20979"/>
                  </a:cubicBezTo>
                  <a:cubicBezTo>
                    <a:pt x="9574" y="22040"/>
                    <a:pt x="9221" y="23464"/>
                    <a:pt x="10227" y="24244"/>
                  </a:cubicBezTo>
                  <a:cubicBezTo>
                    <a:pt x="10227" y="24244"/>
                    <a:pt x="10227" y="24244"/>
                    <a:pt x="10227" y="24253"/>
                  </a:cubicBezTo>
                  <a:cubicBezTo>
                    <a:pt x="10236" y="24253"/>
                    <a:pt x="10246" y="24262"/>
                    <a:pt x="10255" y="24271"/>
                  </a:cubicBezTo>
                  <a:cubicBezTo>
                    <a:pt x="9892" y="25133"/>
                    <a:pt x="9647" y="26048"/>
                    <a:pt x="9547" y="26973"/>
                  </a:cubicBezTo>
                  <a:cubicBezTo>
                    <a:pt x="8686" y="25006"/>
                    <a:pt x="8024" y="22920"/>
                    <a:pt x="7462" y="20880"/>
                  </a:cubicBezTo>
                  <a:cubicBezTo>
                    <a:pt x="8187" y="19420"/>
                    <a:pt x="8931" y="17987"/>
                    <a:pt x="9865" y="16690"/>
                  </a:cubicBezTo>
                  <a:cubicBezTo>
                    <a:pt x="9910" y="16690"/>
                    <a:pt x="9955" y="16654"/>
                    <a:pt x="9937" y="16609"/>
                  </a:cubicBezTo>
                  <a:cubicBezTo>
                    <a:pt x="10218" y="16219"/>
                    <a:pt x="10518" y="15847"/>
                    <a:pt x="10835" y="15493"/>
                  </a:cubicBezTo>
                  <a:cubicBezTo>
                    <a:pt x="10835" y="15493"/>
                    <a:pt x="10835" y="15493"/>
                    <a:pt x="10835" y="15502"/>
                  </a:cubicBezTo>
                  <a:cubicBezTo>
                    <a:pt x="11567" y="16330"/>
                    <a:pt x="12523" y="16522"/>
                    <a:pt x="13518" y="16522"/>
                  </a:cubicBezTo>
                  <a:cubicBezTo>
                    <a:pt x="14126" y="16522"/>
                    <a:pt x="14747" y="16450"/>
                    <a:pt x="15342" y="16409"/>
                  </a:cubicBezTo>
                  <a:cubicBezTo>
                    <a:pt x="15414" y="16400"/>
                    <a:pt x="15478" y="16300"/>
                    <a:pt x="15414" y="16246"/>
                  </a:cubicBezTo>
                  <a:cubicBezTo>
                    <a:pt x="14483" y="15523"/>
                    <a:pt x="13387" y="14950"/>
                    <a:pt x="12244" y="14950"/>
                  </a:cubicBezTo>
                  <a:cubicBezTo>
                    <a:pt x="11895" y="14950"/>
                    <a:pt x="11542" y="15003"/>
                    <a:pt x="11189" y="15122"/>
                  </a:cubicBezTo>
                  <a:cubicBezTo>
                    <a:pt x="11488" y="14813"/>
                    <a:pt x="11796" y="14523"/>
                    <a:pt x="12141" y="14242"/>
                  </a:cubicBezTo>
                  <a:cubicBezTo>
                    <a:pt x="12466" y="14323"/>
                    <a:pt x="12832" y="14401"/>
                    <a:pt x="13187" y="14401"/>
                  </a:cubicBezTo>
                  <a:cubicBezTo>
                    <a:pt x="13386" y="14401"/>
                    <a:pt x="13581" y="14376"/>
                    <a:pt x="13764" y="14314"/>
                  </a:cubicBezTo>
                  <a:cubicBezTo>
                    <a:pt x="14381" y="14097"/>
                    <a:pt x="14970" y="13516"/>
                    <a:pt x="15487" y="13127"/>
                  </a:cubicBezTo>
                  <a:cubicBezTo>
                    <a:pt x="15559" y="13063"/>
                    <a:pt x="15541" y="12954"/>
                    <a:pt x="15441" y="12945"/>
                  </a:cubicBezTo>
                  <a:cubicBezTo>
                    <a:pt x="15212" y="12930"/>
                    <a:pt x="14971" y="12919"/>
                    <a:pt x="14726" y="12919"/>
                  </a:cubicBezTo>
                  <a:cubicBezTo>
                    <a:pt x="13770" y="12919"/>
                    <a:pt x="12766" y="13098"/>
                    <a:pt x="12268" y="13979"/>
                  </a:cubicBezTo>
                  <a:lnTo>
                    <a:pt x="12250" y="13979"/>
                  </a:lnTo>
                  <a:cubicBezTo>
                    <a:pt x="12213" y="14006"/>
                    <a:pt x="12177" y="14033"/>
                    <a:pt x="12141" y="14061"/>
                  </a:cubicBezTo>
                  <a:cubicBezTo>
                    <a:pt x="12123" y="14070"/>
                    <a:pt x="12114" y="14070"/>
                    <a:pt x="12095" y="14079"/>
                  </a:cubicBezTo>
                  <a:cubicBezTo>
                    <a:pt x="12068" y="14088"/>
                    <a:pt x="12050" y="14106"/>
                    <a:pt x="12041" y="14133"/>
                  </a:cubicBezTo>
                  <a:cubicBezTo>
                    <a:pt x="11832" y="14287"/>
                    <a:pt x="11633" y="14460"/>
                    <a:pt x="11442" y="14623"/>
                  </a:cubicBezTo>
                  <a:cubicBezTo>
                    <a:pt x="11442" y="14623"/>
                    <a:pt x="11442" y="14614"/>
                    <a:pt x="11433" y="14614"/>
                  </a:cubicBezTo>
                  <a:cubicBezTo>
                    <a:pt x="11705" y="14206"/>
                    <a:pt x="12104" y="13952"/>
                    <a:pt x="12304" y="13498"/>
                  </a:cubicBezTo>
                  <a:cubicBezTo>
                    <a:pt x="12531" y="12991"/>
                    <a:pt x="12649" y="12428"/>
                    <a:pt x="12812" y="11902"/>
                  </a:cubicBezTo>
                  <a:cubicBezTo>
                    <a:pt x="12826" y="11844"/>
                    <a:pt x="12771" y="11781"/>
                    <a:pt x="12716" y="11781"/>
                  </a:cubicBezTo>
                  <a:cubicBezTo>
                    <a:pt x="12702" y="11781"/>
                    <a:pt x="12688" y="11785"/>
                    <a:pt x="12676" y="11794"/>
                  </a:cubicBezTo>
                  <a:cubicBezTo>
                    <a:pt x="11796" y="12446"/>
                    <a:pt x="10590" y="13562"/>
                    <a:pt x="11316" y="14741"/>
                  </a:cubicBezTo>
                  <a:cubicBezTo>
                    <a:pt x="10835" y="15176"/>
                    <a:pt x="10409" y="15657"/>
                    <a:pt x="10010" y="16164"/>
                  </a:cubicBezTo>
                  <a:cubicBezTo>
                    <a:pt x="10164" y="15756"/>
                    <a:pt x="10463" y="15403"/>
                    <a:pt x="10545" y="14958"/>
                  </a:cubicBezTo>
                  <a:cubicBezTo>
                    <a:pt x="10672" y="14251"/>
                    <a:pt x="10490" y="13526"/>
                    <a:pt x="10617" y="12818"/>
                  </a:cubicBezTo>
                  <a:cubicBezTo>
                    <a:pt x="10629" y="12759"/>
                    <a:pt x="10591" y="12723"/>
                    <a:pt x="10547" y="12723"/>
                  </a:cubicBezTo>
                  <a:cubicBezTo>
                    <a:pt x="10524" y="12723"/>
                    <a:pt x="10500" y="12733"/>
                    <a:pt x="10481" y="12755"/>
                  </a:cubicBezTo>
                  <a:cubicBezTo>
                    <a:pt x="9656" y="13897"/>
                    <a:pt x="9176" y="15176"/>
                    <a:pt x="9747" y="16518"/>
                  </a:cubicBezTo>
                  <a:cubicBezTo>
                    <a:pt x="9275" y="17171"/>
                    <a:pt x="8849" y="17860"/>
                    <a:pt x="8468" y="18567"/>
                  </a:cubicBezTo>
                  <a:cubicBezTo>
                    <a:pt x="8631" y="18023"/>
                    <a:pt x="8922" y="17543"/>
                    <a:pt x="8949" y="16944"/>
                  </a:cubicBezTo>
                  <a:cubicBezTo>
                    <a:pt x="8976" y="16155"/>
                    <a:pt x="8722" y="15384"/>
                    <a:pt x="8459" y="14650"/>
                  </a:cubicBezTo>
                  <a:cubicBezTo>
                    <a:pt x="8449" y="14625"/>
                    <a:pt x="8421" y="14609"/>
                    <a:pt x="8396" y="14609"/>
                  </a:cubicBezTo>
                  <a:cubicBezTo>
                    <a:pt x="8374" y="14609"/>
                    <a:pt x="8354" y="14621"/>
                    <a:pt x="8350" y="14650"/>
                  </a:cubicBezTo>
                  <a:cubicBezTo>
                    <a:pt x="8033" y="16201"/>
                    <a:pt x="6863" y="17515"/>
                    <a:pt x="8187" y="18948"/>
                  </a:cubicBezTo>
                  <a:cubicBezTo>
                    <a:pt x="8196" y="18966"/>
                    <a:pt x="8205" y="18966"/>
                    <a:pt x="8214" y="18975"/>
                  </a:cubicBezTo>
                  <a:cubicBezTo>
                    <a:pt x="8223" y="18984"/>
                    <a:pt x="8223" y="18994"/>
                    <a:pt x="8223" y="18994"/>
                  </a:cubicBezTo>
                  <a:cubicBezTo>
                    <a:pt x="8223" y="19003"/>
                    <a:pt x="8223" y="19003"/>
                    <a:pt x="8223" y="19012"/>
                  </a:cubicBezTo>
                  <a:cubicBezTo>
                    <a:pt x="7942" y="19556"/>
                    <a:pt x="7670" y="20109"/>
                    <a:pt x="7407" y="20662"/>
                  </a:cubicBezTo>
                  <a:cubicBezTo>
                    <a:pt x="7217" y="19973"/>
                    <a:pt x="7035" y="19293"/>
                    <a:pt x="6863" y="18622"/>
                  </a:cubicBezTo>
                  <a:cubicBezTo>
                    <a:pt x="6455" y="17053"/>
                    <a:pt x="6210" y="15457"/>
                    <a:pt x="6092" y="13870"/>
                  </a:cubicBezTo>
                  <a:cubicBezTo>
                    <a:pt x="6247" y="13516"/>
                    <a:pt x="6410" y="13190"/>
                    <a:pt x="6600" y="12873"/>
                  </a:cubicBezTo>
                  <a:cubicBezTo>
                    <a:pt x="7000" y="13044"/>
                    <a:pt x="7419" y="13125"/>
                    <a:pt x="7836" y="13125"/>
                  </a:cubicBezTo>
                  <a:cubicBezTo>
                    <a:pt x="8589" y="13125"/>
                    <a:pt x="9336" y="12859"/>
                    <a:pt x="9955" y="12374"/>
                  </a:cubicBezTo>
                  <a:cubicBezTo>
                    <a:pt x="10019" y="12329"/>
                    <a:pt x="9983" y="12220"/>
                    <a:pt x="9910" y="12202"/>
                  </a:cubicBezTo>
                  <a:cubicBezTo>
                    <a:pt x="9393" y="12069"/>
                    <a:pt x="8871" y="11994"/>
                    <a:pt x="8344" y="11994"/>
                  </a:cubicBezTo>
                  <a:cubicBezTo>
                    <a:pt x="8114" y="11994"/>
                    <a:pt x="7884" y="12008"/>
                    <a:pt x="7652" y="12038"/>
                  </a:cubicBezTo>
                  <a:cubicBezTo>
                    <a:pt x="7489" y="12057"/>
                    <a:pt x="7289" y="12075"/>
                    <a:pt x="7099" y="12111"/>
                  </a:cubicBezTo>
                  <a:cubicBezTo>
                    <a:pt x="7398" y="11721"/>
                    <a:pt x="7716" y="11349"/>
                    <a:pt x="8078" y="11014"/>
                  </a:cubicBezTo>
                  <a:cubicBezTo>
                    <a:pt x="8078" y="11032"/>
                    <a:pt x="8078" y="11050"/>
                    <a:pt x="8096" y="11068"/>
                  </a:cubicBezTo>
                  <a:cubicBezTo>
                    <a:pt x="8555" y="11438"/>
                    <a:pt x="9067" y="11561"/>
                    <a:pt x="9600" y="11561"/>
                  </a:cubicBezTo>
                  <a:cubicBezTo>
                    <a:pt x="10426" y="11561"/>
                    <a:pt x="11301" y="11264"/>
                    <a:pt x="12095" y="11132"/>
                  </a:cubicBezTo>
                  <a:cubicBezTo>
                    <a:pt x="12159" y="11123"/>
                    <a:pt x="12168" y="11023"/>
                    <a:pt x="12114" y="10996"/>
                  </a:cubicBezTo>
                  <a:cubicBezTo>
                    <a:pt x="11300" y="10623"/>
                    <a:pt x="10449" y="10345"/>
                    <a:pt x="9578" y="10345"/>
                  </a:cubicBezTo>
                  <a:cubicBezTo>
                    <a:pt x="9303" y="10345"/>
                    <a:pt x="9027" y="10373"/>
                    <a:pt x="8749" y="10433"/>
                  </a:cubicBezTo>
                  <a:cubicBezTo>
                    <a:pt x="9003" y="10243"/>
                    <a:pt x="9257" y="10053"/>
                    <a:pt x="9529" y="9871"/>
                  </a:cubicBezTo>
                  <a:cubicBezTo>
                    <a:pt x="9790" y="9964"/>
                    <a:pt x="10046" y="10006"/>
                    <a:pt x="10293" y="10006"/>
                  </a:cubicBezTo>
                  <a:cubicBezTo>
                    <a:pt x="11383" y="10006"/>
                    <a:pt x="12314" y="9183"/>
                    <a:pt x="12757" y="8148"/>
                  </a:cubicBezTo>
                  <a:cubicBezTo>
                    <a:pt x="12785" y="8085"/>
                    <a:pt x="12748" y="7994"/>
                    <a:pt x="12667" y="7994"/>
                  </a:cubicBezTo>
                  <a:cubicBezTo>
                    <a:pt x="11424" y="8012"/>
                    <a:pt x="9828" y="8194"/>
                    <a:pt x="9475" y="9626"/>
                  </a:cubicBezTo>
                  <a:cubicBezTo>
                    <a:pt x="9475" y="9644"/>
                    <a:pt x="9475" y="9644"/>
                    <a:pt x="9484" y="9654"/>
                  </a:cubicBezTo>
                  <a:lnTo>
                    <a:pt x="9466" y="9663"/>
                  </a:lnTo>
                  <a:cubicBezTo>
                    <a:pt x="9438" y="9681"/>
                    <a:pt x="9420" y="9708"/>
                    <a:pt x="9420" y="9735"/>
                  </a:cubicBezTo>
                  <a:cubicBezTo>
                    <a:pt x="9112" y="9898"/>
                    <a:pt x="8822" y="10080"/>
                    <a:pt x="8532" y="10288"/>
                  </a:cubicBezTo>
                  <a:cubicBezTo>
                    <a:pt x="8668" y="10134"/>
                    <a:pt x="8777" y="9971"/>
                    <a:pt x="8849" y="9790"/>
                  </a:cubicBezTo>
                  <a:cubicBezTo>
                    <a:pt x="9030" y="9300"/>
                    <a:pt x="8958" y="8710"/>
                    <a:pt x="8913" y="8203"/>
                  </a:cubicBezTo>
                  <a:cubicBezTo>
                    <a:pt x="8906" y="8159"/>
                    <a:pt x="8870" y="8128"/>
                    <a:pt x="8830" y="8128"/>
                  </a:cubicBezTo>
                  <a:cubicBezTo>
                    <a:pt x="8812" y="8128"/>
                    <a:pt x="8793" y="8134"/>
                    <a:pt x="8777" y="8148"/>
                  </a:cubicBezTo>
                  <a:cubicBezTo>
                    <a:pt x="8432" y="8493"/>
                    <a:pt x="7969" y="8846"/>
                    <a:pt x="7833" y="9336"/>
                  </a:cubicBezTo>
                  <a:cubicBezTo>
                    <a:pt x="7697" y="9790"/>
                    <a:pt x="7770" y="10325"/>
                    <a:pt x="7951" y="10760"/>
                  </a:cubicBezTo>
                  <a:cubicBezTo>
                    <a:pt x="7453" y="11213"/>
                    <a:pt x="7008" y="11730"/>
                    <a:pt x="6646" y="12301"/>
                  </a:cubicBezTo>
                  <a:cubicBezTo>
                    <a:pt x="6546" y="12374"/>
                    <a:pt x="6473" y="12465"/>
                    <a:pt x="6437" y="12592"/>
                  </a:cubicBezTo>
                  <a:cubicBezTo>
                    <a:pt x="6437" y="12610"/>
                    <a:pt x="6437" y="12619"/>
                    <a:pt x="6437" y="12628"/>
                  </a:cubicBezTo>
                  <a:cubicBezTo>
                    <a:pt x="6301" y="12873"/>
                    <a:pt x="6174" y="13117"/>
                    <a:pt x="6065" y="13371"/>
                  </a:cubicBezTo>
                  <a:cubicBezTo>
                    <a:pt x="5975" y="11549"/>
                    <a:pt x="6065" y="9726"/>
                    <a:pt x="6328" y="7922"/>
                  </a:cubicBezTo>
                  <a:cubicBezTo>
                    <a:pt x="6918" y="7876"/>
                    <a:pt x="7407" y="7931"/>
                    <a:pt x="7933" y="7550"/>
                  </a:cubicBezTo>
                  <a:cubicBezTo>
                    <a:pt x="8568" y="7087"/>
                    <a:pt x="9030" y="6353"/>
                    <a:pt x="9493" y="5727"/>
                  </a:cubicBezTo>
                  <a:cubicBezTo>
                    <a:pt x="9529" y="5682"/>
                    <a:pt x="9475" y="5600"/>
                    <a:pt x="9420" y="5600"/>
                  </a:cubicBezTo>
                  <a:cubicBezTo>
                    <a:pt x="8187" y="5673"/>
                    <a:pt x="7008" y="6326"/>
                    <a:pt x="6410" y="7396"/>
                  </a:cubicBezTo>
                  <a:cubicBezTo>
                    <a:pt x="6537" y="6634"/>
                    <a:pt x="6691" y="5863"/>
                    <a:pt x="6881" y="5101"/>
                  </a:cubicBezTo>
                  <a:cubicBezTo>
                    <a:pt x="7507" y="5020"/>
                    <a:pt x="8051" y="5002"/>
                    <a:pt x="8604" y="4675"/>
                  </a:cubicBezTo>
                  <a:cubicBezTo>
                    <a:pt x="9094" y="4385"/>
                    <a:pt x="9466" y="3977"/>
                    <a:pt x="9847" y="3569"/>
                  </a:cubicBezTo>
                  <a:cubicBezTo>
                    <a:pt x="9874" y="3560"/>
                    <a:pt x="9910" y="3542"/>
                    <a:pt x="9937" y="3533"/>
                  </a:cubicBezTo>
                  <a:cubicBezTo>
                    <a:pt x="9973" y="3515"/>
                    <a:pt x="9983" y="3478"/>
                    <a:pt x="9964" y="3451"/>
                  </a:cubicBezTo>
                  <a:cubicBezTo>
                    <a:pt x="9983" y="3424"/>
                    <a:pt x="10001" y="3406"/>
                    <a:pt x="10028" y="3379"/>
                  </a:cubicBezTo>
                  <a:cubicBezTo>
                    <a:pt x="10064" y="3333"/>
                    <a:pt x="10037" y="3261"/>
                    <a:pt x="9973" y="3261"/>
                  </a:cubicBezTo>
                  <a:cubicBezTo>
                    <a:pt x="8867" y="3270"/>
                    <a:pt x="7670" y="3496"/>
                    <a:pt x="7063" y="4403"/>
                  </a:cubicBezTo>
                  <a:cubicBezTo>
                    <a:pt x="7108" y="4231"/>
                    <a:pt x="7153" y="4059"/>
                    <a:pt x="7199" y="3895"/>
                  </a:cubicBezTo>
                  <a:cubicBezTo>
                    <a:pt x="7244" y="3877"/>
                    <a:pt x="7271" y="3832"/>
                    <a:pt x="7235" y="3787"/>
                  </a:cubicBezTo>
                  <a:cubicBezTo>
                    <a:pt x="7235" y="3787"/>
                    <a:pt x="7235" y="3778"/>
                    <a:pt x="7235" y="3778"/>
                  </a:cubicBezTo>
                  <a:cubicBezTo>
                    <a:pt x="7344" y="3415"/>
                    <a:pt x="7453" y="3052"/>
                    <a:pt x="7570" y="2689"/>
                  </a:cubicBezTo>
                  <a:cubicBezTo>
                    <a:pt x="7580" y="2680"/>
                    <a:pt x="7570" y="2671"/>
                    <a:pt x="7570" y="2662"/>
                  </a:cubicBezTo>
                  <a:cubicBezTo>
                    <a:pt x="7570" y="2653"/>
                    <a:pt x="7570" y="2653"/>
                    <a:pt x="7580" y="2653"/>
                  </a:cubicBezTo>
                  <a:cubicBezTo>
                    <a:pt x="8650" y="2553"/>
                    <a:pt x="10200" y="2445"/>
                    <a:pt x="10400" y="1102"/>
                  </a:cubicBezTo>
                  <a:cubicBezTo>
                    <a:pt x="10408" y="1055"/>
                    <a:pt x="10373" y="1000"/>
                    <a:pt x="10322" y="1000"/>
                  </a:cubicBezTo>
                  <a:cubicBezTo>
                    <a:pt x="10315" y="1000"/>
                    <a:pt x="10307" y="1001"/>
                    <a:pt x="10300" y="1003"/>
                  </a:cubicBezTo>
                  <a:cubicBezTo>
                    <a:pt x="9837" y="1157"/>
                    <a:pt x="9321" y="1112"/>
                    <a:pt x="8849" y="1211"/>
                  </a:cubicBezTo>
                  <a:cubicBezTo>
                    <a:pt x="8831" y="767"/>
                    <a:pt x="8695" y="377"/>
                    <a:pt x="8414" y="14"/>
                  </a:cubicBezTo>
                  <a:cubicBezTo>
                    <a:pt x="8405" y="5"/>
                    <a:pt x="8391" y="1"/>
                    <a:pt x="8378" y="1"/>
                  </a:cubicBezTo>
                  <a:close/>
                </a:path>
              </a:pathLst>
            </a:custGeom>
            <a:solidFill>
              <a:srgbClr val="CFBC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1" name="Google Shape;251;p1"/>
          <p:cNvSpPr txBox="1"/>
          <p:nvPr/>
        </p:nvSpPr>
        <p:spPr>
          <a:xfrm>
            <a:off x="4605415" y="4508563"/>
            <a:ext cx="3730200" cy="4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2000">
                <a:solidFill>
                  <a:srgbClr val="D1A14A"/>
                </a:solidFill>
              </a:rPr>
              <a:t>https://plantillaspowerpoint.org/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10"/>
          <p:cNvSpPr txBox="1"/>
          <p:nvPr>
            <p:ph type="ctrTitle"/>
          </p:nvPr>
        </p:nvSpPr>
        <p:spPr>
          <a:xfrm>
            <a:off x="2680805" y="217100"/>
            <a:ext cx="6322800" cy="57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sz="2400">
                <a:solidFill>
                  <a:srgbClr val="010029"/>
                </a:solidFill>
              </a:rPr>
              <a:t>MAYBE YOU NEED TO </a:t>
            </a:r>
            <a:br>
              <a:rPr lang="en" sz="2400">
                <a:solidFill>
                  <a:srgbClr val="010029"/>
                </a:solidFill>
              </a:rPr>
            </a:br>
            <a:r>
              <a:rPr lang="en" sz="2400">
                <a:solidFill>
                  <a:srgbClr val="010029"/>
                </a:solidFill>
              </a:rPr>
              <a:t>DIVIDE THE TEXT</a:t>
            </a:r>
            <a:endParaRPr sz="2400">
              <a:solidFill>
                <a:srgbClr val="010029"/>
              </a:solidFill>
            </a:endParaRPr>
          </a:p>
        </p:txBody>
      </p:sp>
      <p:sp>
        <p:nvSpPr>
          <p:cNvPr id="460" name="Google Shape;460;p10"/>
          <p:cNvSpPr txBox="1"/>
          <p:nvPr>
            <p:ph idx="2" type="subTitle"/>
          </p:nvPr>
        </p:nvSpPr>
        <p:spPr>
          <a:xfrm>
            <a:off x="5651862" y="3546338"/>
            <a:ext cx="2463682" cy="1026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solidFill>
                  <a:srgbClr val="000000"/>
                </a:solidFill>
              </a:rPr>
              <a:t>Venus has a beautiful name and is the second planet from the Sun. It’s terribly hot, even hotter than Mercury</a:t>
            </a:r>
            <a:endParaRPr>
              <a:solidFill>
                <a:srgbClr val="000000"/>
              </a:solidFill>
            </a:endParaRPr>
          </a:p>
        </p:txBody>
      </p:sp>
      <p:sp>
        <p:nvSpPr>
          <p:cNvPr id="461" name="Google Shape;461;p10"/>
          <p:cNvSpPr txBox="1"/>
          <p:nvPr>
            <p:ph idx="3" type="subTitle"/>
          </p:nvPr>
        </p:nvSpPr>
        <p:spPr>
          <a:xfrm>
            <a:off x="843390" y="3072575"/>
            <a:ext cx="3363300" cy="577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b="1" lang="en">
                <a:solidFill>
                  <a:srgbClr val="010029"/>
                </a:solidFill>
              </a:rPr>
              <a:t>MERCURY</a:t>
            </a:r>
            <a:endParaRPr b="1">
              <a:solidFill>
                <a:srgbClr val="010029"/>
              </a:solidFill>
            </a:endParaRPr>
          </a:p>
        </p:txBody>
      </p:sp>
      <p:sp>
        <p:nvSpPr>
          <p:cNvPr id="462" name="Google Shape;462;p10"/>
          <p:cNvSpPr txBox="1"/>
          <p:nvPr>
            <p:ph idx="4" type="subTitle"/>
          </p:nvPr>
        </p:nvSpPr>
        <p:spPr>
          <a:xfrm>
            <a:off x="5154640" y="3072575"/>
            <a:ext cx="3382800" cy="577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b="1" lang="en">
                <a:solidFill>
                  <a:srgbClr val="010029"/>
                </a:solidFill>
              </a:rPr>
              <a:t>VENUS</a:t>
            </a:r>
            <a:endParaRPr b="1">
              <a:solidFill>
                <a:srgbClr val="010029"/>
              </a:solidFill>
            </a:endParaRPr>
          </a:p>
        </p:txBody>
      </p:sp>
      <p:grpSp>
        <p:nvGrpSpPr>
          <p:cNvPr id="463" name="Google Shape;463;p10"/>
          <p:cNvGrpSpPr/>
          <p:nvPr/>
        </p:nvGrpSpPr>
        <p:grpSpPr>
          <a:xfrm>
            <a:off x="1681011" y="1508982"/>
            <a:ext cx="1606706" cy="1502909"/>
            <a:chOff x="-3532188" y="-719138"/>
            <a:chExt cx="2359025" cy="2206626"/>
          </a:xfrm>
        </p:grpSpPr>
        <p:sp>
          <p:nvSpPr>
            <p:cNvPr id="464" name="Google Shape;464;p10"/>
            <p:cNvSpPr/>
            <p:nvPr/>
          </p:nvSpPr>
          <p:spPr>
            <a:xfrm>
              <a:off x="-3532188" y="-719138"/>
              <a:ext cx="2359025" cy="2206626"/>
            </a:xfrm>
            <a:custGeom>
              <a:rect b="b" l="l" r="r" t="t"/>
              <a:pathLst>
                <a:path extrusionOk="0" h="790" w="845">
                  <a:moveTo>
                    <a:pt x="159" y="317"/>
                  </a:moveTo>
                  <a:cubicBezTo>
                    <a:pt x="156" y="303"/>
                    <a:pt x="155" y="289"/>
                    <a:pt x="158" y="275"/>
                  </a:cubicBezTo>
                  <a:cubicBezTo>
                    <a:pt x="164" y="243"/>
                    <a:pt x="183" y="221"/>
                    <a:pt x="211" y="207"/>
                  </a:cubicBezTo>
                  <a:cubicBezTo>
                    <a:pt x="245" y="188"/>
                    <a:pt x="281" y="188"/>
                    <a:pt x="318" y="201"/>
                  </a:cubicBezTo>
                  <a:cubicBezTo>
                    <a:pt x="319" y="202"/>
                    <a:pt x="321" y="202"/>
                    <a:pt x="323" y="203"/>
                  </a:cubicBezTo>
                  <a:cubicBezTo>
                    <a:pt x="328" y="191"/>
                    <a:pt x="332" y="179"/>
                    <a:pt x="337" y="168"/>
                  </a:cubicBezTo>
                  <a:cubicBezTo>
                    <a:pt x="359" y="120"/>
                    <a:pt x="388" y="78"/>
                    <a:pt x="428" y="44"/>
                  </a:cubicBezTo>
                  <a:cubicBezTo>
                    <a:pt x="449" y="26"/>
                    <a:pt x="472" y="13"/>
                    <a:pt x="498" y="5"/>
                  </a:cubicBezTo>
                  <a:cubicBezTo>
                    <a:pt x="516" y="0"/>
                    <a:pt x="535" y="0"/>
                    <a:pt x="553" y="2"/>
                  </a:cubicBezTo>
                  <a:cubicBezTo>
                    <a:pt x="603" y="6"/>
                    <a:pt x="643" y="30"/>
                    <a:pt x="673" y="70"/>
                  </a:cubicBezTo>
                  <a:cubicBezTo>
                    <a:pt x="675" y="72"/>
                    <a:pt x="676" y="74"/>
                    <a:pt x="677" y="75"/>
                  </a:cubicBezTo>
                  <a:cubicBezTo>
                    <a:pt x="670" y="70"/>
                    <a:pt x="664" y="64"/>
                    <a:pt x="656" y="61"/>
                  </a:cubicBezTo>
                  <a:cubicBezTo>
                    <a:pt x="627" y="46"/>
                    <a:pt x="594" y="54"/>
                    <a:pt x="573" y="81"/>
                  </a:cubicBezTo>
                  <a:cubicBezTo>
                    <a:pt x="558" y="100"/>
                    <a:pt x="551" y="121"/>
                    <a:pt x="550" y="145"/>
                  </a:cubicBezTo>
                  <a:cubicBezTo>
                    <a:pt x="548" y="167"/>
                    <a:pt x="549" y="189"/>
                    <a:pt x="556" y="209"/>
                  </a:cubicBezTo>
                  <a:cubicBezTo>
                    <a:pt x="560" y="224"/>
                    <a:pt x="568" y="238"/>
                    <a:pt x="575" y="252"/>
                  </a:cubicBezTo>
                  <a:cubicBezTo>
                    <a:pt x="575" y="253"/>
                    <a:pt x="578" y="253"/>
                    <a:pt x="579" y="252"/>
                  </a:cubicBezTo>
                  <a:cubicBezTo>
                    <a:pt x="609" y="232"/>
                    <a:pt x="642" y="230"/>
                    <a:pt x="675" y="232"/>
                  </a:cubicBezTo>
                  <a:cubicBezTo>
                    <a:pt x="695" y="234"/>
                    <a:pt x="713" y="239"/>
                    <a:pt x="730" y="247"/>
                  </a:cubicBezTo>
                  <a:cubicBezTo>
                    <a:pt x="771" y="267"/>
                    <a:pt x="803" y="296"/>
                    <a:pt x="815" y="342"/>
                  </a:cubicBezTo>
                  <a:cubicBezTo>
                    <a:pt x="822" y="368"/>
                    <a:pt x="819" y="394"/>
                    <a:pt x="813" y="420"/>
                  </a:cubicBezTo>
                  <a:cubicBezTo>
                    <a:pt x="807" y="446"/>
                    <a:pt x="796" y="470"/>
                    <a:pt x="783" y="494"/>
                  </a:cubicBezTo>
                  <a:cubicBezTo>
                    <a:pt x="782" y="495"/>
                    <a:pt x="781" y="497"/>
                    <a:pt x="780" y="498"/>
                  </a:cubicBezTo>
                  <a:cubicBezTo>
                    <a:pt x="788" y="504"/>
                    <a:pt x="796" y="509"/>
                    <a:pt x="803" y="515"/>
                  </a:cubicBezTo>
                  <a:cubicBezTo>
                    <a:pt x="828" y="537"/>
                    <a:pt x="839" y="565"/>
                    <a:pt x="842" y="597"/>
                  </a:cubicBezTo>
                  <a:cubicBezTo>
                    <a:pt x="845" y="638"/>
                    <a:pt x="837" y="677"/>
                    <a:pt x="812" y="710"/>
                  </a:cubicBezTo>
                  <a:cubicBezTo>
                    <a:pt x="786" y="746"/>
                    <a:pt x="749" y="766"/>
                    <a:pt x="705" y="772"/>
                  </a:cubicBezTo>
                  <a:cubicBezTo>
                    <a:pt x="664" y="777"/>
                    <a:pt x="626" y="768"/>
                    <a:pt x="591" y="745"/>
                  </a:cubicBezTo>
                  <a:cubicBezTo>
                    <a:pt x="577" y="735"/>
                    <a:pt x="566" y="723"/>
                    <a:pt x="556" y="709"/>
                  </a:cubicBezTo>
                  <a:cubicBezTo>
                    <a:pt x="556" y="707"/>
                    <a:pt x="555" y="706"/>
                    <a:pt x="554" y="705"/>
                  </a:cubicBezTo>
                  <a:cubicBezTo>
                    <a:pt x="541" y="733"/>
                    <a:pt x="517" y="741"/>
                    <a:pt x="489" y="740"/>
                  </a:cubicBezTo>
                  <a:cubicBezTo>
                    <a:pt x="465" y="738"/>
                    <a:pt x="445" y="726"/>
                    <a:pt x="436" y="700"/>
                  </a:cubicBezTo>
                  <a:cubicBezTo>
                    <a:pt x="433" y="707"/>
                    <a:pt x="430" y="713"/>
                    <a:pt x="427" y="719"/>
                  </a:cubicBezTo>
                  <a:cubicBezTo>
                    <a:pt x="415" y="743"/>
                    <a:pt x="396" y="758"/>
                    <a:pt x="373" y="768"/>
                  </a:cubicBezTo>
                  <a:cubicBezTo>
                    <a:pt x="322" y="790"/>
                    <a:pt x="272" y="786"/>
                    <a:pt x="224" y="761"/>
                  </a:cubicBezTo>
                  <a:cubicBezTo>
                    <a:pt x="212" y="755"/>
                    <a:pt x="199" y="748"/>
                    <a:pt x="189" y="739"/>
                  </a:cubicBezTo>
                  <a:cubicBezTo>
                    <a:pt x="159" y="716"/>
                    <a:pt x="145" y="684"/>
                    <a:pt x="139" y="647"/>
                  </a:cubicBezTo>
                  <a:cubicBezTo>
                    <a:pt x="136" y="627"/>
                    <a:pt x="138" y="607"/>
                    <a:pt x="141" y="588"/>
                  </a:cubicBezTo>
                  <a:cubicBezTo>
                    <a:pt x="141" y="587"/>
                    <a:pt x="141" y="586"/>
                    <a:pt x="142" y="584"/>
                  </a:cubicBezTo>
                  <a:cubicBezTo>
                    <a:pt x="132" y="584"/>
                    <a:pt x="122" y="585"/>
                    <a:pt x="113" y="584"/>
                  </a:cubicBezTo>
                  <a:cubicBezTo>
                    <a:pt x="66" y="580"/>
                    <a:pt x="34" y="555"/>
                    <a:pt x="18" y="510"/>
                  </a:cubicBezTo>
                  <a:cubicBezTo>
                    <a:pt x="0" y="455"/>
                    <a:pt x="7" y="405"/>
                    <a:pt x="44" y="360"/>
                  </a:cubicBezTo>
                  <a:cubicBezTo>
                    <a:pt x="73" y="325"/>
                    <a:pt x="111" y="312"/>
                    <a:pt x="156" y="317"/>
                  </a:cubicBezTo>
                  <a:cubicBezTo>
                    <a:pt x="157" y="317"/>
                    <a:pt x="157" y="317"/>
                    <a:pt x="159" y="317"/>
                  </a:cubicBezTo>
                  <a:close/>
                  <a:moveTo>
                    <a:pt x="356" y="397"/>
                  </a:moveTo>
                  <a:cubicBezTo>
                    <a:pt x="355" y="393"/>
                    <a:pt x="353" y="385"/>
                    <a:pt x="349" y="378"/>
                  </a:cubicBezTo>
                  <a:cubicBezTo>
                    <a:pt x="343" y="365"/>
                    <a:pt x="329" y="363"/>
                    <a:pt x="318" y="373"/>
                  </a:cubicBezTo>
                  <a:cubicBezTo>
                    <a:pt x="303" y="386"/>
                    <a:pt x="299" y="415"/>
                    <a:pt x="310" y="431"/>
                  </a:cubicBezTo>
                  <a:cubicBezTo>
                    <a:pt x="318" y="444"/>
                    <a:pt x="331" y="446"/>
                    <a:pt x="342" y="435"/>
                  </a:cubicBezTo>
                  <a:cubicBezTo>
                    <a:pt x="352" y="426"/>
                    <a:pt x="355" y="414"/>
                    <a:pt x="356" y="397"/>
                  </a:cubicBezTo>
                  <a:close/>
                  <a:moveTo>
                    <a:pt x="562" y="418"/>
                  </a:moveTo>
                  <a:cubicBezTo>
                    <a:pt x="560" y="411"/>
                    <a:pt x="559" y="403"/>
                    <a:pt x="556" y="397"/>
                  </a:cubicBezTo>
                  <a:cubicBezTo>
                    <a:pt x="549" y="382"/>
                    <a:pt x="533" y="380"/>
                    <a:pt x="521" y="392"/>
                  </a:cubicBezTo>
                  <a:cubicBezTo>
                    <a:pt x="509" y="405"/>
                    <a:pt x="505" y="429"/>
                    <a:pt x="513" y="445"/>
                  </a:cubicBezTo>
                  <a:cubicBezTo>
                    <a:pt x="522" y="462"/>
                    <a:pt x="539" y="464"/>
                    <a:pt x="551" y="449"/>
                  </a:cubicBezTo>
                  <a:cubicBezTo>
                    <a:pt x="558" y="440"/>
                    <a:pt x="561" y="429"/>
                    <a:pt x="562" y="418"/>
                  </a:cubicBezTo>
                  <a:close/>
                  <a:moveTo>
                    <a:pt x="454" y="489"/>
                  </a:moveTo>
                  <a:cubicBezTo>
                    <a:pt x="453" y="493"/>
                    <a:pt x="452" y="496"/>
                    <a:pt x="451" y="499"/>
                  </a:cubicBezTo>
                  <a:cubicBezTo>
                    <a:pt x="448" y="505"/>
                    <a:pt x="446" y="511"/>
                    <a:pt x="443" y="517"/>
                  </a:cubicBezTo>
                  <a:cubicBezTo>
                    <a:pt x="433" y="531"/>
                    <a:pt x="412" y="529"/>
                    <a:pt x="405" y="513"/>
                  </a:cubicBezTo>
                  <a:cubicBezTo>
                    <a:pt x="402" y="508"/>
                    <a:pt x="401" y="502"/>
                    <a:pt x="400" y="496"/>
                  </a:cubicBezTo>
                  <a:cubicBezTo>
                    <a:pt x="399" y="494"/>
                    <a:pt x="398" y="491"/>
                    <a:pt x="397" y="487"/>
                  </a:cubicBezTo>
                  <a:cubicBezTo>
                    <a:pt x="389" y="496"/>
                    <a:pt x="393" y="518"/>
                    <a:pt x="403" y="528"/>
                  </a:cubicBezTo>
                  <a:cubicBezTo>
                    <a:pt x="413" y="539"/>
                    <a:pt x="431" y="540"/>
                    <a:pt x="443" y="531"/>
                  </a:cubicBezTo>
                  <a:cubicBezTo>
                    <a:pt x="454" y="522"/>
                    <a:pt x="461" y="500"/>
                    <a:pt x="454" y="489"/>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5" name="Google Shape;465;p10"/>
            <p:cNvSpPr/>
            <p:nvPr/>
          </p:nvSpPr>
          <p:spPr>
            <a:xfrm>
              <a:off x="-1646238" y="-490538"/>
              <a:ext cx="128588" cy="160338"/>
            </a:xfrm>
            <a:custGeom>
              <a:rect b="b" l="l" r="r" t="t"/>
              <a:pathLst>
                <a:path extrusionOk="0" h="57" w="46">
                  <a:moveTo>
                    <a:pt x="22" y="43"/>
                  </a:moveTo>
                  <a:cubicBezTo>
                    <a:pt x="21" y="46"/>
                    <a:pt x="21" y="49"/>
                    <a:pt x="20" y="53"/>
                  </a:cubicBezTo>
                  <a:cubicBezTo>
                    <a:pt x="20" y="54"/>
                    <a:pt x="18" y="56"/>
                    <a:pt x="17" y="57"/>
                  </a:cubicBezTo>
                  <a:cubicBezTo>
                    <a:pt x="16" y="57"/>
                    <a:pt x="13" y="55"/>
                    <a:pt x="13" y="54"/>
                  </a:cubicBezTo>
                  <a:cubicBezTo>
                    <a:pt x="11" y="49"/>
                    <a:pt x="9" y="44"/>
                    <a:pt x="8" y="39"/>
                  </a:cubicBezTo>
                  <a:cubicBezTo>
                    <a:pt x="0" y="37"/>
                    <a:pt x="0" y="37"/>
                    <a:pt x="1" y="29"/>
                  </a:cubicBezTo>
                  <a:cubicBezTo>
                    <a:pt x="2" y="20"/>
                    <a:pt x="4" y="10"/>
                    <a:pt x="5" y="0"/>
                  </a:cubicBezTo>
                  <a:cubicBezTo>
                    <a:pt x="18" y="6"/>
                    <a:pt x="31" y="11"/>
                    <a:pt x="41" y="20"/>
                  </a:cubicBezTo>
                  <a:cubicBezTo>
                    <a:pt x="42" y="21"/>
                    <a:pt x="43" y="21"/>
                    <a:pt x="43" y="22"/>
                  </a:cubicBezTo>
                  <a:cubicBezTo>
                    <a:pt x="44" y="24"/>
                    <a:pt x="46" y="28"/>
                    <a:pt x="45" y="29"/>
                  </a:cubicBezTo>
                  <a:cubicBezTo>
                    <a:pt x="44" y="31"/>
                    <a:pt x="40" y="32"/>
                    <a:pt x="37" y="33"/>
                  </a:cubicBezTo>
                  <a:cubicBezTo>
                    <a:pt x="39" y="35"/>
                    <a:pt x="42" y="38"/>
                    <a:pt x="43" y="41"/>
                  </a:cubicBezTo>
                  <a:cubicBezTo>
                    <a:pt x="45" y="44"/>
                    <a:pt x="45" y="49"/>
                    <a:pt x="44" y="50"/>
                  </a:cubicBezTo>
                  <a:cubicBezTo>
                    <a:pt x="42" y="52"/>
                    <a:pt x="37" y="53"/>
                    <a:pt x="34" y="52"/>
                  </a:cubicBezTo>
                  <a:cubicBezTo>
                    <a:pt x="30" y="50"/>
                    <a:pt x="26" y="46"/>
                    <a:pt x="22" y="43"/>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66" name="Google Shape;466;p10"/>
          <p:cNvGrpSpPr/>
          <p:nvPr/>
        </p:nvGrpSpPr>
        <p:grpSpPr>
          <a:xfrm>
            <a:off x="6042687" y="1498114"/>
            <a:ext cx="1606706" cy="1502909"/>
            <a:chOff x="-3532188" y="-719138"/>
            <a:chExt cx="2359025" cy="2206626"/>
          </a:xfrm>
        </p:grpSpPr>
        <p:sp>
          <p:nvSpPr>
            <p:cNvPr id="467" name="Google Shape;467;p10"/>
            <p:cNvSpPr/>
            <p:nvPr/>
          </p:nvSpPr>
          <p:spPr>
            <a:xfrm>
              <a:off x="-3532188" y="-719138"/>
              <a:ext cx="2359025" cy="2206626"/>
            </a:xfrm>
            <a:custGeom>
              <a:rect b="b" l="l" r="r" t="t"/>
              <a:pathLst>
                <a:path extrusionOk="0" h="790" w="845">
                  <a:moveTo>
                    <a:pt x="159" y="317"/>
                  </a:moveTo>
                  <a:cubicBezTo>
                    <a:pt x="156" y="303"/>
                    <a:pt x="155" y="289"/>
                    <a:pt x="158" y="275"/>
                  </a:cubicBezTo>
                  <a:cubicBezTo>
                    <a:pt x="164" y="243"/>
                    <a:pt x="183" y="221"/>
                    <a:pt x="211" y="207"/>
                  </a:cubicBezTo>
                  <a:cubicBezTo>
                    <a:pt x="245" y="188"/>
                    <a:pt x="281" y="188"/>
                    <a:pt x="318" y="201"/>
                  </a:cubicBezTo>
                  <a:cubicBezTo>
                    <a:pt x="319" y="202"/>
                    <a:pt x="321" y="202"/>
                    <a:pt x="323" y="203"/>
                  </a:cubicBezTo>
                  <a:cubicBezTo>
                    <a:pt x="328" y="191"/>
                    <a:pt x="332" y="179"/>
                    <a:pt x="337" y="168"/>
                  </a:cubicBezTo>
                  <a:cubicBezTo>
                    <a:pt x="359" y="120"/>
                    <a:pt x="388" y="78"/>
                    <a:pt x="428" y="44"/>
                  </a:cubicBezTo>
                  <a:cubicBezTo>
                    <a:pt x="449" y="26"/>
                    <a:pt x="472" y="13"/>
                    <a:pt x="498" y="5"/>
                  </a:cubicBezTo>
                  <a:cubicBezTo>
                    <a:pt x="516" y="0"/>
                    <a:pt x="535" y="0"/>
                    <a:pt x="553" y="2"/>
                  </a:cubicBezTo>
                  <a:cubicBezTo>
                    <a:pt x="603" y="6"/>
                    <a:pt x="643" y="30"/>
                    <a:pt x="673" y="70"/>
                  </a:cubicBezTo>
                  <a:cubicBezTo>
                    <a:pt x="675" y="72"/>
                    <a:pt x="676" y="74"/>
                    <a:pt x="677" y="75"/>
                  </a:cubicBezTo>
                  <a:cubicBezTo>
                    <a:pt x="670" y="70"/>
                    <a:pt x="664" y="64"/>
                    <a:pt x="656" y="61"/>
                  </a:cubicBezTo>
                  <a:cubicBezTo>
                    <a:pt x="627" y="46"/>
                    <a:pt x="594" y="54"/>
                    <a:pt x="573" y="81"/>
                  </a:cubicBezTo>
                  <a:cubicBezTo>
                    <a:pt x="558" y="100"/>
                    <a:pt x="551" y="121"/>
                    <a:pt x="550" y="145"/>
                  </a:cubicBezTo>
                  <a:cubicBezTo>
                    <a:pt x="548" y="167"/>
                    <a:pt x="549" y="189"/>
                    <a:pt x="556" y="209"/>
                  </a:cubicBezTo>
                  <a:cubicBezTo>
                    <a:pt x="560" y="224"/>
                    <a:pt x="568" y="238"/>
                    <a:pt x="575" y="252"/>
                  </a:cubicBezTo>
                  <a:cubicBezTo>
                    <a:pt x="575" y="253"/>
                    <a:pt x="578" y="253"/>
                    <a:pt x="579" y="252"/>
                  </a:cubicBezTo>
                  <a:cubicBezTo>
                    <a:pt x="609" y="232"/>
                    <a:pt x="642" y="230"/>
                    <a:pt x="675" y="232"/>
                  </a:cubicBezTo>
                  <a:cubicBezTo>
                    <a:pt x="695" y="234"/>
                    <a:pt x="713" y="239"/>
                    <a:pt x="730" y="247"/>
                  </a:cubicBezTo>
                  <a:cubicBezTo>
                    <a:pt x="771" y="267"/>
                    <a:pt x="803" y="296"/>
                    <a:pt x="815" y="342"/>
                  </a:cubicBezTo>
                  <a:cubicBezTo>
                    <a:pt x="822" y="368"/>
                    <a:pt x="819" y="394"/>
                    <a:pt x="813" y="420"/>
                  </a:cubicBezTo>
                  <a:cubicBezTo>
                    <a:pt x="807" y="446"/>
                    <a:pt x="796" y="470"/>
                    <a:pt x="783" y="494"/>
                  </a:cubicBezTo>
                  <a:cubicBezTo>
                    <a:pt x="782" y="495"/>
                    <a:pt x="781" y="497"/>
                    <a:pt x="780" y="498"/>
                  </a:cubicBezTo>
                  <a:cubicBezTo>
                    <a:pt x="788" y="504"/>
                    <a:pt x="796" y="509"/>
                    <a:pt x="803" y="515"/>
                  </a:cubicBezTo>
                  <a:cubicBezTo>
                    <a:pt x="828" y="537"/>
                    <a:pt x="839" y="565"/>
                    <a:pt x="842" y="597"/>
                  </a:cubicBezTo>
                  <a:cubicBezTo>
                    <a:pt x="845" y="638"/>
                    <a:pt x="837" y="677"/>
                    <a:pt x="812" y="710"/>
                  </a:cubicBezTo>
                  <a:cubicBezTo>
                    <a:pt x="786" y="746"/>
                    <a:pt x="749" y="766"/>
                    <a:pt x="705" y="772"/>
                  </a:cubicBezTo>
                  <a:cubicBezTo>
                    <a:pt x="664" y="777"/>
                    <a:pt x="626" y="768"/>
                    <a:pt x="591" y="745"/>
                  </a:cubicBezTo>
                  <a:cubicBezTo>
                    <a:pt x="577" y="735"/>
                    <a:pt x="566" y="723"/>
                    <a:pt x="556" y="709"/>
                  </a:cubicBezTo>
                  <a:cubicBezTo>
                    <a:pt x="556" y="707"/>
                    <a:pt x="555" y="706"/>
                    <a:pt x="554" y="705"/>
                  </a:cubicBezTo>
                  <a:cubicBezTo>
                    <a:pt x="541" y="733"/>
                    <a:pt x="517" y="741"/>
                    <a:pt x="489" y="740"/>
                  </a:cubicBezTo>
                  <a:cubicBezTo>
                    <a:pt x="465" y="738"/>
                    <a:pt x="445" y="726"/>
                    <a:pt x="436" y="700"/>
                  </a:cubicBezTo>
                  <a:cubicBezTo>
                    <a:pt x="433" y="707"/>
                    <a:pt x="430" y="713"/>
                    <a:pt x="427" y="719"/>
                  </a:cubicBezTo>
                  <a:cubicBezTo>
                    <a:pt x="415" y="743"/>
                    <a:pt x="396" y="758"/>
                    <a:pt x="373" y="768"/>
                  </a:cubicBezTo>
                  <a:cubicBezTo>
                    <a:pt x="322" y="790"/>
                    <a:pt x="272" y="786"/>
                    <a:pt x="224" y="761"/>
                  </a:cubicBezTo>
                  <a:cubicBezTo>
                    <a:pt x="212" y="755"/>
                    <a:pt x="199" y="748"/>
                    <a:pt x="189" y="739"/>
                  </a:cubicBezTo>
                  <a:cubicBezTo>
                    <a:pt x="159" y="716"/>
                    <a:pt x="145" y="684"/>
                    <a:pt x="139" y="647"/>
                  </a:cubicBezTo>
                  <a:cubicBezTo>
                    <a:pt x="136" y="627"/>
                    <a:pt x="138" y="607"/>
                    <a:pt x="141" y="588"/>
                  </a:cubicBezTo>
                  <a:cubicBezTo>
                    <a:pt x="141" y="587"/>
                    <a:pt x="141" y="586"/>
                    <a:pt x="142" y="584"/>
                  </a:cubicBezTo>
                  <a:cubicBezTo>
                    <a:pt x="132" y="584"/>
                    <a:pt x="122" y="585"/>
                    <a:pt x="113" y="584"/>
                  </a:cubicBezTo>
                  <a:cubicBezTo>
                    <a:pt x="66" y="580"/>
                    <a:pt x="34" y="555"/>
                    <a:pt x="18" y="510"/>
                  </a:cubicBezTo>
                  <a:cubicBezTo>
                    <a:pt x="0" y="455"/>
                    <a:pt x="7" y="405"/>
                    <a:pt x="44" y="360"/>
                  </a:cubicBezTo>
                  <a:cubicBezTo>
                    <a:pt x="73" y="325"/>
                    <a:pt x="111" y="312"/>
                    <a:pt x="156" y="317"/>
                  </a:cubicBezTo>
                  <a:cubicBezTo>
                    <a:pt x="157" y="317"/>
                    <a:pt x="157" y="317"/>
                    <a:pt x="159" y="317"/>
                  </a:cubicBezTo>
                  <a:close/>
                  <a:moveTo>
                    <a:pt x="356" y="397"/>
                  </a:moveTo>
                  <a:cubicBezTo>
                    <a:pt x="355" y="393"/>
                    <a:pt x="353" y="385"/>
                    <a:pt x="349" y="378"/>
                  </a:cubicBezTo>
                  <a:cubicBezTo>
                    <a:pt x="343" y="365"/>
                    <a:pt x="329" y="363"/>
                    <a:pt x="318" y="373"/>
                  </a:cubicBezTo>
                  <a:cubicBezTo>
                    <a:pt x="303" y="386"/>
                    <a:pt x="299" y="415"/>
                    <a:pt x="310" y="431"/>
                  </a:cubicBezTo>
                  <a:cubicBezTo>
                    <a:pt x="318" y="444"/>
                    <a:pt x="331" y="446"/>
                    <a:pt x="342" y="435"/>
                  </a:cubicBezTo>
                  <a:cubicBezTo>
                    <a:pt x="352" y="426"/>
                    <a:pt x="355" y="414"/>
                    <a:pt x="356" y="397"/>
                  </a:cubicBezTo>
                  <a:close/>
                  <a:moveTo>
                    <a:pt x="562" y="418"/>
                  </a:moveTo>
                  <a:cubicBezTo>
                    <a:pt x="560" y="411"/>
                    <a:pt x="559" y="403"/>
                    <a:pt x="556" y="397"/>
                  </a:cubicBezTo>
                  <a:cubicBezTo>
                    <a:pt x="549" y="382"/>
                    <a:pt x="533" y="380"/>
                    <a:pt x="521" y="392"/>
                  </a:cubicBezTo>
                  <a:cubicBezTo>
                    <a:pt x="509" y="405"/>
                    <a:pt x="505" y="429"/>
                    <a:pt x="513" y="445"/>
                  </a:cubicBezTo>
                  <a:cubicBezTo>
                    <a:pt x="522" y="462"/>
                    <a:pt x="539" y="464"/>
                    <a:pt x="551" y="449"/>
                  </a:cubicBezTo>
                  <a:cubicBezTo>
                    <a:pt x="558" y="440"/>
                    <a:pt x="561" y="429"/>
                    <a:pt x="562" y="418"/>
                  </a:cubicBezTo>
                  <a:close/>
                  <a:moveTo>
                    <a:pt x="454" y="489"/>
                  </a:moveTo>
                  <a:cubicBezTo>
                    <a:pt x="453" y="493"/>
                    <a:pt x="452" y="496"/>
                    <a:pt x="451" y="499"/>
                  </a:cubicBezTo>
                  <a:cubicBezTo>
                    <a:pt x="448" y="505"/>
                    <a:pt x="446" y="511"/>
                    <a:pt x="443" y="517"/>
                  </a:cubicBezTo>
                  <a:cubicBezTo>
                    <a:pt x="433" y="531"/>
                    <a:pt x="412" y="529"/>
                    <a:pt x="405" y="513"/>
                  </a:cubicBezTo>
                  <a:cubicBezTo>
                    <a:pt x="402" y="508"/>
                    <a:pt x="401" y="502"/>
                    <a:pt x="400" y="496"/>
                  </a:cubicBezTo>
                  <a:cubicBezTo>
                    <a:pt x="399" y="494"/>
                    <a:pt x="398" y="491"/>
                    <a:pt x="397" y="487"/>
                  </a:cubicBezTo>
                  <a:cubicBezTo>
                    <a:pt x="389" y="496"/>
                    <a:pt x="393" y="518"/>
                    <a:pt x="403" y="528"/>
                  </a:cubicBezTo>
                  <a:cubicBezTo>
                    <a:pt x="413" y="539"/>
                    <a:pt x="431" y="540"/>
                    <a:pt x="443" y="531"/>
                  </a:cubicBezTo>
                  <a:cubicBezTo>
                    <a:pt x="454" y="522"/>
                    <a:pt x="461" y="500"/>
                    <a:pt x="454" y="489"/>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8" name="Google Shape;468;p10"/>
            <p:cNvSpPr/>
            <p:nvPr/>
          </p:nvSpPr>
          <p:spPr>
            <a:xfrm>
              <a:off x="-1646238" y="-490538"/>
              <a:ext cx="128588" cy="160338"/>
            </a:xfrm>
            <a:custGeom>
              <a:rect b="b" l="l" r="r" t="t"/>
              <a:pathLst>
                <a:path extrusionOk="0" h="57" w="46">
                  <a:moveTo>
                    <a:pt x="22" y="43"/>
                  </a:moveTo>
                  <a:cubicBezTo>
                    <a:pt x="21" y="46"/>
                    <a:pt x="21" y="49"/>
                    <a:pt x="20" y="53"/>
                  </a:cubicBezTo>
                  <a:cubicBezTo>
                    <a:pt x="20" y="54"/>
                    <a:pt x="18" y="56"/>
                    <a:pt x="17" y="57"/>
                  </a:cubicBezTo>
                  <a:cubicBezTo>
                    <a:pt x="16" y="57"/>
                    <a:pt x="13" y="55"/>
                    <a:pt x="13" y="54"/>
                  </a:cubicBezTo>
                  <a:cubicBezTo>
                    <a:pt x="11" y="49"/>
                    <a:pt x="9" y="44"/>
                    <a:pt x="8" y="39"/>
                  </a:cubicBezTo>
                  <a:cubicBezTo>
                    <a:pt x="0" y="37"/>
                    <a:pt x="0" y="37"/>
                    <a:pt x="1" y="29"/>
                  </a:cubicBezTo>
                  <a:cubicBezTo>
                    <a:pt x="2" y="20"/>
                    <a:pt x="4" y="10"/>
                    <a:pt x="5" y="0"/>
                  </a:cubicBezTo>
                  <a:cubicBezTo>
                    <a:pt x="18" y="6"/>
                    <a:pt x="31" y="11"/>
                    <a:pt x="41" y="20"/>
                  </a:cubicBezTo>
                  <a:cubicBezTo>
                    <a:pt x="42" y="21"/>
                    <a:pt x="43" y="21"/>
                    <a:pt x="43" y="22"/>
                  </a:cubicBezTo>
                  <a:cubicBezTo>
                    <a:pt x="44" y="24"/>
                    <a:pt x="46" y="28"/>
                    <a:pt x="45" y="29"/>
                  </a:cubicBezTo>
                  <a:cubicBezTo>
                    <a:pt x="44" y="31"/>
                    <a:pt x="40" y="32"/>
                    <a:pt x="37" y="33"/>
                  </a:cubicBezTo>
                  <a:cubicBezTo>
                    <a:pt x="39" y="35"/>
                    <a:pt x="42" y="38"/>
                    <a:pt x="43" y="41"/>
                  </a:cubicBezTo>
                  <a:cubicBezTo>
                    <a:pt x="45" y="44"/>
                    <a:pt x="45" y="49"/>
                    <a:pt x="44" y="50"/>
                  </a:cubicBezTo>
                  <a:cubicBezTo>
                    <a:pt x="42" y="52"/>
                    <a:pt x="37" y="53"/>
                    <a:pt x="34" y="52"/>
                  </a:cubicBezTo>
                  <a:cubicBezTo>
                    <a:pt x="30" y="50"/>
                    <a:pt x="26" y="46"/>
                    <a:pt x="22" y="43"/>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469" name="Google Shape;469;p10"/>
          <p:cNvPicPr preferRelativeResize="0"/>
          <p:nvPr/>
        </p:nvPicPr>
        <p:blipFill rotWithShape="1">
          <a:blip r:embed="rId3">
            <a:alphaModFix/>
          </a:blip>
          <a:srcRect b="0" l="0" r="0" t="0"/>
          <a:stretch/>
        </p:blipFill>
        <p:spPr>
          <a:xfrm>
            <a:off x="448014" y="337411"/>
            <a:ext cx="8430315" cy="1089151"/>
          </a:xfrm>
          <a:prstGeom prst="rect">
            <a:avLst/>
          </a:prstGeom>
          <a:noFill/>
          <a:ln>
            <a:noFill/>
          </a:ln>
        </p:spPr>
      </p:pic>
      <p:sp>
        <p:nvSpPr>
          <p:cNvPr id="470" name="Google Shape;470;p10"/>
          <p:cNvSpPr txBox="1"/>
          <p:nvPr>
            <p:ph idx="2" type="subTitle"/>
          </p:nvPr>
        </p:nvSpPr>
        <p:spPr>
          <a:xfrm>
            <a:off x="1326593" y="3631004"/>
            <a:ext cx="2463682" cy="1026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solidFill>
                  <a:srgbClr val="000000"/>
                </a:solidFill>
              </a:rPr>
              <a:t>Venus has a beautiful name and is the second planet from the Sun. It’s terribly hot, even hotter than Mercury</a:t>
            </a:r>
            <a:endParaRPr>
              <a:solidFill>
                <a:srgbClr val="000000"/>
              </a:solidFill>
            </a:endParaRPr>
          </a:p>
        </p:txBody>
      </p:sp>
      <p:grpSp>
        <p:nvGrpSpPr>
          <p:cNvPr id="471" name="Google Shape;471;p10"/>
          <p:cNvGrpSpPr/>
          <p:nvPr/>
        </p:nvGrpSpPr>
        <p:grpSpPr>
          <a:xfrm>
            <a:off x="7860881" y="3604474"/>
            <a:ext cx="1249566" cy="1893093"/>
            <a:chOff x="683078" y="271300"/>
            <a:chExt cx="5484222" cy="8308596"/>
          </a:xfrm>
        </p:grpSpPr>
        <p:sp>
          <p:nvSpPr>
            <p:cNvPr id="472" name="Google Shape;472;p10"/>
            <p:cNvSpPr/>
            <p:nvPr/>
          </p:nvSpPr>
          <p:spPr>
            <a:xfrm flipH="1" rot="-1849715">
              <a:off x="1749264" y="3771794"/>
              <a:ext cx="2914995" cy="4369901"/>
            </a:xfrm>
            <a:custGeom>
              <a:rect b="b" l="l" r="r" t="t"/>
              <a:pathLst>
                <a:path extrusionOk="0" h="3157" w="2127">
                  <a:moveTo>
                    <a:pt x="440" y="1547"/>
                  </a:moveTo>
                  <a:cubicBezTo>
                    <a:pt x="431" y="1553"/>
                    <a:pt x="430" y="1563"/>
                    <a:pt x="426" y="1570"/>
                  </a:cubicBezTo>
                  <a:cubicBezTo>
                    <a:pt x="422" y="1577"/>
                    <a:pt x="419" y="1587"/>
                    <a:pt x="408" y="1586"/>
                  </a:cubicBezTo>
                  <a:cubicBezTo>
                    <a:pt x="395" y="1585"/>
                    <a:pt x="382" y="1582"/>
                    <a:pt x="376" y="1569"/>
                  </a:cubicBezTo>
                  <a:cubicBezTo>
                    <a:pt x="370" y="1558"/>
                    <a:pt x="372" y="1549"/>
                    <a:pt x="388" y="1550"/>
                  </a:cubicBezTo>
                  <a:cubicBezTo>
                    <a:pt x="399" y="1551"/>
                    <a:pt x="401" y="1544"/>
                    <a:pt x="401" y="1535"/>
                  </a:cubicBezTo>
                  <a:cubicBezTo>
                    <a:pt x="403" y="1510"/>
                    <a:pt x="380" y="1494"/>
                    <a:pt x="357" y="1505"/>
                  </a:cubicBezTo>
                  <a:cubicBezTo>
                    <a:pt x="349" y="1508"/>
                    <a:pt x="342" y="1512"/>
                    <a:pt x="333" y="1515"/>
                  </a:cubicBezTo>
                  <a:cubicBezTo>
                    <a:pt x="323" y="1517"/>
                    <a:pt x="315" y="1514"/>
                    <a:pt x="309" y="1505"/>
                  </a:cubicBezTo>
                  <a:cubicBezTo>
                    <a:pt x="302" y="1496"/>
                    <a:pt x="307" y="1489"/>
                    <a:pt x="312" y="1481"/>
                  </a:cubicBezTo>
                  <a:cubicBezTo>
                    <a:pt x="321" y="1467"/>
                    <a:pt x="336" y="1464"/>
                    <a:pt x="351" y="1459"/>
                  </a:cubicBezTo>
                  <a:cubicBezTo>
                    <a:pt x="387" y="1447"/>
                    <a:pt x="387" y="1447"/>
                    <a:pt x="375" y="1411"/>
                  </a:cubicBezTo>
                  <a:cubicBezTo>
                    <a:pt x="364" y="1376"/>
                    <a:pt x="354" y="1342"/>
                    <a:pt x="353" y="1306"/>
                  </a:cubicBezTo>
                  <a:cubicBezTo>
                    <a:pt x="353" y="1294"/>
                    <a:pt x="346" y="1293"/>
                    <a:pt x="338" y="1291"/>
                  </a:cubicBezTo>
                  <a:cubicBezTo>
                    <a:pt x="312" y="1284"/>
                    <a:pt x="286" y="1275"/>
                    <a:pt x="259" y="1260"/>
                  </a:cubicBezTo>
                  <a:cubicBezTo>
                    <a:pt x="282" y="1252"/>
                    <a:pt x="302" y="1256"/>
                    <a:pt x="323" y="1257"/>
                  </a:cubicBezTo>
                  <a:cubicBezTo>
                    <a:pt x="367" y="1259"/>
                    <a:pt x="387" y="1243"/>
                    <a:pt x="392" y="1204"/>
                  </a:cubicBezTo>
                  <a:cubicBezTo>
                    <a:pt x="395" y="1186"/>
                    <a:pt x="389" y="1176"/>
                    <a:pt x="371" y="1172"/>
                  </a:cubicBezTo>
                  <a:cubicBezTo>
                    <a:pt x="363" y="1170"/>
                    <a:pt x="355" y="1170"/>
                    <a:pt x="348" y="1164"/>
                  </a:cubicBezTo>
                  <a:cubicBezTo>
                    <a:pt x="356" y="1152"/>
                    <a:pt x="369" y="1152"/>
                    <a:pt x="380" y="1152"/>
                  </a:cubicBezTo>
                  <a:cubicBezTo>
                    <a:pt x="392" y="1152"/>
                    <a:pt x="395" y="1147"/>
                    <a:pt x="396" y="1137"/>
                  </a:cubicBezTo>
                  <a:cubicBezTo>
                    <a:pt x="398" y="1109"/>
                    <a:pt x="388" y="1086"/>
                    <a:pt x="374" y="1063"/>
                  </a:cubicBezTo>
                  <a:cubicBezTo>
                    <a:pt x="366" y="1050"/>
                    <a:pt x="357" y="1036"/>
                    <a:pt x="349" y="1023"/>
                  </a:cubicBezTo>
                  <a:cubicBezTo>
                    <a:pt x="337" y="1002"/>
                    <a:pt x="333" y="980"/>
                    <a:pt x="340" y="957"/>
                  </a:cubicBezTo>
                  <a:cubicBezTo>
                    <a:pt x="346" y="934"/>
                    <a:pt x="340" y="923"/>
                    <a:pt x="318" y="915"/>
                  </a:cubicBezTo>
                  <a:cubicBezTo>
                    <a:pt x="315" y="914"/>
                    <a:pt x="312" y="914"/>
                    <a:pt x="307" y="913"/>
                  </a:cubicBezTo>
                  <a:cubicBezTo>
                    <a:pt x="316" y="897"/>
                    <a:pt x="331" y="894"/>
                    <a:pt x="344" y="889"/>
                  </a:cubicBezTo>
                  <a:cubicBezTo>
                    <a:pt x="360" y="883"/>
                    <a:pt x="372" y="874"/>
                    <a:pt x="377" y="857"/>
                  </a:cubicBezTo>
                  <a:cubicBezTo>
                    <a:pt x="382" y="845"/>
                    <a:pt x="380" y="836"/>
                    <a:pt x="367" y="831"/>
                  </a:cubicBezTo>
                  <a:cubicBezTo>
                    <a:pt x="353" y="826"/>
                    <a:pt x="344" y="819"/>
                    <a:pt x="345" y="802"/>
                  </a:cubicBezTo>
                  <a:cubicBezTo>
                    <a:pt x="345" y="786"/>
                    <a:pt x="357" y="784"/>
                    <a:pt x="369" y="781"/>
                  </a:cubicBezTo>
                  <a:cubicBezTo>
                    <a:pt x="373" y="780"/>
                    <a:pt x="380" y="780"/>
                    <a:pt x="379" y="773"/>
                  </a:cubicBezTo>
                  <a:cubicBezTo>
                    <a:pt x="379" y="765"/>
                    <a:pt x="375" y="756"/>
                    <a:pt x="367" y="754"/>
                  </a:cubicBezTo>
                  <a:cubicBezTo>
                    <a:pt x="345" y="748"/>
                    <a:pt x="347" y="734"/>
                    <a:pt x="352" y="716"/>
                  </a:cubicBezTo>
                  <a:cubicBezTo>
                    <a:pt x="358" y="689"/>
                    <a:pt x="357" y="662"/>
                    <a:pt x="349" y="635"/>
                  </a:cubicBezTo>
                  <a:cubicBezTo>
                    <a:pt x="347" y="627"/>
                    <a:pt x="346" y="620"/>
                    <a:pt x="351" y="613"/>
                  </a:cubicBezTo>
                  <a:cubicBezTo>
                    <a:pt x="364" y="593"/>
                    <a:pt x="371" y="574"/>
                    <a:pt x="356" y="551"/>
                  </a:cubicBezTo>
                  <a:cubicBezTo>
                    <a:pt x="351" y="542"/>
                    <a:pt x="361" y="537"/>
                    <a:pt x="367" y="538"/>
                  </a:cubicBezTo>
                  <a:cubicBezTo>
                    <a:pt x="400" y="545"/>
                    <a:pt x="411" y="528"/>
                    <a:pt x="413" y="499"/>
                  </a:cubicBezTo>
                  <a:cubicBezTo>
                    <a:pt x="414" y="494"/>
                    <a:pt x="418" y="490"/>
                    <a:pt x="421" y="485"/>
                  </a:cubicBezTo>
                  <a:cubicBezTo>
                    <a:pt x="437" y="458"/>
                    <a:pt x="439" y="456"/>
                    <a:pt x="470" y="463"/>
                  </a:cubicBezTo>
                  <a:cubicBezTo>
                    <a:pt x="487" y="467"/>
                    <a:pt x="498" y="465"/>
                    <a:pt x="506" y="447"/>
                  </a:cubicBezTo>
                  <a:cubicBezTo>
                    <a:pt x="512" y="434"/>
                    <a:pt x="523" y="422"/>
                    <a:pt x="539" y="420"/>
                  </a:cubicBezTo>
                  <a:cubicBezTo>
                    <a:pt x="554" y="418"/>
                    <a:pt x="555" y="408"/>
                    <a:pt x="555" y="397"/>
                  </a:cubicBezTo>
                  <a:cubicBezTo>
                    <a:pt x="555" y="386"/>
                    <a:pt x="554" y="376"/>
                    <a:pt x="561" y="367"/>
                  </a:cubicBezTo>
                  <a:cubicBezTo>
                    <a:pt x="566" y="360"/>
                    <a:pt x="561" y="355"/>
                    <a:pt x="556" y="352"/>
                  </a:cubicBezTo>
                  <a:cubicBezTo>
                    <a:pt x="548" y="349"/>
                    <a:pt x="541" y="347"/>
                    <a:pt x="533" y="346"/>
                  </a:cubicBezTo>
                  <a:cubicBezTo>
                    <a:pt x="507" y="339"/>
                    <a:pt x="506" y="337"/>
                    <a:pt x="517" y="314"/>
                  </a:cubicBezTo>
                  <a:cubicBezTo>
                    <a:pt x="522" y="302"/>
                    <a:pt x="530" y="292"/>
                    <a:pt x="536" y="281"/>
                  </a:cubicBezTo>
                  <a:cubicBezTo>
                    <a:pt x="544" y="268"/>
                    <a:pt x="552" y="255"/>
                    <a:pt x="569" y="271"/>
                  </a:cubicBezTo>
                  <a:cubicBezTo>
                    <a:pt x="575" y="276"/>
                    <a:pt x="583" y="273"/>
                    <a:pt x="585" y="264"/>
                  </a:cubicBezTo>
                  <a:cubicBezTo>
                    <a:pt x="588" y="253"/>
                    <a:pt x="592" y="241"/>
                    <a:pt x="578" y="232"/>
                  </a:cubicBezTo>
                  <a:cubicBezTo>
                    <a:pt x="577" y="232"/>
                    <a:pt x="576" y="232"/>
                    <a:pt x="574" y="231"/>
                  </a:cubicBezTo>
                  <a:cubicBezTo>
                    <a:pt x="566" y="228"/>
                    <a:pt x="552" y="235"/>
                    <a:pt x="550" y="220"/>
                  </a:cubicBezTo>
                  <a:cubicBezTo>
                    <a:pt x="548" y="206"/>
                    <a:pt x="552" y="193"/>
                    <a:pt x="561" y="181"/>
                  </a:cubicBezTo>
                  <a:cubicBezTo>
                    <a:pt x="569" y="172"/>
                    <a:pt x="580" y="166"/>
                    <a:pt x="591" y="162"/>
                  </a:cubicBezTo>
                  <a:cubicBezTo>
                    <a:pt x="600" y="159"/>
                    <a:pt x="607" y="159"/>
                    <a:pt x="608" y="171"/>
                  </a:cubicBezTo>
                  <a:cubicBezTo>
                    <a:pt x="609" y="175"/>
                    <a:pt x="611" y="179"/>
                    <a:pt x="615" y="179"/>
                  </a:cubicBezTo>
                  <a:cubicBezTo>
                    <a:pt x="622" y="179"/>
                    <a:pt x="623" y="174"/>
                    <a:pt x="623" y="170"/>
                  </a:cubicBezTo>
                  <a:cubicBezTo>
                    <a:pt x="624" y="162"/>
                    <a:pt x="624" y="155"/>
                    <a:pt x="625" y="148"/>
                  </a:cubicBezTo>
                  <a:cubicBezTo>
                    <a:pt x="628" y="124"/>
                    <a:pt x="644" y="115"/>
                    <a:pt x="666" y="124"/>
                  </a:cubicBezTo>
                  <a:cubicBezTo>
                    <a:pt x="669" y="125"/>
                    <a:pt x="671" y="126"/>
                    <a:pt x="673" y="127"/>
                  </a:cubicBezTo>
                  <a:cubicBezTo>
                    <a:pt x="705" y="144"/>
                    <a:pt x="710" y="143"/>
                    <a:pt x="725" y="109"/>
                  </a:cubicBezTo>
                  <a:cubicBezTo>
                    <a:pt x="731" y="96"/>
                    <a:pt x="738" y="89"/>
                    <a:pt x="753" y="91"/>
                  </a:cubicBezTo>
                  <a:cubicBezTo>
                    <a:pt x="759" y="92"/>
                    <a:pt x="764" y="91"/>
                    <a:pt x="769" y="90"/>
                  </a:cubicBezTo>
                  <a:cubicBezTo>
                    <a:pt x="799" y="89"/>
                    <a:pt x="822" y="78"/>
                    <a:pt x="829" y="45"/>
                  </a:cubicBezTo>
                  <a:cubicBezTo>
                    <a:pt x="832" y="33"/>
                    <a:pt x="837" y="21"/>
                    <a:pt x="845" y="11"/>
                  </a:cubicBezTo>
                  <a:cubicBezTo>
                    <a:pt x="850" y="4"/>
                    <a:pt x="858" y="0"/>
                    <a:pt x="866" y="3"/>
                  </a:cubicBezTo>
                  <a:cubicBezTo>
                    <a:pt x="876" y="6"/>
                    <a:pt x="872" y="15"/>
                    <a:pt x="871" y="22"/>
                  </a:cubicBezTo>
                  <a:cubicBezTo>
                    <a:pt x="867" y="66"/>
                    <a:pt x="867" y="66"/>
                    <a:pt x="909" y="57"/>
                  </a:cubicBezTo>
                  <a:cubicBezTo>
                    <a:pt x="924" y="54"/>
                    <a:pt x="938" y="53"/>
                    <a:pt x="953" y="56"/>
                  </a:cubicBezTo>
                  <a:cubicBezTo>
                    <a:pt x="968" y="60"/>
                    <a:pt x="980" y="63"/>
                    <a:pt x="986" y="82"/>
                  </a:cubicBezTo>
                  <a:cubicBezTo>
                    <a:pt x="996" y="109"/>
                    <a:pt x="1034" y="117"/>
                    <a:pt x="1066" y="102"/>
                  </a:cubicBezTo>
                  <a:cubicBezTo>
                    <a:pt x="1071" y="100"/>
                    <a:pt x="1075" y="97"/>
                    <a:pt x="1081" y="94"/>
                  </a:cubicBezTo>
                  <a:cubicBezTo>
                    <a:pt x="1085" y="117"/>
                    <a:pt x="1091" y="138"/>
                    <a:pt x="1114" y="148"/>
                  </a:cubicBezTo>
                  <a:cubicBezTo>
                    <a:pt x="1135" y="157"/>
                    <a:pt x="1155" y="152"/>
                    <a:pt x="1176" y="148"/>
                  </a:cubicBezTo>
                  <a:cubicBezTo>
                    <a:pt x="1178" y="154"/>
                    <a:pt x="1174" y="156"/>
                    <a:pt x="1172" y="159"/>
                  </a:cubicBezTo>
                  <a:cubicBezTo>
                    <a:pt x="1152" y="181"/>
                    <a:pt x="1160" y="206"/>
                    <a:pt x="1189" y="215"/>
                  </a:cubicBezTo>
                  <a:cubicBezTo>
                    <a:pt x="1219" y="224"/>
                    <a:pt x="1219" y="224"/>
                    <a:pt x="1209" y="254"/>
                  </a:cubicBezTo>
                  <a:cubicBezTo>
                    <a:pt x="1202" y="275"/>
                    <a:pt x="1214" y="297"/>
                    <a:pt x="1236" y="300"/>
                  </a:cubicBezTo>
                  <a:cubicBezTo>
                    <a:pt x="1247" y="302"/>
                    <a:pt x="1248" y="292"/>
                    <a:pt x="1250" y="285"/>
                  </a:cubicBezTo>
                  <a:cubicBezTo>
                    <a:pt x="1253" y="273"/>
                    <a:pt x="1255" y="259"/>
                    <a:pt x="1270" y="255"/>
                  </a:cubicBezTo>
                  <a:cubicBezTo>
                    <a:pt x="1280" y="253"/>
                    <a:pt x="1287" y="252"/>
                    <a:pt x="1283" y="267"/>
                  </a:cubicBezTo>
                  <a:cubicBezTo>
                    <a:pt x="1274" y="305"/>
                    <a:pt x="1284" y="318"/>
                    <a:pt x="1322" y="321"/>
                  </a:cubicBezTo>
                  <a:cubicBezTo>
                    <a:pt x="1370" y="325"/>
                    <a:pt x="1411" y="342"/>
                    <a:pt x="1447" y="373"/>
                  </a:cubicBezTo>
                  <a:cubicBezTo>
                    <a:pt x="1465" y="389"/>
                    <a:pt x="1484" y="402"/>
                    <a:pt x="1507" y="410"/>
                  </a:cubicBezTo>
                  <a:cubicBezTo>
                    <a:pt x="1519" y="414"/>
                    <a:pt x="1530" y="414"/>
                    <a:pt x="1540" y="405"/>
                  </a:cubicBezTo>
                  <a:cubicBezTo>
                    <a:pt x="1549" y="397"/>
                    <a:pt x="1560" y="392"/>
                    <a:pt x="1570" y="402"/>
                  </a:cubicBezTo>
                  <a:cubicBezTo>
                    <a:pt x="1580" y="413"/>
                    <a:pt x="1569" y="421"/>
                    <a:pt x="1563" y="427"/>
                  </a:cubicBezTo>
                  <a:cubicBezTo>
                    <a:pt x="1548" y="442"/>
                    <a:pt x="1547" y="456"/>
                    <a:pt x="1554" y="475"/>
                  </a:cubicBezTo>
                  <a:cubicBezTo>
                    <a:pt x="1581" y="551"/>
                    <a:pt x="1584" y="629"/>
                    <a:pt x="1581" y="708"/>
                  </a:cubicBezTo>
                  <a:cubicBezTo>
                    <a:pt x="1580" y="748"/>
                    <a:pt x="1580" y="748"/>
                    <a:pt x="1616" y="763"/>
                  </a:cubicBezTo>
                  <a:cubicBezTo>
                    <a:pt x="1649" y="776"/>
                    <a:pt x="1649" y="776"/>
                    <a:pt x="1675" y="750"/>
                  </a:cubicBezTo>
                  <a:cubicBezTo>
                    <a:pt x="1693" y="732"/>
                    <a:pt x="1711" y="713"/>
                    <a:pt x="1734" y="700"/>
                  </a:cubicBezTo>
                  <a:cubicBezTo>
                    <a:pt x="1746" y="694"/>
                    <a:pt x="1759" y="688"/>
                    <a:pt x="1775" y="691"/>
                  </a:cubicBezTo>
                  <a:cubicBezTo>
                    <a:pt x="1772" y="703"/>
                    <a:pt x="1764" y="711"/>
                    <a:pt x="1758" y="720"/>
                  </a:cubicBezTo>
                  <a:cubicBezTo>
                    <a:pt x="1746" y="738"/>
                    <a:pt x="1738" y="757"/>
                    <a:pt x="1738" y="778"/>
                  </a:cubicBezTo>
                  <a:cubicBezTo>
                    <a:pt x="1737" y="790"/>
                    <a:pt x="1733" y="792"/>
                    <a:pt x="1722" y="791"/>
                  </a:cubicBezTo>
                  <a:cubicBezTo>
                    <a:pt x="1711" y="790"/>
                    <a:pt x="1699" y="790"/>
                    <a:pt x="1689" y="796"/>
                  </a:cubicBezTo>
                  <a:cubicBezTo>
                    <a:pt x="1683" y="801"/>
                    <a:pt x="1678" y="807"/>
                    <a:pt x="1677" y="814"/>
                  </a:cubicBezTo>
                  <a:cubicBezTo>
                    <a:pt x="1677" y="823"/>
                    <a:pt x="1686" y="823"/>
                    <a:pt x="1692" y="825"/>
                  </a:cubicBezTo>
                  <a:cubicBezTo>
                    <a:pt x="1732" y="839"/>
                    <a:pt x="1772" y="852"/>
                    <a:pt x="1813" y="867"/>
                  </a:cubicBezTo>
                  <a:cubicBezTo>
                    <a:pt x="1837" y="875"/>
                    <a:pt x="1861" y="886"/>
                    <a:pt x="1882" y="902"/>
                  </a:cubicBezTo>
                  <a:cubicBezTo>
                    <a:pt x="1923" y="931"/>
                    <a:pt x="1936" y="968"/>
                    <a:pt x="1924" y="1017"/>
                  </a:cubicBezTo>
                  <a:cubicBezTo>
                    <a:pt x="1912" y="1061"/>
                    <a:pt x="1912" y="1061"/>
                    <a:pt x="1939" y="1097"/>
                  </a:cubicBezTo>
                  <a:cubicBezTo>
                    <a:pt x="1923" y="1108"/>
                    <a:pt x="1913" y="1125"/>
                    <a:pt x="1904" y="1141"/>
                  </a:cubicBezTo>
                  <a:cubicBezTo>
                    <a:pt x="1895" y="1157"/>
                    <a:pt x="1884" y="1170"/>
                    <a:pt x="1865" y="1174"/>
                  </a:cubicBezTo>
                  <a:cubicBezTo>
                    <a:pt x="1851" y="1177"/>
                    <a:pt x="1837" y="1180"/>
                    <a:pt x="1834" y="1197"/>
                  </a:cubicBezTo>
                  <a:cubicBezTo>
                    <a:pt x="1830" y="1217"/>
                    <a:pt x="1831" y="1236"/>
                    <a:pt x="1849" y="1250"/>
                  </a:cubicBezTo>
                  <a:cubicBezTo>
                    <a:pt x="1861" y="1260"/>
                    <a:pt x="1876" y="1267"/>
                    <a:pt x="1890" y="1273"/>
                  </a:cubicBezTo>
                  <a:cubicBezTo>
                    <a:pt x="1914" y="1284"/>
                    <a:pt x="1939" y="1294"/>
                    <a:pt x="1961" y="1309"/>
                  </a:cubicBezTo>
                  <a:cubicBezTo>
                    <a:pt x="1974" y="1318"/>
                    <a:pt x="1981" y="1314"/>
                    <a:pt x="1983" y="1298"/>
                  </a:cubicBezTo>
                  <a:cubicBezTo>
                    <a:pt x="1984" y="1274"/>
                    <a:pt x="1997" y="1257"/>
                    <a:pt x="2020" y="1250"/>
                  </a:cubicBezTo>
                  <a:cubicBezTo>
                    <a:pt x="2045" y="1242"/>
                    <a:pt x="2073" y="1249"/>
                    <a:pt x="2088" y="1267"/>
                  </a:cubicBezTo>
                  <a:cubicBezTo>
                    <a:pt x="2099" y="1280"/>
                    <a:pt x="2101" y="1295"/>
                    <a:pt x="2095" y="1310"/>
                  </a:cubicBezTo>
                  <a:cubicBezTo>
                    <a:pt x="2088" y="1329"/>
                    <a:pt x="2096" y="1338"/>
                    <a:pt x="2112" y="1343"/>
                  </a:cubicBezTo>
                  <a:cubicBezTo>
                    <a:pt x="2122" y="1346"/>
                    <a:pt x="2127" y="1351"/>
                    <a:pt x="2125" y="1362"/>
                  </a:cubicBezTo>
                  <a:cubicBezTo>
                    <a:pt x="2123" y="1374"/>
                    <a:pt x="2114" y="1368"/>
                    <a:pt x="2108" y="1368"/>
                  </a:cubicBezTo>
                  <a:cubicBezTo>
                    <a:pt x="2002" y="1361"/>
                    <a:pt x="1903" y="1334"/>
                    <a:pt x="1815" y="1274"/>
                  </a:cubicBezTo>
                  <a:cubicBezTo>
                    <a:pt x="1807" y="1268"/>
                    <a:pt x="1800" y="1268"/>
                    <a:pt x="1794" y="1274"/>
                  </a:cubicBezTo>
                  <a:cubicBezTo>
                    <a:pt x="1782" y="1284"/>
                    <a:pt x="1770" y="1294"/>
                    <a:pt x="1759" y="1304"/>
                  </a:cubicBezTo>
                  <a:cubicBezTo>
                    <a:pt x="1743" y="1319"/>
                    <a:pt x="1727" y="1334"/>
                    <a:pt x="1704" y="1340"/>
                  </a:cubicBezTo>
                  <a:cubicBezTo>
                    <a:pt x="1693" y="1342"/>
                    <a:pt x="1693" y="1350"/>
                    <a:pt x="1698" y="1358"/>
                  </a:cubicBezTo>
                  <a:cubicBezTo>
                    <a:pt x="1705" y="1368"/>
                    <a:pt x="1712" y="1378"/>
                    <a:pt x="1726" y="1381"/>
                  </a:cubicBezTo>
                  <a:cubicBezTo>
                    <a:pt x="1758" y="1390"/>
                    <a:pt x="1785" y="1409"/>
                    <a:pt x="1811" y="1429"/>
                  </a:cubicBezTo>
                  <a:cubicBezTo>
                    <a:pt x="1831" y="1445"/>
                    <a:pt x="1851" y="1460"/>
                    <a:pt x="1874" y="1471"/>
                  </a:cubicBezTo>
                  <a:cubicBezTo>
                    <a:pt x="1890" y="1480"/>
                    <a:pt x="1899" y="1477"/>
                    <a:pt x="1904" y="1460"/>
                  </a:cubicBezTo>
                  <a:cubicBezTo>
                    <a:pt x="1906" y="1451"/>
                    <a:pt x="1908" y="1441"/>
                    <a:pt x="1922" y="1445"/>
                  </a:cubicBezTo>
                  <a:cubicBezTo>
                    <a:pt x="1935" y="1449"/>
                    <a:pt x="1940" y="1458"/>
                    <a:pt x="1941" y="1470"/>
                  </a:cubicBezTo>
                  <a:cubicBezTo>
                    <a:pt x="1941" y="1478"/>
                    <a:pt x="1935" y="1478"/>
                    <a:pt x="1930" y="1478"/>
                  </a:cubicBezTo>
                  <a:cubicBezTo>
                    <a:pt x="1914" y="1479"/>
                    <a:pt x="1900" y="1483"/>
                    <a:pt x="1887" y="1493"/>
                  </a:cubicBezTo>
                  <a:cubicBezTo>
                    <a:pt x="1881" y="1498"/>
                    <a:pt x="1877" y="1496"/>
                    <a:pt x="1871" y="1493"/>
                  </a:cubicBezTo>
                  <a:cubicBezTo>
                    <a:pt x="1813" y="1464"/>
                    <a:pt x="1751" y="1440"/>
                    <a:pt x="1708" y="1388"/>
                  </a:cubicBezTo>
                  <a:cubicBezTo>
                    <a:pt x="1695" y="1373"/>
                    <a:pt x="1664" y="1380"/>
                    <a:pt x="1656" y="1400"/>
                  </a:cubicBezTo>
                  <a:cubicBezTo>
                    <a:pt x="1649" y="1415"/>
                    <a:pt x="1641" y="1417"/>
                    <a:pt x="1627" y="1415"/>
                  </a:cubicBezTo>
                  <a:cubicBezTo>
                    <a:pt x="1620" y="1414"/>
                    <a:pt x="1612" y="1415"/>
                    <a:pt x="1605" y="1417"/>
                  </a:cubicBezTo>
                  <a:cubicBezTo>
                    <a:pt x="1593" y="1420"/>
                    <a:pt x="1590" y="1430"/>
                    <a:pt x="1588" y="1441"/>
                  </a:cubicBezTo>
                  <a:cubicBezTo>
                    <a:pt x="1586" y="1452"/>
                    <a:pt x="1593" y="1457"/>
                    <a:pt x="1601" y="1461"/>
                  </a:cubicBezTo>
                  <a:cubicBezTo>
                    <a:pt x="1611" y="1466"/>
                    <a:pt x="1623" y="1470"/>
                    <a:pt x="1634" y="1475"/>
                  </a:cubicBezTo>
                  <a:cubicBezTo>
                    <a:pt x="1646" y="1480"/>
                    <a:pt x="1658" y="1486"/>
                    <a:pt x="1667" y="1497"/>
                  </a:cubicBezTo>
                  <a:cubicBezTo>
                    <a:pt x="1682" y="1516"/>
                    <a:pt x="1679" y="1534"/>
                    <a:pt x="1656" y="1541"/>
                  </a:cubicBezTo>
                  <a:cubicBezTo>
                    <a:pt x="1613" y="1554"/>
                    <a:pt x="1610" y="1570"/>
                    <a:pt x="1633" y="1611"/>
                  </a:cubicBezTo>
                  <a:cubicBezTo>
                    <a:pt x="1642" y="1628"/>
                    <a:pt x="1653" y="1643"/>
                    <a:pt x="1646" y="1664"/>
                  </a:cubicBezTo>
                  <a:cubicBezTo>
                    <a:pt x="1644" y="1668"/>
                    <a:pt x="1644" y="1674"/>
                    <a:pt x="1638" y="1673"/>
                  </a:cubicBezTo>
                  <a:cubicBezTo>
                    <a:pt x="1632" y="1673"/>
                    <a:pt x="1630" y="1668"/>
                    <a:pt x="1629" y="1664"/>
                  </a:cubicBezTo>
                  <a:cubicBezTo>
                    <a:pt x="1627" y="1646"/>
                    <a:pt x="1616" y="1640"/>
                    <a:pt x="1599" y="1639"/>
                  </a:cubicBezTo>
                  <a:cubicBezTo>
                    <a:pt x="1575" y="1637"/>
                    <a:pt x="1560" y="1623"/>
                    <a:pt x="1552" y="1600"/>
                  </a:cubicBezTo>
                  <a:cubicBezTo>
                    <a:pt x="1546" y="1580"/>
                    <a:pt x="1540" y="1560"/>
                    <a:pt x="1533" y="1540"/>
                  </a:cubicBezTo>
                  <a:cubicBezTo>
                    <a:pt x="1529" y="1526"/>
                    <a:pt x="1521" y="1514"/>
                    <a:pt x="1510" y="1506"/>
                  </a:cubicBezTo>
                  <a:cubicBezTo>
                    <a:pt x="1506" y="1503"/>
                    <a:pt x="1502" y="1498"/>
                    <a:pt x="1496" y="1500"/>
                  </a:cubicBezTo>
                  <a:cubicBezTo>
                    <a:pt x="1489" y="1504"/>
                    <a:pt x="1486" y="1510"/>
                    <a:pt x="1487" y="1517"/>
                  </a:cubicBezTo>
                  <a:cubicBezTo>
                    <a:pt x="1488" y="1530"/>
                    <a:pt x="1490" y="1543"/>
                    <a:pt x="1492" y="1556"/>
                  </a:cubicBezTo>
                  <a:cubicBezTo>
                    <a:pt x="1493" y="1561"/>
                    <a:pt x="1498" y="1562"/>
                    <a:pt x="1502" y="1563"/>
                  </a:cubicBezTo>
                  <a:cubicBezTo>
                    <a:pt x="1506" y="1564"/>
                    <a:pt x="1511" y="1564"/>
                    <a:pt x="1515" y="1566"/>
                  </a:cubicBezTo>
                  <a:cubicBezTo>
                    <a:pt x="1527" y="1569"/>
                    <a:pt x="1536" y="1576"/>
                    <a:pt x="1532" y="1589"/>
                  </a:cubicBezTo>
                  <a:cubicBezTo>
                    <a:pt x="1528" y="1600"/>
                    <a:pt x="1516" y="1595"/>
                    <a:pt x="1507" y="1594"/>
                  </a:cubicBezTo>
                  <a:cubicBezTo>
                    <a:pt x="1504" y="1593"/>
                    <a:pt x="1500" y="1592"/>
                    <a:pt x="1498" y="1590"/>
                  </a:cubicBezTo>
                  <a:cubicBezTo>
                    <a:pt x="1480" y="1574"/>
                    <a:pt x="1478" y="1587"/>
                    <a:pt x="1474" y="1602"/>
                  </a:cubicBezTo>
                  <a:cubicBezTo>
                    <a:pt x="1468" y="1624"/>
                    <a:pt x="1468" y="1623"/>
                    <a:pt x="1492" y="1625"/>
                  </a:cubicBezTo>
                  <a:cubicBezTo>
                    <a:pt x="1506" y="1625"/>
                    <a:pt x="1515" y="1630"/>
                    <a:pt x="1509" y="1647"/>
                  </a:cubicBezTo>
                  <a:cubicBezTo>
                    <a:pt x="1505" y="1659"/>
                    <a:pt x="1502" y="1671"/>
                    <a:pt x="1500" y="1684"/>
                  </a:cubicBezTo>
                  <a:cubicBezTo>
                    <a:pt x="1497" y="1705"/>
                    <a:pt x="1504" y="1712"/>
                    <a:pt x="1525" y="1709"/>
                  </a:cubicBezTo>
                  <a:cubicBezTo>
                    <a:pt x="1529" y="1709"/>
                    <a:pt x="1532" y="1709"/>
                    <a:pt x="1535" y="1708"/>
                  </a:cubicBezTo>
                  <a:cubicBezTo>
                    <a:pt x="1553" y="1704"/>
                    <a:pt x="1560" y="1707"/>
                    <a:pt x="1558" y="1728"/>
                  </a:cubicBezTo>
                  <a:cubicBezTo>
                    <a:pt x="1554" y="1754"/>
                    <a:pt x="1565" y="1777"/>
                    <a:pt x="1579" y="1799"/>
                  </a:cubicBezTo>
                  <a:cubicBezTo>
                    <a:pt x="1596" y="1825"/>
                    <a:pt x="1618" y="1849"/>
                    <a:pt x="1631" y="1877"/>
                  </a:cubicBezTo>
                  <a:cubicBezTo>
                    <a:pt x="1639" y="1894"/>
                    <a:pt x="1643" y="1910"/>
                    <a:pt x="1634" y="1929"/>
                  </a:cubicBezTo>
                  <a:cubicBezTo>
                    <a:pt x="1623" y="1951"/>
                    <a:pt x="1628" y="1975"/>
                    <a:pt x="1637" y="1998"/>
                  </a:cubicBezTo>
                  <a:cubicBezTo>
                    <a:pt x="1640" y="2005"/>
                    <a:pt x="1643" y="2011"/>
                    <a:pt x="1645" y="2017"/>
                  </a:cubicBezTo>
                  <a:cubicBezTo>
                    <a:pt x="1662" y="2054"/>
                    <a:pt x="1662" y="2054"/>
                    <a:pt x="1631" y="2080"/>
                  </a:cubicBezTo>
                  <a:cubicBezTo>
                    <a:pt x="1625" y="2085"/>
                    <a:pt x="1621" y="2090"/>
                    <a:pt x="1623" y="2100"/>
                  </a:cubicBezTo>
                  <a:cubicBezTo>
                    <a:pt x="1625" y="2111"/>
                    <a:pt x="1624" y="2123"/>
                    <a:pt x="1622" y="2134"/>
                  </a:cubicBezTo>
                  <a:cubicBezTo>
                    <a:pt x="1618" y="2151"/>
                    <a:pt x="1627" y="2158"/>
                    <a:pt x="1641" y="2163"/>
                  </a:cubicBezTo>
                  <a:cubicBezTo>
                    <a:pt x="1686" y="2179"/>
                    <a:pt x="1686" y="2179"/>
                    <a:pt x="1659" y="2218"/>
                  </a:cubicBezTo>
                  <a:cubicBezTo>
                    <a:pt x="1654" y="2225"/>
                    <a:pt x="1652" y="2233"/>
                    <a:pt x="1652" y="2242"/>
                  </a:cubicBezTo>
                  <a:cubicBezTo>
                    <a:pt x="1652" y="2249"/>
                    <a:pt x="1659" y="2258"/>
                    <a:pt x="1647" y="2261"/>
                  </a:cubicBezTo>
                  <a:cubicBezTo>
                    <a:pt x="1637" y="2264"/>
                    <a:pt x="1627" y="2263"/>
                    <a:pt x="1621" y="2253"/>
                  </a:cubicBezTo>
                  <a:cubicBezTo>
                    <a:pt x="1615" y="2245"/>
                    <a:pt x="1611" y="2236"/>
                    <a:pt x="1606" y="2226"/>
                  </a:cubicBezTo>
                  <a:cubicBezTo>
                    <a:pt x="1582" y="2235"/>
                    <a:pt x="1571" y="2256"/>
                    <a:pt x="1562" y="2277"/>
                  </a:cubicBezTo>
                  <a:cubicBezTo>
                    <a:pt x="1557" y="2287"/>
                    <a:pt x="1566" y="2296"/>
                    <a:pt x="1572" y="2303"/>
                  </a:cubicBezTo>
                  <a:cubicBezTo>
                    <a:pt x="1581" y="2312"/>
                    <a:pt x="1590" y="2320"/>
                    <a:pt x="1598" y="2328"/>
                  </a:cubicBezTo>
                  <a:cubicBezTo>
                    <a:pt x="1607" y="2337"/>
                    <a:pt x="1613" y="2347"/>
                    <a:pt x="1614" y="2360"/>
                  </a:cubicBezTo>
                  <a:cubicBezTo>
                    <a:pt x="1615" y="2377"/>
                    <a:pt x="1610" y="2381"/>
                    <a:pt x="1593" y="2377"/>
                  </a:cubicBezTo>
                  <a:cubicBezTo>
                    <a:pt x="1572" y="2371"/>
                    <a:pt x="1567" y="2377"/>
                    <a:pt x="1570" y="2398"/>
                  </a:cubicBezTo>
                  <a:cubicBezTo>
                    <a:pt x="1571" y="2410"/>
                    <a:pt x="1581" y="2425"/>
                    <a:pt x="1567" y="2433"/>
                  </a:cubicBezTo>
                  <a:cubicBezTo>
                    <a:pt x="1554" y="2440"/>
                    <a:pt x="1542" y="2427"/>
                    <a:pt x="1532" y="2419"/>
                  </a:cubicBezTo>
                  <a:cubicBezTo>
                    <a:pt x="1528" y="2415"/>
                    <a:pt x="1524" y="2412"/>
                    <a:pt x="1519" y="2409"/>
                  </a:cubicBezTo>
                  <a:cubicBezTo>
                    <a:pt x="1513" y="2405"/>
                    <a:pt x="1505" y="2404"/>
                    <a:pt x="1499" y="2410"/>
                  </a:cubicBezTo>
                  <a:cubicBezTo>
                    <a:pt x="1493" y="2415"/>
                    <a:pt x="1495" y="2422"/>
                    <a:pt x="1499" y="2428"/>
                  </a:cubicBezTo>
                  <a:cubicBezTo>
                    <a:pt x="1504" y="2437"/>
                    <a:pt x="1508" y="2446"/>
                    <a:pt x="1498" y="2455"/>
                  </a:cubicBezTo>
                  <a:cubicBezTo>
                    <a:pt x="1488" y="2463"/>
                    <a:pt x="1478" y="2458"/>
                    <a:pt x="1469" y="2452"/>
                  </a:cubicBezTo>
                  <a:cubicBezTo>
                    <a:pt x="1468" y="2451"/>
                    <a:pt x="1466" y="2449"/>
                    <a:pt x="1464" y="2448"/>
                  </a:cubicBezTo>
                  <a:cubicBezTo>
                    <a:pt x="1439" y="2430"/>
                    <a:pt x="1433" y="2432"/>
                    <a:pt x="1421" y="2461"/>
                  </a:cubicBezTo>
                  <a:cubicBezTo>
                    <a:pt x="1416" y="2475"/>
                    <a:pt x="1411" y="2486"/>
                    <a:pt x="1394" y="2484"/>
                  </a:cubicBezTo>
                  <a:cubicBezTo>
                    <a:pt x="1390" y="2484"/>
                    <a:pt x="1387" y="2484"/>
                    <a:pt x="1384" y="2483"/>
                  </a:cubicBezTo>
                  <a:cubicBezTo>
                    <a:pt x="1367" y="2477"/>
                    <a:pt x="1352" y="2485"/>
                    <a:pt x="1354" y="2502"/>
                  </a:cubicBezTo>
                  <a:cubicBezTo>
                    <a:pt x="1356" y="2519"/>
                    <a:pt x="1347" y="2525"/>
                    <a:pt x="1335" y="2526"/>
                  </a:cubicBezTo>
                  <a:cubicBezTo>
                    <a:pt x="1296" y="2528"/>
                    <a:pt x="1288" y="2552"/>
                    <a:pt x="1287" y="2586"/>
                  </a:cubicBezTo>
                  <a:cubicBezTo>
                    <a:pt x="1286" y="2610"/>
                    <a:pt x="1280" y="2634"/>
                    <a:pt x="1273" y="2658"/>
                  </a:cubicBezTo>
                  <a:cubicBezTo>
                    <a:pt x="1269" y="2669"/>
                    <a:pt x="1263" y="2676"/>
                    <a:pt x="1251" y="2679"/>
                  </a:cubicBezTo>
                  <a:cubicBezTo>
                    <a:pt x="1210" y="2691"/>
                    <a:pt x="1169" y="2694"/>
                    <a:pt x="1131" y="2668"/>
                  </a:cubicBezTo>
                  <a:cubicBezTo>
                    <a:pt x="1117" y="2658"/>
                    <a:pt x="1108" y="2647"/>
                    <a:pt x="1110" y="2628"/>
                  </a:cubicBezTo>
                  <a:cubicBezTo>
                    <a:pt x="1114" y="2600"/>
                    <a:pt x="1100" y="2575"/>
                    <a:pt x="1086" y="2551"/>
                  </a:cubicBezTo>
                  <a:cubicBezTo>
                    <a:pt x="1083" y="2544"/>
                    <a:pt x="1077" y="2543"/>
                    <a:pt x="1070" y="2542"/>
                  </a:cubicBezTo>
                  <a:cubicBezTo>
                    <a:pt x="1046" y="2539"/>
                    <a:pt x="1022" y="2537"/>
                    <a:pt x="998" y="2538"/>
                  </a:cubicBezTo>
                  <a:cubicBezTo>
                    <a:pt x="983" y="2538"/>
                    <a:pt x="973" y="2533"/>
                    <a:pt x="964" y="2522"/>
                  </a:cubicBezTo>
                  <a:cubicBezTo>
                    <a:pt x="955" y="2512"/>
                    <a:pt x="947" y="2501"/>
                    <a:pt x="934" y="2495"/>
                  </a:cubicBezTo>
                  <a:cubicBezTo>
                    <a:pt x="920" y="2489"/>
                    <a:pt x="908" y="2487"/>
                    <a:pt x="893" y="2497"/>
                  </a:cubicBezTo>
                  <a:cubicBezTo>
                    <a:pt x="875" y="2510"/>
                    <a:pt x="859" y="2504"/>
                    <a:pt x="852" y="2482"/>
                  </a:cubicBezTo>
                  <a:cubicBezTo>
                    <a:pt x="839" y="2444"/>
                    <a:pt x="821" y="2440"/>
                    <a:pt x="790" y="2468"/>
                  </a:cubicBezTo>
                  <a:cubicBezTo>
                    <a:pt x="773" y="2482"/>
                    <a:pt x="762" y="2501"/>
                    <a:pt x="747" y="2517"/>
                  </a:cubicBezTo>
                  <a:cubicBezTo>
                    <a:pt x="735" y="2529"/>
                    <a:pt x="723" y="2540"/>
                    <a:pt x="700" y="2543"/>
                  </a:cubicBezTo>
                  <a:cubicBezTo>
                    <a:pt x="719" y="2512"/>
                    <a:pt x="734" y="2485"/>
                    <a:pt x="752" y="2457"/>
                  </a:cubicBezTo>
                  <a:cubicBezTo>
                    <a:pt x="770" y="2428"/>
                    <a:pt x="746" y="2370"/>
                    <a:pt x="711" y="2373"/>
                  </a:cubicBezTo>
                  <a:cubicBezTo>
                    <a:pt x="670" y="2376"/>
                    <a:pt x="657" y="2354"/>
                    <a:pt x="649" y="2321"/>
                  </a:cubicBezTo>
                  <a:cubicBezTo>
                    <a:pt x="647" y="2316"/>
                    <a:pt x="646" y="2311"/>
                    <a:pt x="644" y="2306"/>
                  </a:cubicBezTo>
                  <a:cubicBezTo>
                    <a:pt x="638" y="2284"/>
                    <a:pt x="636" y="2283"/>
                    <a:pt x="616" y="2294"/>
                  </a:cubicBezTo>
                  <a:cubicBezTo>
                    <a:pt x="599" y="2304"/>
                    <a:pt x="586" y="2318"/>
                    <a:pt x="574" y="2334"/>
                  </a:cubicBezTo>
                  <a:cubicBezTo>
                    <a:pt x="567" y="2344"/>
                    <a:pt x="561" y="2348"/>
                    <a:pt x="548" y="2343"/>
                  </a:cubicBezTo>
                  <a:cubicBezTo>
                    <a:pt x="537" y="2339"/>
                    <a:pt x="525" y="2338"/>
                    <a:pt x="513" y="2337"/>
                  </a:cubicBezTo>
                  <a:cubicBezTo>
                    <a:pt x="505" y="2336"/>
                    <a:pt x="498" y="2340"/>
                    <a:pt x="496" y="2348"/>
                  </a:cubicBezTo>
                  <a:cubicBezTo>
                    <a:pt x="494" y="2357"/>
                    <a:pt x="497" y="2363"/>
                    <a:pt x="505" y="2367"/>
                  </a:cubicBezTo>
                  <a:cubicBezTo>
                    <a:pt x="511" y="2370"/>
                    <a:pt x="517" y="2372"/>
                    <a:pt x="523" y="2375"/>
                  </a:cubicBezTo>
                  <a:cubicBezTo>
                    <a:pt x="533" y="2380"/>
                    <a:pt x="537" y="2387"/>
                    <a:pt x="535" y="2399"/>
                  </a:cubicBezTo>
                  <a:cubicBezTo>
                    <a:pt x="529" y="2435"/>
                    <a:pt x="542" y="2460"/>
                    <a:pt x="574" y="2476"/>
                  </a:cubicBezTo>
                  <a:cubicBezTo>
                    <a:pt x="579" y="2479"/>
                    <a:pt x="590" y="2478"/>
                    <a:pt x="588" y="2487"/>
                  </a:cubicBezTo>
                  <a:cubicBezTo>
                    <a:pt x="587" y="2496"/>
                    <a:pt x="578" y="2498"/>
                    <a:pt x="569" y="2499"/>
                  </a:cubicBezTo>
                  <a:cubicBezTo>
                    <a:pt x="568" y="2499"/>
                    <a:pt x="567" y="2499"/>
                    <a:pt x="566" y="2499"/>
                  </a:cubicBezTo>
                  <a:cubicBezTo>
                    <a:pt x="542" y="2503"/>
                    <a:pt x="535" y="2514"/>
                    <a:pt x="547" y="2533"/>
                  </a:cubicBezTo>
                  <a:cubicBezTo>
                    <a:pt x="558" y="2551"/>
                    <a:pt x="555" y="2565"/>
                    <a:pt x="545" y="2580"/>
                  </a:cubicBezTo>
                  <a:cubicBezTo>
                    <a:pt x="532" y="2600"/>
                    <a:pt x="522" y="2621"/>
                    <a:pt x="528" y="2646"/>
                  </a:cubicBezTo>
                  <a:cubicBezTo>
                    <a:pt x="531" y="2657"/>
                    <a:pt x="520" y="2662"/>
                    <a:pt x="513" y="2664"/>
                  </a:cubicBezTo>
                  <a:cubicBezTo>
                    <a:pt x="487" y="2673"/>
                    <a:pt x="475" y="2690"/>
                    <a:pt x="472" y="2716"/>
                  </a:cubicBezTo>
                  <a:cubicBezTo>
                    <a:pt x="470" y="2732"/>
                    <a:pt x="464" y="2735"/>
                    <a:pt x="448" y="2725"/>
                  </a:cubicBezTo>
                  <a:cubicBezTo>
                    <a:pt x="414" y="2704"/>
                    <a:pt x="364" y="2719"/>
                    <a:pt x="349" y="2754"/>
                  </a:cubicBezTo>
                  <a:cubicBezTo>
                    <a:pt x="346" y="2761"/>
                    <a:pt x="342" y="2770"/>
                    <a:pt x="349" y="2776"/>
                  </a:cubicBezTo>
                  <a:cubicBezTo>
                    <a:pt x="356" y="2782"/>
                    <a:pt x="366" y="2785"/>
                    <a:pt x="375" y="2779"/>
                  </a:cubicBezTo>
                  <a:cubicBezTo>
                    <a:pt x="381" y="2776"/>
                    <a:pt x="387" y="2771"/>
                    <a:pt x="393" y="2767"/>
                  </a:cubicBezTo>
                  <a:cubicBezTo>
                    <a:pt x="399" y="2762"/>
                    <a:pt x="405" y="2759"/>
                    <a:pt x="410" y="2765"/>
                  </a:cubicBezTo>
                  <a:cubicBezTo>
                    <a:pt x="416" y="2772"/>
                    <a:pt x="412" y="2778"/>
                    <a:pt x="407" y="2783"/>
                  </a:cubicBezTo>
                  <a:cubicBezTo>
                    <a:pt x="403" y="2788"/>
                    <a:pt x="397" y="2792"/>
                    <a:pt x="393" y="2796"/>
                  </a:cubicBezTo>
                  <a:cubicBezTo>
                    <a:pt x="384" y="2805"/>
                    <a:pt x="379" y="2817"/>
                    <a:pt x="388" y="2827"/>
                  </a:cubicBezTo>
                  <a:cubicBezTo>
                    <a:pt x="396" y="2835"/>
                    <a:pt x="407" y="2827"/>
                    <a:pt x="415" y="2821"/>
                  </a:cubicBezTo>
                  <a:cubicBezTo>
                    <a:pt x="422" y="2816"/>
                    <a:pt x="427" y="2807"/>
                    <a:pt x="436" y="2804"/>
                  </a:cubicBezTo>
                  <a:cubicBezTo>
                    <a:pt x="449" y="2799"/>
                    <a:pt x="457" y="2801"/>
                    <a:pt x="456" y="2817"/>
                  </a:cubicBezTo>
                  <a:cubicBezTo>
                    <a:pt x="455" y="2839"/>
                    <a:pt x="446" y="2857"/>
                    <a:pt x="434" y="2874"/>
                  </a:cubicBezTo>
                  <a:cubicBezTo>
                    <a:pt x="419" y="2896"/>
                    <a:pt x="418" y="2908"/>
                    <a:pt x="434" y="2929"/>
                  </a:cubicBezTo>
                  <a:cubicBezTo>
                    <a:pt x="439" y="2937"/>
                    <a:pt x="447" y="2944"/>
                    <a:pt x="454" y="2951"/>
                  </a:cubicBezTo>
                  <a:cubicBezTo>
                    <a:pt x="457" y="2954"/>
                    <a:pt x="462" y="2957"/>
                    <a:pt x="460" y="2962"/>
                  </a:cubicBezTo>
                  <a:cubicBezTo>
                    <a:pt x="458" y="2968"/>
                    <a:pt x="453" y="2969"/>
                    <a:pt x="449" y="2968"/>
                  </a:cubicBezTo>
                  <a:cubicBezTo>
                    <a:pt x="431" y="2964"/>
                    <a:pt x="427" y="2972"/>
                    <a:pt x="428" y="2988"/>
                  </a:cubicBezTo>
                  <a:cubicBezTo>
                    <a:pt x="429" y="3008"/>
                    <a:pt x="416" y="3022"/>
                    <a:pt x="402" y="3033"/>
                  </a:cubicBezTo>
                  <a:cubicBezTo>
                    <a:pt x="391" y="3042"/>
                    <a:pt x="390" y="3049"/>
                    <a:pt x="401" y="3057"/>
                  </a:cubicBezTo>
                  <a:cubicBezTo>
                    <a:pt x="407" y="3061"/>
                    <a:pt x="411" y="3065"/>
                    <a:pt x="409" y="3073"/>
                  </a:cubicBezTo>
                  <a:cubicBezTo>
                    <a:pt x="407" y="3084"/>
                    <a:pt x="399" y="3082"/>
                    <a:pt x="392" y="3084"/>
                  </a:cubicBezTo>
                  <a:cubicBezTo>
                    <a:pt x="388" y="3085"/>
                    <a:pt x="383" y="3085"/>
                    <a:pt x="378" y="3086"/>
                  </a:cubicBezTo>
                  <a:cubicBezTo>
                    <a:pt x="351" y="3089"/>
                    <a:pt x="345" y="3104"/>
                    <a:pt x="361" y="3127"/>
                  </a:cubicBezTo>
                  <a:cubicBezTo>
                    <a:pt x="363" y="3130"/>
                    <a:pt x="365" y="3132"/>
                    <a:pt x="366" y="3135"/>
                  </a:cubicBezTo>
                  <a:cubicBezTo>
                    <a:pt x="369" y="3141"/>
                    <a:pt x="371" y="3149"/>
                    <a:pt x="365" y="3153"/>
                  </a:cubicBezTo>
                  <a:cubicBezTo>
                    <a:pt x="360" y="3157"/>
                    <a:pt x="353" y="3153"/>
                    <a:pt x="349" y="3149"/>
                  </a:cubicBezTo>
                  <a:cubicBezTo>
                    <a:pt x="345" y="3145"/>
                    <a:pt x="342" y="3141"/>
                    <a:pt x="339" y="3136"/>
                  </a:cubicBezTo>
                  <a:cubicBezTo>
                    <a:pt x="333" y="3129"/>
                    <a:pt x="327" y="3127"/>
                    <a:pt x="319" y="3133"/>
                  </a:cubicBezTo>
                  <a:cubicBezTo>
                    <a:pt x="300" y="3146"/>
                    <a:pt x="279" y="3148"/>
                    <a:pt x="258" y="3149"/>
                  </a:cubicBezTo>
                  <a:cubicBezTo>
                    <a:pt x="233" y="3151"/>
                    <a:pt x="207" y="3148"/>
                    <a:pt x="182" y="3154"/>
                  </a:cubicBezTo>
                  <a:cubicBezTo>
                    <a:pt x="173" y="3156"/>
                    <a:pt x="168" y="3150"/>
                    <a:pt x="164" y="3145"/>
                  </a:cubicBezTo>
                  <a:cubicBezTo>
                    <a:pt x="150" y="3129"/>
                    <a:pt x="137" y="3113"/>
                    <a:pt x="112" y="3121"/>
                  </a:cubicBezTo>
                  <a:cubicBezTo>
                    <a:pt x="107" y="3122"/>
                    <a:pt x="104" y="3118"/>
                    <a:pt x="102" y="3114"/>
                  </a:cubicBezTo>
                  <a:cubicBezTo>
                    <a:pt x="91" y="3094"/>
                    <a:pt x="73" y="3078"/>
                    <a:pt x="58" y="3061"/>
                  </a:cubicBezTo>
                  <a:cubicBezTo>
                    <a:pt x="35" y="3035"/>
                    <a:pt x="22" y="3006"/>
                    <a:pt x="31" y="2971"/>
                  </a:cubicBezTo>
                  <a:cubicBezTo>
                    <a:pt x="34" y="2957"/>
                    <a:pt x="26" y="2948"/>
                    <a:pt x="18" y="2940"/>
                  </a:cubicBezTo>
                  <a:cubicBezTo>
                    <a:pt x="0" y="2921"/>
                    <a:pt x="1" y="2911"/>
                    <a:pt x="21" y="2896"/>
                  </a:cubicBezTo>
                  <a:cubicBezTo>
                    <a:pt x="43" y="2881"/>
                    <a:pt x="43" y="2881"/>
                    <a:pt x="25" y="2859"/>
                  </a:cubicBezTo>
                  <a:cubicBezTo>
                    <a:pt x="21" y="2854"/>
                    <a:pt x="18" y="2850"/>
                    <a:pt x="24" y="2844"/>
                  </a:cubicBezTo>
                  <a:cubicBezTo>
                    <a:pt x="44" y="2821"/>
                    <a:pt x="62" y="2798"/>
                    <a:pt x="83" y="2776"/>
                  </a:cubicBezTo>
                  <a:cubicBezTo>
                    <a:pt x="98" y="2759"/>
                    <a:pt x="117" y="2748"/>
                    <a:pt x="139" y="2743"/>
                  </a:cubicBezTo>
                  <a:cubicBezTo>
                    <a:pt x="153" y="2739"/>
                    <a:pt x="180" y="2703"/>
                    <a:pt x="181" y="2688"/>
                  </a:cubicBezTo>
                  <a:cubicBezTo>
                    <a:pt x="181" y="2683"/>
                    <a:pt x="181" y="2679"/>
                    <a:pt x="175" y="2677"/>
                  </a:cubicBezTo>
                  <a:cubicBezTo>
                    <a:pt x="144" y="2663"/>
                    <a:pt x="129" y="2636"/>
                    <a:pt x="116" y="2607"/>
                  </a:cubicBezTo>
                  <a:cubicBezTo>
                    <a:pt x="113" y="2601"/>
                    <a:pt x="111" y="2596"/>
                    <a:pt x="108" y="2591"/>
                  </a:cubicBezTo>
                  <a:cubicBezTo>
                    <a:pt x="98" y="2575"/>
                    <a:pt x="93" y="2561"/>
                    <a:pt x="100" y="2541"/>
                  </a:cubicBezTo>
                  <a:cubicBezTo>
                    <a:pt x="107" y="2521"/>
                    <a:pt x="96" y="2501"/>
                    <a:pt x="86" y="2483"/>
                  </a:cubicBezTo>
                  <a:cubicBezTo>
                    <a:pt x="82" y="2474"/>
                    <a:pt x="80" y="2468"/>
                    <a:pt x="87" y="2459"/>
                  </a:cubicBezTo>
                  <a:cubicBezTo>
                    <a:pt x="115" y="2421"/>
                    <a:pt x="136" y="2379"/>
                    <a:pt x="140" y="2330"/>
                  </a:cubicBezTo>
                  <a:cubicBezTo>
                    <a:pt x="141" y="2323"/>
                    <a:pt x="143" y="2320"/>
                    <a:pt x="150" y="2322"/>
                  </a:cubicBezTo>
                  <a:cubicBezTo>
                    <a:pt x="178" y="2328"/>
                    <a:pt x="196" y="2313"/>
                    <a:pt x="211" y="2293"/>
                  </a:cubicBezTo>
                  <a:cubicBezTo>
                    <a:pt x="218" y="2284"/>
                    <a:pt x="224" y="2279"/>
                    <a:pt x="237" y="2285"/>
                  </a:cubicBezTo>
                  <a:cubicBezTo>
                    <a:pt x="253" y="2294"/>
                    <a:pt x="268" y="2286"/>
                    <a:pt x="281" y="2275"/>
                  </a:cubicBezTo>
                  <a:cubicBezTo>
                    <a:pt x="292" y="2266"/>
                    <a:pt x="303" y="2255"/>
                    <a:pt x="314" y="2246"/>
                  </a:cubicBezTo>
                  <a:cubicBezTo>
                    <a:pt x="325" y="2238"/>
                    <a:pt x="335" y="2237"/>
                    <a:pt x="338" y="2254"/>
                  </a:cubicBezTo>
                  <a:cubicBezTo>
                    <a:pt x="338" y="2258"/>
                    <a:pt x="339" y="2262"/>
                    <a:pt x="341" y="2266"/>
                  </a:cubicBezTo>
                  <a:cubicBezTo>
                    <a:pt x="343" y="2271"/>
                    <a:pt x="343" y="2279"/>
                    <a:pt x="350" y="2280"/>
                  </a:cubicBezTo>
                  <a:cubicBezTo>
                    <a:pt x="356" y="2280"/>
                    <a:pt x="360" y="2275"/>
                    <a:pt x="363" y="2271"/>
                  </a:cubicBezTo>
                  <a:cubicBezTo>
                    <a:pt x="378" y="2254"/>
                    <a:pt x="384" y="2255"/>
                    <a:pt x="393" y="2276"/>
                  </a:cubicBezTo>
                  <a:cubicBezTo>
                    <a:pt x="395" y="2281"/>
                    <a:pt x="396" y="2285"/>
                    <a:pt x="399" y="2289"/>
                  </a:cubicBezTo>
                  <a:cubicBezTo>
                    <a:pt x="403" y="2295"/>
                    <a:pt x="407" y="2300"/>
                    <a:pt x="417" y="2296"/>
                  </a:cubicBezTo>
                  <a:cubicBezTo>
                    <a:pt x="426" y="2291"/>
                    <a:pt x="426" y="2287"/>
                    <a:pt x="424" y="2279"/>
                  </a:cubicBezTo>
                  <a:cubicBezTo>
                    <a:pt x="414" y="2234"/>
                    <a:pt x="425" y="2195"/>
                    <a:pt x="452" y="2158"/>
                  </a:cubicBezTo>
                  <a:cubicBezTo>
                    <a:pt x="468" y="2136"/>
                    <a:pt x="489" y="2122"/>
                    <a:pt x="516" y="2118"/>
                  </a:cubicBezTo>
                  <a:cubicBezTo>
                    <a:pt x="528" y="2116"/>
                    <a:pt x="530" y="2112"/>
                    <a:pt x="526" y="2101"/>
                  </a:cubicBezTo>
                  <a:cubicBezTo>
                    <a:pt x="521" y="2088"/>
                    <a:pt x="517" y="2073"/>
                    <a:pt x="508" y="2062"/>
                  </a:cubicBezTo>
                  <a:cubicBezTo>
                    <a:pt x="501" y="2054"/>
                    <a:pt x="503" y="2050"/>
                    <a:pt x="512" y="2045"/>
                  </a:cubicBezTo>
                  <a:cubicBezTo>
                    <a:pt x="531" y="2036"/>
                    <a:pt x="542" y="1996"/>
                    <a:pt x="531" y="1978"/>
                  </a:cubicBezTo>
                  <a:cubicBezTo>
                    <a:pt x="527" y="1972"/>
                    <a:pt x="521" y="1972"/>
                    <a:pt x="516" y="1971"/>
                  </a:cubicBezTo>
                  <a:cubicBezTo>
                    <a:pt x="500" y="1967"/>
                    <a:pt x="485" y="1962"/>
                    <a:pt x="473" y="1950"/>
                  </a:cubicBezTo>
                  <a:cubicBezTo>
                    <a:pt x="454" y="1929"/>
                    <a:pt x="460" y="1910"/>
                    <a:pt x="488" y="1904"/>
                  </a:cubicBezTo>
                  <a:cubicBezTo>
                    <a:pt x="496" y="1902"/>
                    <a:pt x="505" y="1902"/>
                    <a:pt x="513" y="1900"/>
                  </a:cubicBezTo>
                  <a:cubicBezTo>
                    <a:pt x="535" y="1894"/>
                    <a:pt x="541" y="1884"/>
                    <a:pt x="534" y="1862"/>
                  </a:cubicBezTo>
                  <a:cubicBezTo>
                    <a:pt x="531" y="1851"/>
                    <a:pt x="525" y="1843"/>
                    <a:pt x="519" y="1834"/>
                  </a:cubicBezTo>
                  <a:cubicBezTo>
                    <a:pt x="512" y="1825"/>
                    <a:pt x="506" y="1817"/>
                    <a:pt x="501" y="1807"/>
                  </a:cubicBezTo>
                  <a:cubicBezTo>
                    <a:pt x="497" y="1800"/>
                    <a:pt x="494" y="1791"/>
                    <a:pt x="496" y="1782"/>
                  </a:cubicBezTo>
                  <a:cubicBezTo>
                    <a:pt x="500" y="1770"/>
                    <a:pt x="511" y="1778"/>
                    <a:pt x="518" y="1777"/>
                  </a:cubicBezTo>
                  <a:cubicBezTo>
                    <a:pt x="535" y="1773"/>
                    <a:pt x="553" y="1772"/>
                    <a:pt x="567" y="1761"/>
                  </a:cubicBezTo>
                  <a:cubicBezTo>
                    <a:pt x="576" y="1753"/>
                    <a:pt x="578" y="1746"/>
                    <a:pt x="571" y="1735"/>
                  </a:cubicBezTo>
                  <a:cubicBezTo>
                    <a:pt x="561" y="1720"/>
                    <a:pt x="547" y="1706"/>
                    <a:pt x="535" y="1693"/>
                  </a:cubicBezTo>
                  <a:cubicBezTo>
                    <a:pt x="515" y="1671"/>
                    <a:pt x="499" y="1649"/>
                    <a:pt x="514" y="1618"/>
                  </a:cubicBezTo>
                  <a:cubicBezTo>
                    <a:pt x="517" y="1610"/>
                    <a:pt x="512" y="1605"/>
                    <a:pt x="508" y="1600"/>
                  </a:cubicBezTo>
                  <a:cubicBezTo>
                    <a:pt x="501" y="1590"/>
                    <a:pt x="490" y="1584"/>
                    <a:pt x="480" y="1579"/>
                  </a:cubicBezTo>
                  <a:cubicBezTo>
                    <a:pt x="464" y="1571"/>
                    <a:pt x="448" y="1565"/>
                    <a:pt x="440" y="1547"/>
                  </a:cubicBezTo>
                  <a:close/>
                </a:path>
              </a:pathLst>
            </a:custGeom>
            <a:solidFill>
              <a:srgbClr val="F7A60B">
                <a:alpha val="40000"/>
              </a:srgbClr>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pSp>
          <p:nvGrpSpPr>
            <p:cNvPr id="473" name="Google Shape;473;p10"/>
            <p:cNvGrpSpPr/>
            <p:nvPr/>
          </p:nvGrpSpPr>
          <p:grpSpPr>
            <a:xfrm>
              <a:off x="1294445" y="346087"/>
              <a:ext cx="4872855" cy="5077018"/>
              <a:chOff x="1906053" y="922217"/>
              <a:chExt cx="4525903" cy="4715531"/>
            </a:xfrm>
          </p:grpSpPr>
          <p:sp>
            <p:nvSpPr>
              <p:cNvPr id="474" name="Google Shape;474;p10"/>
              <p:cNvSpPr/>
              <p:nvPr/>
            </p:nvSpPr>
            <p:spPr>
              <a:xfrm flipH="1" rot="3180245">
                <a:off x="3517428" y="509757"/>
                <a:ext cx="1303153" cy="4684890"/>
              </a:xfrm>
              <a:custGeom>
                <a:rect b="b" l="l" r="r" t="t"/>
                <a:pathLst>
                  <a:path extrusionOk="0" h="4143375" w="1152525">
                    <a:moveTo>
                      <a:pt x="1154719" y="2333878"/>
                    </a:moveTo>
                    <a:cubicBezTo>
                      <a:pt x="1163292" y="2129090"/>
                      <a:pt x="1154719" y="1926208"/>
                      <a:pt x="1115667" y="1725230"/>
                    </a:cubicBezTo>
                    <a:cubicBezTo>
                      <a:pt x="1090902" y="1597595"/>
                      <a:pt x="1072804" y="1466150"/>
                      <a:pt x="1017559" y="1345183"/>
                    </a:cubicBezTo>
                    <a:lnTo>
                      <a:pt x="1017559" y="1345183"/>
                    </a:lnTo>
                    <a:cubicBezTo>
                      <a:pt x="1018512" y="1341373"/>
                      <a:pt x="994699" y="1177543"/>
                      <a:pt x="986127" y="1166113"/>
                    </a:cubicBezTo>
                    <a:cubicBezTo>
                      <a:pt x="971839" y="1135633"/>
                      <a:pt x="904212" y="894650"/>
                      <a:pt x="890877" y="868933"/>
                    </a:cubicBezTo>
                    <a:cubicBezTo>
                      <a:pt x="867064" y="823213"/>
                      <a:pt x="853729" y="773683"/>
                      <a:pt x="846109" y="723200"/>
                    </a:cubicBezTo>
                    <a:cubicBezTo>
                      <a:pt x="839442" y="717485"/>
                      <a:pt x="736572" y="423163"/>
                      <a:pt x="730857" y="423163"/>
                    </a:cubicBezTo>
                    <a:cubicBezTo>
                      <a:pt x="690852" y="310768"/>
                      <a:pt x="661324" y="195515"/>
                      <a:pt x="663229" y="74548"/>
                    </a:cubicBezTo>
                    <a:cubicBezTo>
                      <a:pt x="664182" y="49783"/>
                      <a:pt x="679422" y="11683"/>
                      <a:pt x="653704" y="1205"/>
                    </a:cubicBezTo>
                    <a:cubicBezTo>
                      <a:pt x="630844" y="-7367"/>
                      <a:pt x="603222" y="31685"/>
                      <a:pt x="586077" y="58355"/>
                    </a:cubicBezTo>
                    <a:cubicBezTo>
                      <a:pt x="561312" y="96455"/>
                      <a:pt x="543214" y="144080"/>
                      <a:pt x="509877" y="172655"/>
                    </a:cubicBezTo>
                    <a:cubicBezTo>
                      <a:pt x="458442" y="215518"/>
                      <a:pt x="429867" y="269810"/>
                      <a:pt x="399387" y="325055"/>
                    </a:cubicBezTo>
                    <a:cubicBezTo>
                      <a:pt x="392719" y="337438"/>
                      <a:pt x="386052" y="350773"/>
                      <a:pt x="376527" y="360298"/>
                    </a:cubicBezTo>
                    <a:cubicBezTo>
                      <a:pt x="278419" y="458405"/>
                      <a:pt x="202219" y="568895"/>
                      <a:pt x="152689" y="698435"/>
                    </a:cubicBezTo>
                    <a:cubicBezTo>
                      <a:pt x="90777" y="860360"/>
                      <a:pt x="50772" y="1028953"/>
                      <a:pt x="10767" y="1196593"/>
                    </a:cubicBezTo>
                    <a:cubicBezTo>
                      <a:pt x="-4473" y="1260410"/>
                      <a:pt x="-5426" y="1326133"/>
                      <a:pt x="20292" y="1388998"/>
                    </a:cubicBezTo>
                    <a:cubicBezTo>
                      <a:pt x="27912" y="1409000"/>
                      <a:pt x="27912" y="1429003"/>
                      <a:pt x="26007" y="1449958"/>
                    </a:cubicBezTo>
                    <a:cubicBezTo>
                      <a:pt x="12672" y="1593785"/>
                      <a:pt x="37437" y="1732850"/>
                      <a:pt x="82204" y="1870010"/>
                    </a:cubicBezTo>
                    <a:cubicBezTo>
                      <a:pt x="87919" y="1887155"/>
                      <a:pt x="90777" y="1903348"/>
                      <a:pt x="87919" y="1921445"/>
                    </a:cubicBezTo>
                    <a:cubicBezTo>
                      <a:pt x="77442" y="1990025"/>
                      <a:pt x="82204" y="2060510"/>
                      <a:pt x="108874" y="2122423"/>
                    </a:cubicBezTo>
                    <a:cubicBezTo>
                      <a:pt x="141259" y="2198623"/>
                      <a:pt x="150784" y="2275775"/>
                      <a:pt x="159357" y="2355785"/>
                    </a:cubicBezTo>
                    <a:cubicBezTo>
                      <a:pt x="169834" y="2455798"/>
                      <a:pt x="201267" y="2552953"/>
                      <a:pt x="201267" y="2654870"/>
                    </a:cubicBezTo>
                    <a:cubicBezTo>
                      <a:pt x="201267" y="2741548"/>
                      <a:pt x="229842" y="2832988"/>
                      <a:pt x="209839" y="2913950"/>
                    </a:cubicBezTo>
                    <a:cubicBezTo>
                      <a:pt x="186027" y="3012058"/>
                      <a:pt x="184122" y="3109213"/>
                      <a:pt x="183169" y="3205415"/>
                    </a:cubicBezTo>
                    <a:cubicBezTo>
                      <a:pt x="182217" y="3293998"/>
                      <a:pt x="152689" y="3372103"/>
                      <a:pt x="130782" y="3453065"/>
                    </a:cubicBezTo>
                    <a:cubicBezTo>
                      <a:pt x="110779" y="3524503"/>
                      <a:pt x="100302" y="3591178"/>
                      <a:pt x="123162" y="3662615"/>
                    </a:cubicBezTo>
                    <a:cubicBezTo>
                      <a:pt x="140307" y="3717860"/>
                      <a:pt x="166024" y="3769295"/>
                      <a:pt x="197457" y="3816920"/>
                    </a:cubicBezTo>
                    <a:cubicBezTo>
                      <a:pt x="214602" y="3843590"/>
                      <a:pt x="218412" y="3847400"/>
                      <a:pt x="207934" y="3896930"/>
                    </a:cubicBezTo>
                    <a:cubicBezTo>
                      <a:pt x="192694" y="3972178"/>
                      <a:pt x="197457" y="4024565"/>
                      <a:pt x="209839" y="4116958"/>
                    </a:cubicBezTo>
                    <a:cubicBezTo>
                      <a:pt x="199362" y="4135055"/>
                      <a:pt x="206982" y="4139818"/>
                      <a:pt x="217459" y="4145533"/>
                    </a:cubicBezTo>
                    <a:cubicBezTo>
                      <a:pt x="228889" y="4151248"/>
                      <a:pt x="247939" y="4147438"/>
                      <a:pt x="255559" y="4137913"/>
                    </a:cubicBezTo>
                    <a:cubicBezTo>
                      <a:pt x="287944" y="4096003"/>
                      <a:pt x="307947" y="4041710"/>
                      <a:pt x="319377" y="3989323"/>
                    </a:cubicBezTo>
                    <a:cubicBezTo>
                      <a:pt x="346047" y="3868355"/>
                      <a:pt x="401292" y="3797870"/>
                      <a:pt x="474634" y="3714050"/>
                    </a:cubicBezTo>
                    <a:cubicBezTo>
                      <a:pt x="530832" y="3656900"/>
                      <a:pt x="700377" y="3471163"/>
                      <a:pt x="726094" y="3431158"/>
                    </a:cubicBezTo>
                    <a:cubicBezTo>
                      <a:pt x="748002" y="3400678"/>
                      <a:pt x="806104" y="3325430"/>
                      <a:pt x="816582" y="3313048"/>
                    </a:cubicBezTo>
                    <a:cubicBezTo>
                      <a:pt x="843252" y="3270185"/>
                      <a:pt x="879447" y="3233038"/>
                      <a:pt x="907069" y="3190175"/>
                    </a:cubicBezTo>
                    <a:cubicBezTo>
                      <a:pt x="932787" y="3151123"/>
                      <a:pt x="984222" y="3046348"/>
                      <a:pt x="987079" y="2992055"/>
                    </a:cubicBezTo>
                    <a:cubicBezTo>
                      <a:pt x="1053754" y="2856800"/>
                      <a:pt x="1138527" y="2502470"/>
                      <a:pt x="1132812" y="2508185"/>
                    </a:cubicBezTo>
                    <a:cubicBezTo>
                      <a:pt x="1137574" y="2456750"/>
                      <a:pt x="1151862" y="2388170"/>
                      <a:pt x="1154719" y="2333878"/>
                    </a:cubicBezTo>
                    <a:close/>
                    <a:moveTo>
                      <a:pt x="1120429" y="2364358"/>
                    </a:moveTo>
                    <a:lnTo>
                      <a:pt x="816582" y="2673920"/>
                    </a:lnTo>
                    <a:lnTo>
                      <a:pt x="1126144" y="2386265"/>
                    </a:lnTo>
                    <a:cubicBezTo>
                      <a:pt x="1119477" y="2464370"/>
                      <a:pt x="1105189" y="2548190"/>
                      <a:pt x="1053754" y="2601530"/>
                    </a:cubicBezTo>
                    <a:cubicBezTo>
                      <a:pt x="1053754" y="2601530"/>
                      <a:pt x="708949" y="2933953"/>
                      <a:pt x="695614" y="2945383"/>
                    </a:cubicBezTo>
                    <a:cubicBezTo>
                      <a:pt x="700377" y="2906330"/>
                      <a:pt x="836584" y="2747263"/>
                      <a:pt x="863254" y="2712020"/>
                    </a:cubicBezTo>
                    <a:cubicBezTo>
                      <a:pt x="793722" y="2775838"/>
                      <a:pt x="687042" y="2913950"/>
                      <a:pt x="676564" y="2950145"/>
                    </a:cubicBezTo>
                    <a:lnTo>
                      <a:pt x="733714" y="2650108"/>
                    </a:lnTo>
                    <a:lnTo>
                      <a:pt x="1009939" y="2372930"/>
                    </a:lnTo>
                    <a:cubicBezTo>
                      <a:pt x="1044229" y="2328163"/>
                      <a:pt x="1100427" y="2240533"/>
                      <a:pt x="1127097" y="2187193"/>
                    </a:cubicBezTo>
                    <a:cubicBezTo>
                      <a:pt x="1129954" y="2231008"/>
                      <a:pt x="1132812" y="2313875"/>
                      <a:pt x="1120429" y="2364358"/>
                    </a:cubicBezTo>
                    <a:close/>
                    <a:moveTo>
                      <a:pt x="1122334" y="2003360"/>
                    </a:moveTo>
                    <a:cubicBezTo>
                      <a:pt x="1140432" y="2133853"/>
                      <a:pt x="1077567" y="2256725"/>
                      <a:pt x="1001367" y="2350070"/>
                    </a:cubicBezTo>
                    <a:lnTo>
                      <a:pt x="737524" y="2623438"/>
                    </a:lnTo>
                    <a:lnTo>
                      <a:pt x="751812" y="2549143"/>
                    </a:lnTo>
                    <a:cubicBezTo>
                      <a:pt x="756574" y="2535808"/>
                      <a:pt x="805152" y="2445320"/>
                      <a:pt x="845157" y="2401505"/>
                    </a:cubicBezTo>
                    <a:cubicBezTo>
                      <a:pt x="923262" y="2312923"/>
                      <a:pt x="984222" y="2241485"/>
                      <a:pt x="1039467" y="2150045"/>
                    </a:cubicBezTo>
                    <a:cubicBezTo>
                      <a:pt x="1069947" y="2103373"/>
                      <a:pt x="1094712" y="2052890"/>
                      <a:pt x="1122334" y="2003360"/>
                    </a:cubicBezTo>
                    <a:close/>
                    <a:moveTo>
                      <a:pt x="1008034" y="1356613"/>
                    </a:moveTo>
                    <a:cubicBezTo>
                      <a:pt x="1008034" y="1407095"/>
                      <a:pt x="1038514" y="1454720"/>
                      <a:pt x="1027084" y="1506155"/>
                    </a:cubicBezTo>
                    <a:cubicBezTo>
                      <a:pt x="1021369" y="1525205"/>
                      <a:pt x="983269" y="1591880"/>
                      <a:pt x="982317" y="1604263"/>
                    </a:cubicBezTo>
                    <a:cubicBezTo>
                      <a:pt x="984222" y="1601405"/>
                      <a:pt x="1033752" y="1536635"/>
                      <a:pt x="1035657" y="1533778"/>
                    </a:cubicBezTo>
                    <a:cubicBezTo>
                      <a:pt x="1051849" y="1523300"/>
                      <a:pt x="1054707" y="1535683"/>
                      <a:pt x="1056612" y="1547113"/>
                    </a:cubicBezTo>
                    <a:cubicBezTo>
                      <a:pt x="1061374" y="1574735"/>
                      <a:pt x="1069947" y="1602358"/>
                      <a:pt x="1065184" y="1630933"/>
                    </a:cubicBezTo>
                    <a:cubicBezTo>
                      <a:pt x="1058517" y="1659508"/>
                      <a:pt x="1050897" y="1687130"/>
                      <a:pt x="1044229" y="1715705"/>
                    </a:cubicBezTo>
                    <a:cubicBezTo>
                      <a:pt x="1044229" y="1715705"/>
                      <a:pt x="1044229" y="1715705"/>
                      <a:pt x="1044229" y="1715705"/>
                    </a:cubicBezTo>
                    <a:cubicBezTo>
                      <a:pt x="1044229" y="1715705"/>
                      <a:pt x="1044229" y="1715705"/>
                      <a:pt x="1044229" y="1715705"/>
                    </a:cubicBezTo>
                    <a:cubicBezTo>
                      <a:pt x="1033752" y="1750948"/>
                      <a:pt x="1027084" y="1776665"/>
                      <a:pt x="995652" y="1834768"/>
                    </a:cubicBezTo>
                    <a:cubicBezTo>
                      <a:pt x="1041372" y="1787143"/>
                      <a:pt x="1055659" y="1737613"/>
                      <a:pt x="1077567" y="1683320"/>
                    </a:cubicBezTo>
                    <a:cubicBezTo>
                      <a:pt x="1096617" y="1726183"/>
                      <a:pt x="1094712" y="1776665"/>
                      <a:pt x="1103284" y="1837625"/>
                    </a:cubicBezTo>
                    <a:cubicBezTo>
                      <a:pt x="1117572" y="1965260"/>
                      <a:pt x="1078519" y="2069083"/>
                      <a:pt x="1004224" y="2167190"/>
                    </a:cubicBezTo>
                    <a:cubicBezTo>
                      <a:pt x="947074" y="2242438"/>
                      <a:pt x="886114" y="2315780"/>
                      <a:pt x="826107" y="2389123"/>
                    </a:cubicBezTo>
                    <a:cubicBezTo>
                      <a:pt x="793722" y="2429128"/>
                      <a:pt x="779434" y="2463418"/>
                      <a:pt x="751812" y="2505328"/>
                    </a:cubicBezTo>
                    <a:cubicBezTo>
                      <a:pt x="752764" y="2444368"/>
                      <a:pt x="748002" y="2416745"/>
                      <a:pt x="760384" y="2401505"/>
                    </a:cubicBezTo>
                    <a:cubicBezTo>
                      <a:pt x="826107" y="2317685"/>
                      <a:pt x="887067" y="2239580"/>
                      <a:pt x="941359" y="2153855"/>
                    </a:cubicBezTo>
                    <a:cubicBezTo>
                      <a:pt x="960409" y="2123375"/>
                      <a:pt x="1002319" y="2073845"/>
                      <a:pt x="1005177" y="2010028"/>
                    </a:cubicBezTo>
                    <a:cubicBezTo>
                      <a:pt x="980412" y="2073845"/>
                      <a:pt x="954694" y="2094800"/>
                      <a:pt x="934692" y="2128138"/>
                    </a:cubicBezTo>
                    <a:cubicBezTo>
                      <a:pt x="934692" y="2128138"/>
                      <a:pt x="892782" y="2183383"/>
                      <a:pt x="892782" y="2183383"/>
                    </a:cubicBezTo>
                    <a:cubicBezTo>
                      <a:pt x="828964" y="2266250"/>
                      <a:pt x="775624" y="2346260"/>
                      <a:pt x="760384" y="2365310"/>
                    </a:cubicBezTo>
                    <a:cubicBezTo>
                      <a:pt x="752764" y="2332925"/>
                      <a:pt x="754669" y="2309113"/>
                      <a:pt x="754669" y="2264345"/>
                    </a:cubicBezTo>
                    <a:cubicBezTo>
                      <a:pt x="754669" y="2152903"/>
                      <a:pt x="758479" y="2088133"/>
                      <a:pt x="764194" y="2077655"/>
                    </a:cubicBezTo>
                    <a:cubicBezTo>
                      <a:pt x="777529" y="2053843"/>
                      <a:pt x="916594" y="1915730"/>
                      <a:pt x="925167" y="1889060"/>
                    </a:cubicBezTo>
                    <a:cubicBezTo>
                      <a:pt x="874684" y="1946210"/>
                      <a:pt x="795627" y="2002408"/>
                      <a:pt x="756574" y="2061463"/>
                    </a:cubicBezTo>
                    <a:cubicBezTo>
                      <a:pt x="742287" y="1872868"/>
                      <a:pt x="767052" y="1869058"/>
                      <a:pt x="902307" y="1629028"/>
                    </a:cubicBezTo>
                    <a:cubicBezTo>
                      <a:pt x="902307" y="1629980"/>
                      <a:pt x="974697" y="1486153"/>
                      <a:pt x="1008034" y="1356613"/>
                    </a:cubicBezTo>
                    <a:close/>
                    <a:moveTo>
                      <a:pt x="933739" y="1175638"/>
                    </a:moveTo>
                    <a:cubicBezTo>
                      <a:pt x="933739" y="1167065"/>
                      <a:pt x="937549" y="1117535"/>
                      <a:pt x="940407" y="1108963"/>
                    </a:cubicBezTo>
                    <a:cubicBezTo>
                      <a:pt x="974697" y="1189925"/>
                      <a:pt x="992794" y="1290890"/>
                      <a:pt x="988032" y="1327085"/>
                    </a:cubicBezTo>
                    <a:cubicBezTo>
                      <a:pt x="962314" y="1519490"/>
                      <a:pt x="843252" y="1681415"/>
                      <a:pt x="750859" y="1846198"/>
                    </a:cubicBezTo>
                    <a:cubicBezTo>
                      <a:pt x="746097" y="1773808"/>
                      <a:pt x="742287" y="1717610"/>
                      <a:pt x="758479" y="1688083"/>
                    </a:cubicBezTo>
                    <a:cubicBezTo>
                      <a:pt x="793722" y="1620455"/>
                      <a:pt x="832774" y="1552828"/>
                      <a:pt x="863254" y="1483295"/>
                    </a:cubicBezTo>
                    <a:cubicBezTo>
                      <a:pt x="905164" y="1385188"/>
                      <a:pt x="932787" y="1284223"/>
                      <a:pt x="933739" y="1175638"/>
                    </a:cubicBezTo>
                    <a:close/>
                    <a:moveTo>
                      <a:pt x="913737" y="1079435"/>
                    </a:moveTo>
                    <a:cubicBezTo>
                      <a:pt x="913737" y="1298510"/>
                      <a:pt x="864207" y="1417573"/>
                      <a:pt x="838489" y="1467103"/>
                    </a:cubicBezTo>
                    <a:cubicBezTo>
                      <a:pt x="804199" y="1532825"/>
                      <a:pt x="773719" y="1602358"/>
                      <a:pt x="737524" y="1673795"/>
                    </a:cubicBezTo>
                    <a:cubicBezTo>
                      <a:pt x="729904" y="1636648"/>
                      <a:pt x="731809" y="1621408"/>
                      <a:pt x="733714" y="1611883"/>
                    </a:cubicBezTo>
                    <a:cubicBezTo>
                      <a:pt x="748954" y="1548065"/>
                      <a:pt x="768957" y="1515680"/>
                      <a:pt x="793722" y="1456625"/>
                    </a:cubicBezTo>
                    <a:cubicBezTo>
                      <a:pt x="812772" y="1411858"/>
                      <a:pt x="867064" y="1282318"/>
                      <a:pt x="867064" y="1279460"/>
                    </a:cubicBezTo>
                    <a:cubicBezTo>
                      <a:pt x="855634" y="1298510"/>
                      <a:pt x="757527" y="1473770"/>
                      <a:pt x="727047" y="1581403"/>
                    </a:cubicBezTo>
                    <a:cubicBezTo>
                      <a:pt x="718474" y="1532825"/>
                      <a:pt x="713712" y="1514728"/>
                      <a:pt x="719427" y="1499488"/>
                    </a:cubicBezTo>
                    <a:cubicBezTo>
                      <a:pt x="764194" y="1390903"/>
                      <a:pt x="814677" y="1288033"/>
                      <a:pt x="866112" y="1182305"/>
                    </a:cubicBezTo>
                    <a:cubicBezTo>
                      <a:pt x="891829" y="1127060"/>
                      <a:pt x="896592" y="1058480"/>
                      <a:pt x="895639" y="1006093"/>
                    </a:cubicBezTo>
                    <a:cubicBezTo>
                      <a:pt x="912784" y="1020380"/>
                      <a:pt x="913737" y="1053718"/>
                      <a:pt x="913737" y="1079435"/>
                    </a:cubicBezTo>
                    <a:close/>
                    <a:moveTo>
                      <a:pt x="737524" y="732725"/>
                    </a:moveTo>
                    <a:cubicBezTo>
                      <a:pt x="717522" y="842263"/>
                      <a:pt x="708949" y="974660"/>
                      <a:pt x="704187" y="995615"/>
                    </a:cubicBezTo>
                    <a:cubicBezTo>
                      <a:pt x="704187" y="995615"/>
                      <a:pt x="696567" y="1124203"/>
                      <a:pt x="664182" y="1186115"/>
                    </a:cubicBezTo>
                    <a:cubicBezTo>
                      <a:pt x="702282" y="1140395"/>
                      <a:pt x="719427" y="1089913"/>
                      <a:pt x="723237" y="1008950"/>
                    </a:cubicBezTo>
                    <a:cubicBezTo>
                      <a:pt x="726094" y="951800"/>
                      <a:pt x="734667" y="920368"/>
                      <a:pt x="740382" y="857503"/>
                    </a:cubicBezTo>
                    <a:cubicBezTo>
                      <a:pt x="740382" y="857503"/>
                      <a:pt x="761337" y="713675"/>
                      <a:pt x="773719" y="673670"/>
                    </a:cubicBezTo>
                    <a:cubicBezTo>
                      <a:pt x="821344" y="775588"/>
                      <a:pt x="796579" y="1012760"/>
                      <a:pt x="796579" y="1012760"/>
                    </a:cubicBezTo>
                    <a:cubicBezTo>
                      <a:pt x="796579" y="1012760"/>
                      <a:pt x="772767" y="1182305"/>
                      <a:pt x="696567" y="1308988"/>
                    </a:cubicBezTo>
                    <a:cubicBezTo>
                      <a:pt x="794674" y="1188020"/>
                      <a:pt x="832774" y="995615"/>
                      <a:pt x="838489" y="825118"/>
                    </a:cubicBezTo>
                    <a:cubicBezTo>
                      <a:pt x="868017" y="865123"/>
                      <a:pt x="879447" y="954658"/>
                      <a:pt x="874684" y="1001330"/>
                    </a:cubicBezTo>
                    <a:cubicBezTo>
                      <a:pt x="863254" y="1169923"/>
                      <a:pt x="767052" y="1308035"/>
                      <a:pt x="706092" y="1474723"/>
                    </a:cubicBezTo>
                    <a:cubicBezTo>
                      <a:pt x="690852" y="1417573"/>
                      <a:pt x="679422" y="1371853"/>
                      <a:pt x="667039" y="1326133"/>
                    </a:cubicBezTo>
                    <a:cubicBezTo>
                      <a:pt x="650847" y="1242313"/>
                      <a:pt x="627987" y="1161350"/>
                      <a:pt x="627034" y="1074673"/>
                    </a:cubicBezTo>
                    <a:cubicBezTo>
                      <a:pt x="626082" y="1037525"/>
                      <a:pt x="628939" y="1011808"/>
                      <a:pt x="646084" y="977518"/>
                    </a:cubicBezTo>
                    <a:cubicBezTo>
                      <a:pt x="683232" y="900365"/>
                      <a:pt x="701329" y="667955"/>
                      <a:pt x="704187" y="640333"/>
                    </a:cubicBezTo>
                    <a:cubicBezTo>
                      <a:pt x="704187" y="640333"/>
                      <a:pt x="704187" y="640333"/>
                      <a:pt x="704187" y="640333"/>
                    </a:cubicBezTo>
                    <a:cubicBezTo>
                      <a:pt x="705139" y="620330"/>
                      <a:pt x="716569" y="541273"/>
                      <a:pt x="727999" y="518413"/>
                    </a:cubicBezTo>
                    <a:cubicBezTo>
                      <a:pt x="771814" y="590803"/>
                      <a:pt x="749907" y="684148"/>
                      <a:pt x="737524" y="732725"/>
                    </a:cubicBezTo>
                    <a:close/>
                    <a:moveTo>
                      <a:pt x="711807" y="495553"/>
                    </a:moveTo>
                    <a:cubicBezTo>
                      <a:pt x="683232" y="566038"/>
                      <a:pt x="677517" y="639380"/>
                      <a:pt x="673707" y="714628"/>
                    </a:cubicBezTo>
                    <a:cubicBezTo>
                      <a:pt x="669897" y="799400"/>
                      <a:pt x="646084" y="903223"/>
                      <a:pt x="614652" y="982280"/>
                    </a:cubicBezTo>
                    <a:cubicBezTo>
                      <a:pt x="592744" y="770825"/>
                      <a:pt x="662277" y="584135"/>
                      <a:pt x="701329" y="394588"/>
                    </a:cubicBezTo>
                    <a:cubicBezTo>
                      <a:pt x="720379" y="426020"/>
                      <a:pt x="724189" y="464120"/>
                      <a:pt x="711807" y="495553"/>
                    </a:cubicBezTo>
                    <a:close/>
                    <a:moveTo>
                      <a:pt x="630844" y="94550"/>
                    </a:moveTo>
                    <a:cubicBezTo>
                      <a:pt x="657514" y="238378"/>
                      <a:pt x="691804" y="387920"/>
                      <a:pt x="637512" y="548893"/>
                    </a:cubicBezTo>
                    <a:cubicBezTo>
                      <a:pt x="601317" y="400303"/>
                      <a:pt x="588934" y="239330"/>
                      <a:pt x="630844" y="94550"/>
                    </a:cubicBezTo>
                    <a:close/>
                    <a:moveTo>
                      <a:pt x="485112" y="346010"/>
                    </a:moveTo>
                    <a:cubicBezTo>
                      <a:pt x="491779" y="249808"/>
                      <a:pt x="513687" y="195515"/>
                      <a:pt x="606079" y="77405"/>
                    </a:cubicBezTo>
                    <a:cubicBezTo>
                      <a:pt x="594649" y="136460"/>
                      <a:pt x="582267" y="194563"/>
                      <a:pt x="579409" y="254570"/>
                    </a:cubicBezTo>
                    <a:cubicBezTo>
                      <a:pt x="575599" y="348868"/>
                      <a:pt x="595602" y="440308"/>
                      <a:pt x="609889" y="532700"/>
                    </a:cubicBezTo>
                    <a:cubicBezTo>
                      <a:pt x="622272" y="610805"/>
                      <a:pt x="604174" y="686053"/>
                      <a:pt x="591792" y="763205"/>
                    </a:cubicBezTo>
                    <a:cubicBezTo>
                      <a:pt x="551787" y="625093"/>
                      <a:pt x="474634" y="497458"/>
                      <a:pt x="485112" y="346010"/>
                    </a:cubicBezTo>
                    <a:close/>
                    <a:moveTo>
                      <a:pt x="373669" y="413638"/>
                    </a:moveTo>
                    <a:cubicBezTo>
                      <a:pt x="381289" y="377443"/>
                      <a:pt x="453679" y="291718"/>
                      <a:pt x="484159" y="234568"/>
                    </a:cubicBezTo>
                    <a:cubicBezTo>
                      <a:pt x="479397" y="278383"/>
                      <a:pt x="465109" y="325055"/>
                      <a:pt x="464157" y="356488"/>
                    </a:cubicBezTo>
                    <a:cubicBezTo>
                      <a:pt x="460347" y="432688"/>
                      <a:pt x="480349" y="511745"/>
                      <a:pt x="504162" y="582230"/>
                    </a:cubicBezTo>
                    <a:cubicBezTo>
                      <a:pt x="514639" y="613663"/>
                      <a:pt x="539404" y="695578"/>
                      <a:pt x="543214" y="707008"/>
                    </a:cubicBezTo>
                    <a:cubicBezTo>
                      <a:pt x="565122" y="787970"/>
                      <a:pt x="599412" y="913700"/>
                      <a:pt x="586077" y="1007045"/>
                    </a:cubicBezTo>
                    <a:cubicBezTo>
                      <a:pt x="570837" y="978470"/>
                      <a:pt x="555597" y="939418"/>
                      <a:pt x="540357" y="910843"/>
                    </a:cubicBezTo>
                    <a:cubicBezTo>
                      <a:pt x="540357" y="910843"/>
                      <a:pt x="478444" y="799400"/>
                      <a:pt x="456537" y="757490"/>
                    </a:cubicBezTo>
                    <a:cubicBezTo>
                      <a:pt x="399387" y="648905"/>
                      <a:pt x="345094" y="544130"/>
                      <a:pt x="373669" y="413638"/>
                    </a:cubicBezTo>
                    <a:close/>
                    <a:moveTo>
                      <a:pt x="202219" y="661288"/>
                    </a:moveTo>
                    <a:cubicBezTo>
                      <a:pt x="201267" y="609853"/>
                      <a:pt x="251749" y="545083"/>
                      <a:pt x="319377" y="457453"/>
                    </a:cubicBezTo>
                    <a:cubicBezTo>
                      <a:pt x="330807" y="443165"/>
                      <a:pt x="350809" y="435545"/>
                      <a:pt x="348904" y="465073"/>
                    </a:cubicBezTo>
                    <a:cubicBezTo>
                      <a:pt x="338427" y="587945"/>
                      <a:pt x="394624" y="689863"/>
                      <a:pt x="446059" y="793685"/>
                    </a:cubicBezTo>
                    <a:cubicBezTo>
                      <a:pt x="455584" y="812735"/>
                      <a:pt x="584172" y="1042288"/>
                      <a:pt x="607032" y="1151825"/>
                    </a:cubicBezTo>
                    <a:cubicBezTo>
                      <a:pt x="556549" y="1073720"/>
                      <a:pt x="490827" y="936560"/>
                      <a:pt x="448917" y="908938"/>
                    </a:cubicBezTo>
                    <a:cubicBezTo>
                      <a:pt x="505114" y="977518"/>
                      <a:pt x="580362" y="1128013"/>
                      <a:pt x="611794" y="1188973"/>
                    </a:cubicBezTo>
                    <a:cubicBezTo>
                      <a:pt x="626082" y="1220405"/>
                      <a:pt x="627034" y="1268030"/>
                      <a:pt x="637512" y="1319465"/>
                    </a:cubicBezTo>
                    <a:cubicBezTo>
                      <a:pt x="640369" y="1338515"/>
                      <a:pt x="640369" y="1356613"/>
                      <a:pt x="641322" y="1372805"/>
                    </a:cubicBezTo>
                    <a:cubicBezTo>
                      <a:pt x="584172" y="1295653"/>
                      <a:pt x="457489" y="1154683"/>
                      <a:pt x="457489" y="1154683"/>
                    </a:cubicBezTo>
                    <a:cubicBezTo>
                      <a:pt x="425104" y="1117535"/>
                      <a:pt x="205077" y="876553"/>
                      <a:pt x="202219" y="661288"/>
                    </a:cubicBezTo>
                    <a:close/>
                    <a:moveTo>
                      <a:pt x="137449" y="858455"/>
                    </a:moveTo>
                    <a:cubicBezTo>
                      <a:pt x="150784" y="904175"/>
                      <a:pt x="168882" y="960373"/>
                      <a:pt x="189837" y="1002283"/>
                    </a:cubicBezTo>
                    <a:cubicBezTo>
                      <a:pt x="211744" y="1044193"/>
                      <a:pt x="229842" y="1059433"/>
                      <a:pt x="311757" y="1138490"/>
                    </a:cubicBezTo>
                    <a:cubicBezTo>
                      <a:pt x="217459" y="1022285"/>
                      <a:pt x="103159" y="876553"/>
                      <a:pt x="182217" y="684148"/>
                    </a:cubicBezTo>
                    <a:cubicBezTo>
                      <a:pt x="183169" y="706055"/>
                      <a:pt x="186027" y="720343"/>
                      <a:pt x="186979" y="724153"/>
                    </a:cubicBezTo>
                    <a:cubicBezTo>
                      <a:pt x="207934" y="833690"/>
                      <a:pt x="250797" y="932750"/>
                      <a:pt x="316519" y="1022285"/>
                    </a:cubicBezTo>
                    <a:cubicBezTo>
                      <a:pt x="323187" y="1030858"/>
                      <a:pt x="441297" y="1167065"/>
                      <a:pt x="464157" y="1194688"/>
                    </a:cubicBezTo>
                    <a:cubicBezTo>
                      <a:pt x="464157" y="1194688"/>
                      <a:pt x="464157" y="1194688"/>
                      <a:pt x="464157" y="1194688"/>
                    </a:cubicBezTo>
                    <a:cubicBezTo>
                      <a:pt x="464157" y="1194688"/>
                      <a:pt x="464157" y="1194688"/>
                      <a:pt x="464157" y="1194688"/>
                    </a:cubicBezTo>
                    <a:cubicBezTo>
                      <a:pt x="537499" y="1270888"/>
                      <a:pt x="614652" y="1366138"/>
                      <a:pt x="636559" y="1409953"/>
                    </a:cubicBezTo>
                    <a:cubicBezTo>
                      <a:pt x="645132" y="1426145"/>
                      <a:pt x="653704" y="1490915"/>
                      <a:pt x="653704" y="1509965"/>
                    </a:cubicBezTo>
                    <a:cubicBezTo>
                      <a:pt x="656562" y="1570925"/>
                      <a:pt x="666087" y="1621408"/>
                      <a:pt x="668944" y="1680463"/>
                    </a:cubicBezTo>
                    <a:cubicBezTo>
                      <a:pt x="609889" y="1556638"/>
                      <a:pt x="333664" y="1309940"/>
                      <a:pt x="292707" y="1261363"/>
                    </a:cubicBezTo>
                    <a:cubicBezTo>
                      <a:pt x="250797" y="1207070"/>
                      <a:pt x="171739" y="1066100"/>
                      <a:pt x="149832" y="1002283"/>
                    </a:cubicBezTo>
                    <a:cubicBezTo>
                      <a:pt x="132687" y="956563"/>
                      <a:pt x="125067" y="908938"/>
                      <a:pt x="137449" y="858455"/>
                    </a:cubicBezTo>
                    <a:close/>
                    <a:moveTo>
                      <a:pt x="56487" y="1119440"/>
                    </a:moveTo>
                    <a:cubicBezTo>
                      <a:pt x="66964" y="1174685"/>
                      <a:pt x="86967" y="1233740"/>
                      <a:pt x="130782" y="1298510"/>
                    </a:cubicBezTo>
                    <a:cubicBezTo>
                      <a:pt x="107922" y="1244218"/>
                      <a:pt x="87919" y="1188973"/>
                      <a:pt x="79347" y="1132775"/>
                    </a:cubicBezTo>
                    <a:cubicBezTo>
                      <a:pt x="68869" y="1068005"/>
                      <a:pt x="79347" y="1019428"/>
                      <a:pt x="109827" y="954658"/>
                    </a:cubicBezTo>
                    <a:cubicBezTo>
                      <a:pt x="137449" y="1050860"/>
                      <a:pt x="177454" y="1143253"/>
                      <a:pt x="217459" y="1204213"/>
                    </a:cubicBezTo>
                    <a:cubicBezTo>
                      <a:pt x="286039" y="1312798"/>
                      <a:pt x="385099" y="1399475"/>
                      <a:pt x="478444" y="1486153"/>
                    </a:cubicBezTo>
                    <a:cubicBezTo>
                      <a:pt x="499399" y="1506155"/>
                      <a:pt x="558454" y="1569973"/>
                      <a:pt x="594649" y="1608073"/>
                    </a:cubicBezTo>
                    <a:cubicBezTo>
                      <a:pt x="523212" y="1544255"/>
                      <a:pt x="306042" y="1384235"/>
                      <a:pt x="218412" y="1357565"/>
                    </a:cubicBezTo>
                    <a:cubicBezTo>
                      <a:pt x="308899" y="1401380"/>
                      <a:pt x="638464" y="1628075"/>
                      <a:pt x="667992" y="1737613"/>
                    </a:cubicBezTo>
                    <a:cubicBezTo>
                      <a:pt x="676564" y="1769045"/>
                      <a:pt x="667992" y="1846198"/>
                      <a:pt x="667992" y="1846198"/>
                    </a:cubicBezTo>
                    <a:cubicBezTo>
                      <a:pt x="667992" y="1846198"/>
                      <a:pt x="674659" y="1888108"/>
                      <a:pt x="674659" y="1924303"/>
                    </a:cubicBezTo>
                    <a:cubicBezTo>
                      <a:pt x="674659" y="1945258"/>
                      <a:pt x="670849" y="1953830"/>
                      <a:pt x="662277" y="1940495"/>
                    </a:cubicBezTo>
                    <a:cubicBezTo>
                      <a:pt x="580362" y="1807145"/>
                      <a:pt x="453679" y="1723325"/>
                      <a:pt x="325092" y="1641410"/>
                    </a:cubicBezTo>
                    <a:cubicBezTo>
                      <a:pt x="302232" y="1627123"/>
                      <a:pt x="136497" y="1507108"/>
                      <a:pt x="114589" y="1483295"/>
                    </a:cubicBezTo>
                    <a:cubicBezTo>
                      <a:pt x="28864" y="1392808"/>
                      <a:pt x="-12093" y="1275650"/>
                      <a:pt x="56487" y="1119440"/>
                    </a:cubicBezTo>
                    <a:close/>
                    <a:moveTo>
                      <a:pt x="55534" y="1467103"/>
                    </a:moveTo>
                    <a:cubicBezTo>
                      <a:pt x="122209" y="1544255"/>
                      <a:pt x="262227" y="1636648"/>
                      <a:pt x="323187" y="1677605"/>
                    </a:cubicBezTo>
                    <a:cubicBezTo>
                      <a:pt x="458442" y="1764283"/>
                      <a:pt x="536547" y="1810955"/>
                      <a:pt x="598459" y="1898585"/>
                    </a:cubicBezTo>
                    <a:cubicBezTo>
                      <a:pt x="608937" y="1913825"/>
                      <a:pt x="658467" y="1971928"/>
                      <a:pt x="663229" y="1992883"/>
                    </a:cubicBezTo>
                    <a:cubicBezTo>
                      <a:pt x="667039" y="2047175"/>
                      <a:pt x="667992" y="2141473"/>
                      <a:pt x="660372" y="2209100"/>
                    </a:cubicBezTo>
                    <a:cubicBezTo>
                      <a:pt x="637512" y="2177668"/>
                      <a:pt x="617509" y="2144330"/>
                      <a:pt x="592744" y="2114803"/>
                    </a:cubicBezTo>
                    <a:cubicBezTo>
                      <a:pt x="513687" y="2019553"/>
                      <a:pt x="422247" y="1936685"/>
                      <a:pt x="319377" y="1866200"/>
                    </a:cubicBezTo>
                    <a:cubicBezTo>
                      <a:pt x="236509" y="1810003"/>
                      <a:pt x="142212" y="1725230"/>
                      <a:pt x="142212" y="1725230"/>
                    </a:cubicBezTo>
                    <a:cubicBezTo>
                      <a:pt x="101254" y="1690940"/>
                      <a:pt x="58392" y="1649030"/>
                      <a:pt x="54582" y="1581403"/>
                    </a:cubicBezTo>
                    <a:cubicBezTo>
                      <a:pt x="53629" y="1569020"/>
                      <a:pt x="45057" y="1492820"/>
                      <a:pt x="55534" y="1467103"/>
                    </a:cubicBezTo>
                    <a:close/>
                    <a:moveTo>
                      <a:pt x="69822" y="1692845"/>
                    </a:moveTo>
                    <a:cubicBezTo>
                      <a:pt x="143164" y="1770950"/>
                      <a:pt x="218412" y="1825243"/>
                      <a:pt x="294612" y="1879535"/>
                    </a:cubicBezTo>
                    <a:cubicBezTo>
                      <a:pt x="294612" y="1879535"/>
                      <a:pt x="294612" y="1879535"/>
                      <a:pt x="294612" y="1879535"/>
                    </a:cubicBezTo>
                    <a:cubicBezTo>
                      <a:pt x="380337" y="1939543"/>
                      <a:pt x="655609" y="2165285"/>
                      <a:pt x="659419" y="2282443"/>
                    </a:cubicBezTo>
                    <a:cubicBezTo>
                      <a:pt x="628939" y="2249105"/>
                      <a:pt x="504162" y="2119565"/>
                      <a:pt x="460347" y="2119565"/>
                    </a:cubicBezTo>
                    <a:cubicBezTo>
                      <a:pt x="530832" y="2161475"/>
                      <a:pt x="655609" y="2293873"/>
                      <a:pt x="656562" y="2334830"/>
                    </a:cubicBezTo>
                    <a:cubicBezTo>
                      <a:pt x="654657" y="2368168"/>
                      <a:pt x="649894" y="2449130"/>
                      <a:pt x="640369" y="2509138"/>
                    </a:cubicBezTo>
                    <a:cubicBezTo>
                      <a:pt x="599412" y="2393885"/>
                      <a:pt x="533689" y="2308160"/>
                      <a:pt x="456537" y="2230055"/>
                    </a:cubicBezTo>
                    <a:cubicBezTo>
                      <a:pt x="409864" y="2182430"/>
                      <a:pt x="276514" y="2070035"/>
                      <a:pt x="266037" y="2050985"/>
                    </a:cubicBezTo>
                    <a:cubicBezTo>
                      <a:pt x="266037" y="2050033"/>
                      <a:pt x="78394" y="1854770"/>
                      <a:pt x="69822" y="1692845"/>
                    </a:cubicBezTo>
                    <a:close/>
                    <a:moveTo>
                      <a:pt x="135544" y="2132900"/>
                    </a:moveTo>
                    <a:cubicBezTo>
                      <a:pt x="177454" y="2167190"/>
                      <a:pt x="276514" y="2195765"/>
                      <a:pt x="326997" y="2269108"/>
                    </a:cubicBezTo>
                    <a:cubicBezTo>
                      <a:pt x="301279" y="2180525"/>
                      <a:pt x="145069" y="2150045"/>
                      <a:pt x="119352" y="2081465"/>
                    </a:cubicBezTo>
                    <a:cubicBezTo>
                      <a:pt x="111732" y="2060510"/>
                      <a:pt x="114589" y="1994788"/>
                      <a:pt x="112684" y="1971928"/>
                    </a:cubicBezTo>
                    <a:cubicBezTo>
                      <a:pt x="111732" y="1958593"/>
                      <a:pt x="108874" y="1928113"/>
                      <a:pt x="117447" y="1924303"/>
                    </a:cubicBezTo>
                    <a:cubicBezTo>
                      <a:pt x="126972" y="1920493"/>
                      <a:pt x="140307" y="1949068"/>
                      <a:pt x="144117" y="1955735"/>
                    </a:cubicBezTo>
                    <a:cubicBezTo>
                      <a:pt x="186979" y="2015743"/>
                      <a:pt x="242224" y="2065273"/>
                      <a:pt x="292707" y="2117660"/>
                    </a:cubicBezTo>
                    <a:lnTo>
                      <a:pt x="292707" y="2117660"/>
                    </a:lnTo>
                    <a:cubicBezTo>
                      <a:pt x="350809" y="2170048"/>
                      <a:pt x="536547" y="2306255"/>
                      <a:pt x="597507" y="2470085"/>
                    </a:cubicBezTo>
                    <a:cubicBezTo>
                      <a:pt x="601317" y="2480563"/>
                      <a:pt x="632749" y="2527235"/>
                      <a:pt x="627987" y="2611055"/>
                    </a:cubicBezTo>
                    <a:cubicBezTo>
                      <a:pt x="612747" y="2590100"/>
                      <a:pt x="556549" y="2446273"/>
                      <a:pt x="515592" y="2436748"/>
                    </a:cubicBezTo>
                    <a:cubicBezTo>
                      <a:pt x="547024" y="2462465"/>
                      <a:pt x="618462" y="2615818"/>
                      <a:pt x="618462" y="2642488"/>
                    </a:cubicBezTo>
                    <a:cubicBezTo>
                      <a:pt x="617509" y="2666300"/>
                      <a:pt x="610842" y="2712020"/>
                      <a:pt x="600364" y="2744405"/>
                    </a:cubicBezTo>
                    <a:cubicBezTo>
                      <a:pt x="502257" y="2456750"/>
                      <a:pt x="201267" y="2273870"/>
                      <a:pt x="201267" y="2273870"/>
                    </a:cubicBezTo>
                    <a:cubicBezTo>
                      <a:pt x="176502" y="2251010"/>
                      <a:pt x="169834" y="2236723"/>
                      <a:pt x="135544" y="2132900"/>
                    </a:cubicBezTo>
                    <a:close/>
                    <a:moveTo>
                      <a:pt x="181264" y="2282443"/>
                    </a:moveTo>
                    <a:cubicBezTo>
                      <a:pt x="315567" y="2383408"/>
                      <a:pt x="465109" y="2493898"/>
                      <a:pt x="538452" y="2651060"/>
                    </a:cubicBezTo>
                    <a:cubicBezTo>
                      <a:pt x="452727" y="2552953"/>
                      <a:pt x="334617" y="2461513"/>
                      <a:pt x="244129" y="2368168"/>
                    </a:cubicBezTo>
                    <a:cubicBezTo>
                      <a:pt x="261274" y="2411983"/>
                      <a:pt x="294612" y="2431985"/>
                      <a:pt x="333664" y="2469133"/>
                    </a:cubicBezTo>
                    <a:lnTo>
                      <a:pt x="333664" y="2469133"/>
                    </a:lnTo>
                    <a:cubicBezTo>
                      <a:pt x="343189" y="2478658"/>
                      <a:pt x="487017" y="2584385"/>
                      <a:pt x="565122" y="2732023"/>
                    </a:cubicBezTo>
                    <a:cubicBezTo>
                      <a:pt x="568932" y="2739643"/>
                      <a:pt x="588934" y="2796793"/>
                      <a:pt x="583219" y="2819653"/>
                    </a:cubicBezTo>
                    <a:cubicBezTo>
                      <a:pt x="578457" y="2851085"/>
                      <a:pt x="574647" y="2910140"/>
                      <a:pt x="561312" y="2951098"/>
                    </a:cubicBezTo>
                    <a:cubicBezTo>
                      <a:pt x="529879" y="2852038"/>
                      <a:pt x="485112" y="2803460"/>
                      <a:pt x="422247" y="2740595"/>
                    </a:cubicBezTo>
                    <a:cubicBezTo>
                      <a:pt x="378432" y="2698685"/>
                      <a:pt x="292707" y="2623438"/>
                      <a:pt x="292707" y="2623438"/>
                    </a:cubicBezTo>
                    <a:cubicBezTo>
                      <a:pt x="176502" y="2525330"/>
                      <a:pt x="182217" y="2425318"/>
                      <a:pt x="181264" y="2282443"/>
                    </a:cubicBezTo>
                    <a:close/>
                    <a:moveTo>
                      <a:pt x="510829" y="3152075"/>
                    </a:moveTo>
                    <a:cubicBezTo>
                      <a:pt x="490827" y="3056825"/>
                      <a:pt x="463204" y="2973958"/>
                      <a:pt x="379384" y="2880613"/>
                    </a:cubicBezTo>
                    <a:cubicBezTo>
                      <a:pt x="357477" y="2860610"/>
                      <a:pt x="297469" y="2790125"/>
                      <a:pt x="282229" y="2765360"/>
                    </a:cubicBezTo>
                    <a:cubicBezTo>
                      <a:pt x="242224" y="2706305"/>
                      <a:pt x="219364" y="2678683"/>
                      <a:pt x="224127" y="2585338"/>
                    </a:cubicBezTo>
                    <a:cubicBezTo>
                      <a:pt x="263179" y="2624390"/>
                      <a:pt x="308899" y="2663443"/>
                      <a:pt x="349857" y="2698685"/>
                    </a:cubicBezTo>
                    <a:cubicBezTo>
                      <a:pt x="361287" y="2709163"/>
                      <a:pt x="507019" y="2847275"/>
                      <a:pt x="537499" y="2938715"/>
                    </a:cubicBezTo>
                    <a:cubicBezTo>
                      <a:pt x="544167" y="2958718"/>
                      <a:pt x="550834" y="2996818"/>
                      <a:pt x="547024" y="3017773"/>
                    </a:cubicBezTo>
                    <a:cubicBezTo>
                      <a:pt x="547024" y="3022535"/>
                      <a:pt x="514639" y="3151123"/>
                      <a:pt x="510829" y="3152075"/>
                    </a:cubicBezTo>
                    <a:close/>
                    <a:moveTo>
                      <a:pt x="224127" y="2726308"/>
                    </a:moveTo>
                    <a:cubicBezTo>
                      <a:pt x="246987" y="2753930"/>
                      <a:pt x="307947" y="2832988"/>
                      <a:pt x="330807" y="2860610"/>
                    </a:cubicBezTo>
                    <a:cubicBezTo>
                      <a:pt x="341284" y="2872040"/>
                      <a:pt x="351762" y="2884423"/>
                      <a:pt x="362239" y="2895853"/>
                    </a:cubicBezTo>
                    <a:cubicBezTo>
                      <a:pt x="428914" y="2962528"/>
                      <a:pt x="467014" y="3043490"/>
                      <a:pt x="488922" y="3133978"/>
                    </a:cubicBezTo>
                    <a:cubicBezTo>
                      <a:pt x="495589" y="3163505"/>
                      <a:pt x="495589" y="3172078"/>
                      <a:pt x="488922" y="3213035"/>
                    </a:cubicBezTo>
                    <a:cubicBezTo>
                      <a:pt x="483207" y="3239705"/>
                      <a:pt x="471777" y="3297808"/>
                      <a:pt x="451774" y="3316858"/>
                    </a:cubicBezTo>
                    <a:cubicBezTo>
                      <a:pt x="426057" y="3202558"/>
                      <a:pt x="357477" y="3100640"/>
                      <a:pt x="314614" y="3022535"/>
                    </a:cubicBezTo>
                    <a:cubicBezTo>
                      <a:pt x="269847" y="2942525"/>
                      <a:pt x="235557" y="2927285"/>
                      <a:pt x="238414" y="2828225"/>
                    </a:cubicBezTo>
                    <a:cubicBezTo>
                      <a:pt x="264132" y="2860610"/>
                      <a:pt x="343189" y="2927285"/>
                      <a:pt x="364144" y="2993008"/>
                    </a:cubicBezTo>
                    <a:cubicBezTo>
                      <a:pt x="346047" y="2917760"/>
                      <a:pt x="236509" y="2836798"/>
                      <a:pt x="224127" y="2726308"/>
                    </a:cubicBezTo>
                    <a:close/>
                    <a:moveTo>
                      <a:pt x="230794" y="2937763"/>
                    </a:moveTo>
                    <a:cubicBezTo>
                      <a:pt x="259369" y="2981578"/>
                      <a:pt x="279372" y="3006343"/>
                      <a:pt x="296517" y="3040633"/>
                    </a:cubicBezTo>
                    <a:cubicBezTo>
                      <a:pt x="307947" y="3067303"/>
                      <a:pt x="415579" y="3239705"/>
                      <a:pt x="432724" y="3317810"/>
                    </a:cubicBezTo>
                    <a:cubicBezTo>
                      <a:pt x="443202" y="3363530"/>
                      <a:pt x="431772" y="3399725"/>
                      <a:pt x="408912" y="3442588"/>
                    </a:cubicBezTo>
                    <a:cubicBezTo>
                      <a:pt x="402244" y="3463543"/>
                      <a:pt x="381289" y="3505453"/>
                      <a:pt x="373669" y="3530218"/>
                    </a:cubicBezTo>
                    <a:cubicBezTo>
                      <a:pt x="371764" y="3506405"/>
                      <a:pt x="372717" y="3499738"/>
                      <a:pt x="371764" y="3498785"/>
                    </a:cubicBezTo>
                    <a:cubicBezTo>
                      <a:pt x="358429" y="3401630"/>
                      <a:pt x="303184" y="3320668"/>
                      <a:pt x="263179" y="3234943"/>
                    </a:cubicBezTo>
                    <a:cubicBezTo>
                      <a:pt x="263179" y="3234943"/>
                      <a:pt x="263179" y="3234943"/>
                      <a:pt x="263179" y="3234943"/>
                    </a:cubicBezTo>
                    <a:cubicBezTo>
                      <a:pt x="205077" y="3143503"/>
                      <a:pt x="189837" y="3047300"/>
                      <a:pt x="230794" y="2937763"/>
                    </a:cubicBezTo>
                    <a:close/>
                    <a:moveTo>
                      <a:pt x="203172" y="3145408"/>
                    </a:moveTo>
                    <a:cubicBezTo>
                      <a:pt x="234604" y="3229228"/>
                      <a:pt x="298422" y="3334003"/>
                      <a:pt x="331759" y="3407345"/>
                    </a:cubicBezTo>
                    <a:cubicBezTo>
                      <a:pt x="318424" y="3387343"/>
                      <a:pt x="303184" y="3370198"/>
                      <a:pt x="298422" y="3365435"/>
                    </a:cubicBezTo>
                    <a:cubicBezTo>
                      <a:pt x="312709" y="3392105"/>
                      <a:pt x="327949" y="3414965"/>
                      <a:pt x="340332" y="3462590"/>
                    </a:cubicBezTo>
                    <a:cubicBezTo>
                      <a:pt x="355572" y="3521645"/>
                      <a:pt x="359382" y="3540695"/>
                      <a:pt x="306042" y="3632135"/>
                    </a:cubicBezTo>
                    <a:cubicBezTo>
                      <a:pt x="313662" y="3513073"/>
                      <a:pt x="246987" y="3398773"/>
                      <a:pt x="202219" y="3295903"/>
                    </a:cubicBezTo>
                    <a:cubicBezTo>
                      <a:pt x="193647" y="3269233"/>
                      <a:pt x="194599" y="3237800"/>
                      <a:pt x="224127" y="3275900"/>
                    </a:cubicBezTo>
                    <a:cubicBezTo>
                      <a:pt x="231747" y="3286378"/>
                      <a:pt x="285087" y="3349243"/>
                      <a:pt x="292707" y="3359720"/>
                    </a:cubicBezTo>
                    <a:cubicBezTo>
                      <a:pt x="288897" y="3351148"/>
                      <a:pt x="254607" y="3305428"/>
                      <a:pt x="249844" y="3297808"/>
                    </a:cubicBezTo>
                    <a:cubicBezTo>
                      <a:pt x="238414" y="3283520"/>
                      <a:pt x="228889" y="3267328"/>
                      <a:pt x="219364" y="3251135"/>
                    </a:cubicBezTo>
                    <a:cubicBezTo>
                      <a:pt x="207934" y="3228275"/>
                      <a:pt x="192694" y="3185413"/>
                      <a:pt x="203172" y="3145408"/>
                    </a:cubicBezTo>
                    <a:close/>
                    <a:moveTo>
                      <a:pt x="193647" y="3329240"/>
                    </a:moveTo>
                    <a:cubicBezTo>
                      <a:pt x="214602" y="3346385"/>
                      <a:pt x="229842" y="3374008"/>
                      <a:pt x="235557" y="3394010"/>
                    </a:cubicBezTo>
                    <a:cubicBezTo>
                      <a:pt x="264132" y="3466400"/>
                      <a:pt x="305089" y="3571175"/>
                      <a:pt x="288897" y="3655948"/>
                    </a:cubicBezTo>
                    <a:cubicBezTo>
                      <a:pt x="274609" y="3574985"/>
                      <a:pt x="194599" y="3442588"/>
                      <a:pt x="194599" y="3442588"/>
                    </a:cubicBezTo>
                    <a:cubicBezTo>
                      <a:pt x="179359" y="3408298"/>
                      <a:pt x="175549" y="3376865"/>
                      <a:pt x="193647" y="3329240"/>
                    </a:cubicBezTo>
                    <a:close/>
                    <a:moveTo>
                      <a:pt x="206982" y="3799775"/>
                    </a:moveTo>
                    <a:cubicBezTo>
                      <a:pt x="153642" y="3715003"/>
                      <a:pt x="119352" y="3634993"/>
                      <a:pt x="135544" y="3530218"/>
                    </a:cubicBezTo>
                    <a:cubicBezTo>
                      <a:pt x="138402" y="3513073"/>
                      <a:pt x="140307" y="3503548"/>
                      <a:pt x="146022" y="3492118"/>
                    </a:cubicBezTo>
                    <a:cubicBezTo>
                      <a:pt x="176502" y="3567365"/>
                      <a:pt x="193647" y="3635945"/>
                      <a:pt x="242224" y="3711193"/>
                    </a:cubicBezTo>
                    <a:cubicBezTo>
                      <a:pt x="216507" y="3625468"/>
                      <a:pt x="162214" y="3507358"/>
                      <a:pt x="164119" y="3414965"/>
                    </a:cubicBezTo>
                    <a:cubicBezTo>
                      <a:pt x="224127" y="3575938"/>
                      <a:pt x="327949" y="3631183"/>
                      <a:pt x="243177" y="3789298"/>
                    </a:cubicBezTo>
                    <a:cubicBezTo>
                      <a:pt x="233652" y="3805490"/>
                      <a:pt x="224127" y="3826445"/>
                      <a:pt x="206982" y="3799775"/>
                    </a:cubicBezTo>
                    <a:close/>
                    <a:moveTo>
                      <a:pt x="292707" y="3984560"/>
                    </a:moveTo>
                    <a:cubicBezTo>
                      <a:pt x="287944" y="4002658"/>
                      <a:pt x="272704" y="4052188"/>
                      <a:pt x="263179" y="4068380"/>
                    </a:cubicBezTo>
                    <a:cubicBezTo>
                      <a:pt x="257464" y="4077905"/>
                      <a:pt x="246987" y="4115053"/>
                      <a:pt x="231747" y="4109338"/>
                    </a:cubicBezTo>
                    <a:cubicBezTo>
                      <a:pt x="217459" y="4104575"/>
                      <a:pt x="218412" y="4063618"/>
                      <a:pt x="216507" y="4051235"/>
                    </a:cubicBezTo>
                    <a:cubicBezTo>
                      <a:pt x="206982" y="3963605"/>
                      <a:pt x="224127" y="3881690"/>
                      <a:pt x="239367" y="3840733"/>
                    </a:cubicBezTo>
                    <a:cubicBezTo>
                      <a:pt x="283182" y="3720718"/>
                      <a:pt x="352714" y="3614038"/>
                      <a:pt x="407959" y="3498785"/>
                    </a:cubicBezTo>
                    <a:cubicBezTo>
                      <a:pt x="517497" y="3243515"/>
                      <a:pt x="587982" y="2977768"/>
                      <a:pt x="634654" y="2705353"/>
                    </a:cubicBezTo>
                    <a:cubicBezTo>
                      <a:pt x="634654" y="2705353"/>
                      <a:pt x="634654" y="2705353"/>
                      <a:pt x="634654" y="2705353"/>
                    </a:cubicBezTo>
                    <a:cubicBezTo>
                      <a:pt x="674659" y="2470085"/>
                      <a:pt x="692757" y="2232913"/>
                      <a:pt x="693709" y="1993835"/>
                    </a:cubicBezTo>
                    <a:cubicBezTo>
                      <a:pt x="693709" y="1969070"/>
                      <a:pt x="692757" y="1943353"/>
                      <a:pt x="691804" y="1918588"/>
                    </a:cubicBezTo>
                    <a:cubicBezTo>
                      <a:pt x="697519" y="1739518"/>
                      <a:pt x="677517" y="1562353"/>
                      <a:pt x="661324" y="1385188"/>
                    </a:cubicBezTo>
                    <a:cubicBezTo>
                      <a:pt x="688947" y="1473770"/>
                      <a:pt x="700377" y="1564258"/>
                      <a:pt x="709902" y="1654745"/>
                    </a:cubicBezTo>
                    <a:cubicBezTo>
                      <a:pt x="738477" y="1938590"/>
                      <a:pt x="715617" y="2224340"/>
                      <a:pt x="729904" y="2509138"/>
                    </a:cubicBezTo>
                    <a:cubicBezTo>
                      <a:pt x="731809" y="2546285"/>
                      <a:pt x="653704" y="2965385"/>
                      <a:pt x="635607" y="3024440"/>
                    </a:cubicBezTo>
                    <a:cubicBezTo>
                      <a:pt x="572742" y="3190175"/>
                      <a:pt x="440344" y="3546410"/>
                      <a:pt x="435582" y="3557840"/>
                    </a:cubicBezTo>
                    <a:cubicBezTo>
                      <a:pt x="403197" y="3640708"/>
                      <a:pt x="371764" y="3722623"/>
                      <a:pt x="339379" y="3805490"/>
                    </a:cubicBezTo>
                    <a:cubicBezTo>
                      <a:pt x="339379" y="3805490"/>
                      <a:pt x="339379" y="3805490"/>
                      <a:pt x="339379" y="3805490"/>
                    </a:cubicBezTo>
                    <a:cubicBezTo>
                      <a:pt x="339379" y="3805490"/>
                      <a:pt x="339379" y="3805490"/>
                      <a:pt x="339379" y="3805490"/>
                    </a:cubicBezTo>
                    <a:cubicBezTo>
                      <a:pt x="324139" y="3874070"/>
                      <a:pt x="312709" y="3906455"/>
                      <a:pt x="292707" y="3984560"/>
                    </a:cubicBezTo>
                    <a:close/>
                    <a:moveTo>
                      <a:pt x="387957" y="3737863"/>
                    </a:moveTo>
                    <a:cubicBezTo>
                      <a:pt x="406054" y="3699763"/>
                      <a:pt x="440344" y="3676903"/>
                      <a:pt x="469872" y="3649280"/>
                    </a:cubicBezTo>
                    <a:cubicBezTo>
                      <a:pt x="447964" y="3682618"/>
                      <a:pt x="424152" y="3715955"/>
                      <a:pt x="387957" y="3737863"/>
                    </a:cubicBezTo>
                    <a:close/>
                    <a:moveTo>
                      <a:pt x="729904" y="3345433"/>
                    </a:moveTo>
                    <a:cubicBezTo>
                      <a:pt x="647989" y="3473068"/>
                      <a:pt x="511782" y="3546410"/>
                      <a:pt x="420342" y="3663568"/>
                    </a:cubicBezTo>
                    <a:cubicBezTo>
                      <a:pt x="424152" y="3558793"/>
                      <a:pt x="605127" y="3382580"/>
                      <a:pt x="738477" y="3320668"/>
                    </a:cubicBezTo>
                    <a:cubicBezTo>
                      <a:pt x="769909" y="3311143"/>
                      <a:pt x="734667" y="3337813"/>
                      <a:pt x="729904" y="3345433"/>
                    </a:cubicBezTo>
                    <a:close/>
                    <a:moveTo>
                      <a:pt x="902307" y="3049205"/>
                    </a:moveTo>
                    <a:cubicBezTo>
                      <a:pt x="890877" y="3065398"/>
                      <a:pt x="803247" y="3151123"/>
                      <a:pt x="793722" y="3161600"/>
                    </a:cubicBezTo>
                    <a:cubicBezTo>
                      <a:pt x="805152" y="3153980"/>
                      <a:pt x="824202" y="3139693"/>
                      <a:pt x="835632" y="3132073"/>
                    </a:cubicBezTo>
                    <a:cubicBezTo>
                      <a:pt x="855634" y="3114928"/>
                      <a:pt x="918499" y="3054920"/>
                      <a:pt x="938502" y="3037775"/>
                    </a:cubicBezTo>
                    <a:cubicBezTo>
                      <a:pt x="902307" y="3122548"/>
                      <a:pt x="871827" y="3189223"/>
                      <a:pt x="835632" y="3221608"/>
                    </a:cubicBezTo>
                    <a:cubicBezTo>
                      <a:pt x="734667" y="3311143"/>
                      <a:pt x="601317" y="3374008"/>
                      <a:pt x="498447" y="3478783"/>
                    </a:cubicBezTo>
                    <a:cubicBezTo>
                      <a:pt x="534642" y="3366388"/>
                      <a:pt x="636559" y="3304475"/>
                      <a:pt x="671802" y="3277805"/>
                    </a:cubicBezTo>
                    <a:cubicBezTo>
                      <a:pt x="614652" y="3292093"/>
                      <a:pt x="513687" y="3407345"/>
                      <a:pt x="520354" y="3389248"/>
                    </a:cubicBezTo>
                    <a:cubicBezTo>
                      <a:pt x="538452" y="3333050"/>
                      <a:pt x="594649" y="3254945"/>
                      <a:pt x="634654" y="3213035"/>
                    </a:cubicBezTo>
                    <a:cubicBezTo>
                      <a:pt x="757527" y="3085400"/>
                      <a:pt x="893734" y="2971100"/>
                      <a:pt x="1008987" y="2836798"/>
                    </a:cubicBezTo>
                    <a:cubicBezTo>
                      <a:pt x="999462" y="2902520"/>
                      <a:pt x="988984" y="2946335"/>
                      <a:pt x="902307" y="3049205"/>
                    </a:cubicBezTo>
                    <a:close/>
                    <a:moveTo>
                      <a:pt x="1039467" y="2749168"/>
                    </a:moveTo>
                    <a:cubicBezTo>
                      <a:pt x="939454" y="2875850"/>
                      <a:pt x="822297" y="2993008"/>
                      <a:pt x="701329" y="3099688"/>
                    </a:cubicBezTo>
                    <a:cubicBezTo>
                      <a:pt x="663229" y="3133025"/>
                      <a:pt x="629892" y="3173030"/>
                      <a:pt x="588934" y="3216845"/>
                    </a:cubicBezTo>
                    <a:cubicBezTo>
                      <a:pt x="609889" y="3153028"/>
                      <a:pt x="661324" y="3024440"/>
                      <a:pt x="661324" y="3024440"/>
                    </a:cubicBezTo>
                    <a:cubicBezTo>
                      <a:pt x="675612" y="2979673"/>
                      <a:pt x="687994" y="2981578"/>
                      <a:pt x="707997" y="2963480"/>
                    </a:cubicBezTo>
                    <a:cubicBezTo>
                      <a:pt x="709902" y="2961575"/>
                      <a:pt x="976602" y="2710115"/>
                      <a:pt x="976602" y="2710115"/>
                    </a:cubicBezTo>
                    <a:cubicBezTo>
                      <a:pt x="968982" y="2718688"/>
                      <a:pt x="1056612" y="2632963"/>
                      <a:pt x="1095664" y="2595815"/>
                    </a:cubicBezTo>
                    <a:cubicBezTo>
                      <a:pt x="1082329" y="2643440"/>
                      <a:pt x="1072804" y="2705353"/>
                      <a:pt x="1039467" y="2749168"/>
                    </a:cubicBezTo>
                    <a:close/>
                  </a:path>
                </a:pathLst>
              </a:custGeom>
              <a:solidFill>
                <a:srgbClr val="F7A60B">
                  <a:alpha val="4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5" name="Google Shape;475;p10"/>
              <p:cNvSpPr/>
              <p:nvPr/>
            </p:nvSpPr>
            <p:spPr>
              <a:xfrm rot="1520710">
                <a:off x="2169010" y="4277628"/>
                <a:ext cx="445448" cy="1328726"/>
              </a:xfrm>
              <a:custGeom>
                <a:rect b="b" l="l" r="r" t="t"/>
                <a:pathLst>
                  <a:path extrusionOk="0" h="2025229" w="678947">
                    <a:moveTo>
                      <a:pt x="541078" y="913760"/>
                    </a:moveTo>
                    <a:cubicBezTo>
                      <a:pt x="517510" y="1040676"/>
                      <a:pt x="540707" y="1154107"/>
                      <a:pt x="675744" y="1298518"/>
                    </a:cubicBezTo>
                    <a:lnTo>
                      <a:pt x="678947" y="1298518"/>
                    </a:lnTo>
                    <a:lnTo>
                      <a:pt x="677934" y="1301036"/>
                    </a:lnTo>
                    <a:lnTo>
                      <a:pt x="678947" y="1302201"/>
                    </a:lnTo>
                    <a:lnTo>
                      <a:pt x="677465" y="1302201"/>
                    </a:lnTo>
                    <a:lnTo>
                      <a:pt x="380803" y="2020204"/>
                    </a:lnTo>
                    <a:lnTo>
                      <a:pt x="370346" y="1428267"/>
                    </a:lnTo>
                    <a:cubicBezTo>
                      <a:pt x="405337" y="1416402"/>
                      <a:pt x="430248" y="1384267"/>
                      <a:pt x="430248" y="1346540"/>
                    </a:cubicBezTo>
                    <a:cubicBezTo>
                      <a:pt x="430248" y="1298351"/>
                      <a:pt x="389607" y="1259287"/>
                      <a:pt x="339473" y="1259287"/>
                    </a:cubicBezTo>
                    <a:cubicBezTo>
                      <a:pt x="289339" y="1259287"/>
                      <a:pt x="248698" y="1298351"/>
                      <a:pt x="248698" y="1346540"/>
                    </a:cubicBezTo>
                    <a:cubicBezTo>
                      <a:pt x="248698" y="1384267"/>
                      <a:pt x="273609" y="1416402"/>
                      <a:pt x="308601" y="1428268"/>
                    </a:cubicBezTo>
                    <a:cubicBezTo>
                      <a:pt x="308601" y="1640657"/>
                      <a:pt x="298145" y="1812840"/>
                      <a:pt x="298145" y="2025229"/>
                    </a:cubicBezTo>
                    <a:cubicBezTo>
                      <a:pt x="195772" y="1770818"/>
                      <a:pt x="103855" y="1556612"/>
                      <a:pt x="1482" y="1302201"/>
                    </a:cubicBezTo>
                    <a:lnTo>
                      <a:pt x="1" y="1302201"/>
                    </a:lnTo>
                    <a:cubicBezTo>
                      <a:pt x="335" y="1301788"/>
                      <a:pt x="668" y="1301375"/>
                      <a:pt x="977" y="1300945"/>
                    </a:cubicBezTo>
                    <a:lnTo>
                      <a:pt x="0" y="1298518"/>
                    </a:lnTo>
                    <a:lnTo>
                      <a:pt x="2865" y="1298518"/>
                    </a:lnTo>
                    <a:cubicBezTo>
                      <a:pt x="133453" y="1136606"/>
                      <a:pt x="156667" y="1063482"/>
                      <a:pt x="128363" y="918329"/>
                    </a:cubicBezTo>
                    <a:lnTo>
                      <a:pt x="541078" y="913760"/>
                    </a:lnTo>
                    <a:close/>
                    <a:moveTo>
                      <a:pt x="162613" y="795273"/>
                    </a:moveTo>
                    <a:lnTo>
                      <a:pt x="516334" y="795273"/>
                    </a:lnTo>
                    <a:cubicBezTo>
                      <a:pt x="541182" y="795273"/>
                      <a:pt x="561325" y="815416"/>
                      <a:pt x="561325" y="840264"/>
                    </a:cubicBezTo>
                    <a:cubicBezTo>
                      <a:pt x="561325" y="865112"/>
                      <a:pt x="541182" y="885255"/>
                      <a:pt x="516334" y="885255"/>
                    </a:cubicBezTo>
                    <a:lnTo>
                      <a:pt x="162613" y="885255"/>
                    </a:lnTo>
                    <a:cubicBezTo>
                      <a:pt x="137765" y="885255"/>
                      <a:pt x="117622" y="865112"/>
                      <a:pt x="117622" y="840264"/>
                    </a:cubicBezTo>
                    <a:cubicBezTo>
                      <a:pt x="117622" y="815416"/>
                      <a:pt x="137765" y="795273"/>
                      <a:pt x="162613" y="795273"/>
                    </a:cubicBezTo>
                    <a:close/>
                    <a:moveTo>
                      <a:pt x="306002" y="0"/>
                    </a:moveTo>
                    <a:lnTo>
                      <a:pt x="477359" y="279667"/>
                    </a:lnTo>
                    <a:lnTo>
                      <a:pt x="535416" y="730528"/>
                    </a:lnTo>
                    <a:lnTo>
                      <a:pt x="143530" y="730528"/>
                    </a:lnTo>
                    <a:cubicBezTo>
                      <a:pt x="211263" y="560889"/>
                      <a:pt x="238269" y="169639"/>
                      <a:pt x="306002" y="0"/>
                    </a:cubicBezTo>
                    <a:close/>
                  </a:path>
                </a:pathLst>
              </a:custGeom>
              <a:solidFill>
                <a:srgbClr val="F7A60B">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p:txBody>
          </p:sp>
        </p:grpSp>
        <p:grpSp>
          <p:nvGrpSpPr>
            <p:cNvPr id="476" name="Google Shape;476;p10"/>
            <p:cNvGrpSpPr/>
            <p:nvPr/>
          </p:nvGrpSpPr>
          <p:grpSpPr>
            <a:xfrm>
              <a:off x="1137557" y="271300"/>
              <a:ext cx="4872855" cy="5077018"/>
              <a:chOff x="1906053" y="922217"/>
              <a:chExt cx="4525903" cy="4715531"/>
            </a:xfrm>
          </p:grpSpPr>
          <p:sp>
            <p:nvSpPr>
              <p:cNvPr id="477" name="Google Shape;477;p10"/>
              <p:cNvSpPr/>
              <p:nvPr/>
            </p:nvSpPr>
            <p:spPr>
              <a:xfrm flipH="1" rot="3180245">
                <a:off x="3517428" y="509757"/>
                <a:ext cx="1303153" cy="4684890"/>
              </a:xfrm>
              <a:custGeom>
                <a:rect b="b" l="l" r="r" t="t"/>
                <a:pathLst>
                  <a:path extrusionOk="0" h="4143375" w="1152525">
                    <a:moveTo>
                      <a:pt x="1154719" y="2333878"/>
                    </a:moveTo>
                    <a:cubicBezTo>
                      <a:pt x="1163292" y="2129090"/>
                      <a:pt x="1154719" y="1926208"/>
                      <a:pt x="1115667" y="1725230"/>
                    </a:cubicBezTo>
                    <a:cubicBezTo>
                      <a:pt x="1090902" y="1597595"/>
                      <a:pt x="1072804" y="1466150"/>
                      <a:pt x="1017559" y="1345183"/>
                    </a:cubicBezTo>
                    <a:lnTo>
                      <a:pt x="1017559" y="1345183"/>
                    </a:lnTo>
                    <a:cubicBezTo>
                      <a:pt x="1018512" y="1341373"/>
                      <a:pt x="994699" y="1177543"/>
                      <a:pt x="986127" y="1166113"/>
                    </a:cubicBezTo>
                    <a:cubicBezTo>
                      <a:pt x="971839" y="1135633"/>
                      <a:pt x="904212" y="894650"/>
                      <a:pt x="890877" y="868933"/>
                    </a:cubicBezTo>
                    <a:cubicBezTo>
                      <a:pt x="867064" y="823213"/>
                      <a:pt x="853729" y="773683"/>
                      <a:pt x="846109" y="723200"/>
                    </a:cubicBezTo>
                    <a:cubicBezTo>
                      <a:pt x="839442" y="717485"/>
                      <a:pt x="736572" y="423163"/>
                      <a:pt x="730857" y="423163"/>
                    </a:cubicBezTo>
                    <a:cubicBezTo>
                      <a:pt x="690852" y="310768"/>
                      <a:pt x="661324" y="195515"/>
                      <a:pt x="663229" y="74548"/>
                    </a:cubicBezTo>
                    <a:cubicBezTo>
                      <a:pt x="664182" y="49783"/>
                      <a:pt x="679422" y="11683"/>
                      <a:pt x="653704" y="1205"/>
                    </a:cubicBezTo>
                    <a:cubicBezTo>
                      <a:pt x="630844" y="-7367"/>
                      <a:pt x="603222" y="31685"/>
                      <a:pt x="586077" y="58355"/>
                    </a:cubicBezTo>
                    <a:cubicBezTo>
                      <a:pt x="561312" y="96455"/>
                      <a:pt x="543214" y="144080"/>
                      <a:pt x="509877" y="172655"/>
                    </a:cubicBezTo>
                    <a:cubicBezTo>
                      <a:pt x="458442" y="215518"/>
                      <a:pt x="429867" y="269810"/>
                      <a:pt x="399387" y="325055"/>
                    </a:cubicBezTo>
                    <a:cubicBezTo>
                      <a:pt x="392719" y="337438"/>
                      <a:pt x="386052" y="350773"/>
                      <a:pt x="376527" y="360298"/>
                    </a:cubicBezTo>
                    <a:cubicBezTo>
                      <a:pt x="278419" y="458405"/>
                      <a:pt x="202219" y="568895"/>
                      <a:pt x="152689" y="698435"/>
                    </a:cubicBezTo>
                    <a:cubicBezTo>
                      <a:pt x="90777" y="860360"/>
                      <a:pt x="50772" y="1028953"/>
                      <a:pt x="10767" y="1196593"/>
                    </a:cubicBezTo>
                    <a:cubicBezTo>
                      <a:pt x="-4473" y="1260410"/>
                      <a:pt x="-5426" y="1326133"/>
                      <a:pt x="20292" y="1388998"/>
                    </a:cubicBezTo>
                    <a:cubicBezTo>
                      <a:pt x="27912" y="1409000"/>
                      <a:pt x="27912" y="1429003"/>
                      <a:pt x="26007" y="1449958"/>
                    </a:cubicBezTo>
                    <a:cubicBezTo>
                      <a:pt x="12672" y="1593785"/>
                      <a:pt x="37437" y="1732850"/>
                      <a:pt x="82204" y="1870010"/>
                    </a:cubicBezTo>
                    <a:cubicBezTo>
                      <a:pt x="87919" y="1887155"/>
                      <a:pt x="90777" y="1903348"/>
                      <a:pt x="87919" y="1921445"/>
                    </a:cubicBezTo>
                    <a:cubicBezTo>
                      <a:pt x="77442" y="1990025"/>
                      <a:pt x="82204" y="2060510"/>
                      <a:pt x="108874" y="2122423"/>
                    </a:cubicBezTo>
                    <a:cubicBezTo>
                      <a:pt x="141259" y="2198623"/>
                      <a:pt x="150784" y="2275775"/>
                      <a:pt x="159357" y="2355785"/>
                    </a:cubicBezTo>
                    <a:cubicBezTo>
                      <a:pt x="169834" y="2455798"/>
                      <a:pt x="201267" y="2552953"/>
                      <a:pt x="201267" y="2654870"/>
                    </a:cubicBezTo>
                    <a:cubicBezTo>
                      <a:pt x="201267" y="2741548"/>
                      <a:pt x="229842" y="2832988"/>
                      <a:pt x="209839" y="2913950"/>
                    </a:cubicBezTo>
                    <a:cubicBezTo>
                      <a:pt x="186027" y="3012058"/>
                      <a:pt x="184122" y="3109213"/>
                      <a:pt x="183169" y="3205415"/>
                    </a:cubicBezTo>
                    <a:cubicBezTo>
                      <a:pt x="182217" y="3293998"/>
                      <a:pt x="152689" y="3372103"/>
                      <a:pt x="130782" y="3453065"/>
                    </a:cubicBezTo>
                    <a:cubicBezTo>
                      <a:pt x="110779" y="3524503"/>
                      <a:pt x="100302" y="3591178"/>
                      <a:pt x="123162" y="3662615"/>
                    </a:cubicBezTo>
                    <a:cubicBezTo>
                      <a:pt x="140307" y="3717860"/>
                      <a:pt x="166024" y="3769295"/>
                      <a:pt x="197457" y="3816920"/>
                    </a:cubicBezTo>
                    <a:cubicBezTo>
                      <a:pt x="214602" y="3843590"/>
                      <a:pt x="218412" y="3847400"/>
                      <a:pt x="207934" y="3896930"/>
                    </a:cubicBezTo>
                    <a:cubicBezTo>
                      <a:pt x="192694" y="3972178"/>
                      <a:pt x="197457" y="4024565"/>
                      <a:pt x="209839" y="4116958"/>
                    </a:cubicBezTo>
                    <a:cubicBezTo>
                      <a:pt x="199362" y="4135055"/>
                      <a:pt x="206982" y="4139818"/>
                      <a:pt x="217459" y="4145533"/>
                    </a:cubicBezTo>
                    <a:cubicBezTo>
                      <a:pt x="228889" y="4151248"/>
                      <a:pt x="247939" y="4147438"/>
                      <a:pt x="255559" y="4137913"/>
                    </a:cubicBezTo>
                    <a:cubicBezTo>
                      <a:pt x="287944" y="4096003"/>
                      <a:pt x="307947" y="4041710"/>
                      <a:pt x="319377" y="3989323"/>
                    </a:cubicBezTo>
                    <a:cubicBezTo>
                      <a:pt x="346047" y="3868355"/>
                      <a:pt x="401292" y="3797870"/>
                      <a:pt x="474634" y="3714050"/>
                    </a:cubicBezTo>
                    <a:cubicBezTo>
                      <a:pt x="530832" y="3656900"/>
                      <a:pt x="700377" y="3471163"/>
                      <a:pt x="726094" y="3431158"/>
                    </a:cubicBezTo>
                    <a:cubicBezTo>
                      <a:pt x="748002" y="3400678"/>
                      <a:pt x="806104" y="3325430"/>
                      <a:pt x="816582" y="3313048"/>
                    </a:cubicBezTo>
                    <a:cubicBezTo>
                      <a:pt x="843252" y="3270185"/>
                      <a:pt x="879447" y="3233038"/>
                      <a:pt x="907069" y="3190175"/>
                    </a:cubicBezTo>
                    <a:cubicBezTo>
                      <a:pt x="932787" y="3151123"/>
                      <a:pt x="984222" y="3046348"/>
                      <a:pt x="987079" y="2992055"/>
                    </a:cubicBezTo>
                    <a:cubicBezTo>
                      <a:pt x="1053754" y="2856800"/>
                      <a:pt x="1138527" y="2502470"/>
                      <a:pt x="1132812" y="2508185"/>
                    </a:cubicBezTo>
                    <a:cubicBezTo>
                      <a:pt x="1137574" y="2456750"/>
                      <a:pt x="1151862" y="2388170"/>
                      <a:pt x="1154719" y="2333878"/>
                    </a:cubicBezTo>
                    <a:close/>
                    <a:moveTo>
                      <a:pt x="1120429" y="2364358"/>
                    </a:moveTo>
                    <a:lnTo>
                      <a:pt x="816582" y="2673920"/>
                    </a:lnTo>
                    <a:lnTo>
                      <a:pt x="1126144" y="2386265"/>
                    </a:lnTo>
                    <a:cubicBezTo>
                      <a:pt x="1119477" y="2464370"/>
                      <a:pt x="1105189" y="2548190"/>
                      <a:pt x="1053754" y="2601530"/>
                    </a:cubicBezTo>
                    <a:cubicBezTo>
                      <a:pt x="1053754" y="2601530"/>
                      <a:pt x="708949" y="2933953"/>
                      <a:pt x="695614" y="2945383"/>
                    </a:cubicBezTo>
                    <a:cubicBezTo>
                      <a:pt x="700377" y="2906330"/>
                      <a:pt x="836584" y="2747263"/>
                      <a:pt x="863254" y="2712020"/>
                    </a:cubicBezTo>
                    <a:cubicBezTo>
                      <a:pt x="793722" y="2775838"/>
                      <a:pt x="687042" y="2913950"/>
                      <a:pt x="676564" y="2950145"/>
                    </a:cubicBezTo>
                    <a:lnTo>
                      <a:pt x="733714" y="2650108"/>
                    </a:lnTo>
                    <a:lnTo>
                      <a:pt x="1009939" y="2372930"/>
                    </a:lnTo>
                    <a:cubicBezTo>
                      <a:pt x="1044229" y="2328163"/>
                      <a:pt x="1100427" y="2240533"/>
                      <a:pt x="1127097" y="2187193"/>
                    </a:cubicBezTo>
                    <a:cubicBezTo>
                      <a:pt x="1129954" y="2231008"/>
                      <a:pt x="1132812" y="2313875"/>
                      <a:pt x="1120429" y="2364358"/>
                    </a:cubicBezTo>
                    <a:close/>
                    <a:moveTo>
                      <a:pt x="1122334" y="2003360"/>
                    </a:moveTo>
                    <a:cubicBezTo>
                      <a:pt x="1140432" y="2133853"/>
                      <a:pt x="1077567" y="2256725"/>
                      <a:pt x="1001367" y="2350070"/>
                    </a:cubicBezTo>
                    <a:lnTo>
                      <a:pt x="737524" y="2623438"/>
                    </a:lnTo>
                    <a:lnTo>
                      <a:pt x="751812" y="2549143"/>
                    </a:lnTo>
                    <a:cubicBezTo>
                      <a:pt x="756574" y="2535808"/>
                      <a:pt x="805152" y="2445320"/>
                      <a:pt x="845157" y="2401505"/>
                    </a:cubicBezTo>
                    <a:cubicBezTo>
                      <a:pt x="923262" y="2312923"/>
                      <a:pt x="984222" y="2241485"/>
                      <a:pt x="1039467" y="2150045"/>
                    </a:cubicBezTo>
                    <a:cubicBezTo>
                      <a:pt x="1069947" y="2103373"/>
                      <a:pt x="1094712" y="2052890"/>
                      <a:pt x="1122334" y="2003360"/>
                    </a:cubicBezTo>
                    <a:close/>
                    <a:moveTo>
                      <a:pt x="1008034" y="1356613"/>
                    </a:moveTo>
                    <a:cubicBezTo>
                      <a:pt x="1008034" y="1407095"/>
                      <a:pt x="1038514" y="1454720"/>
                      <a:pt x="1027084" y="1506155"/>
                    </a:cubicBezTo>
                    <a:cubicBezTo>
                      <a:pt x="1021369" y="1525205"/>
                      <a:pt x="983269" y="1591880"/>
                      <a:pt x="982317" y="1604263"/>
                    </a:cubicBezTo>
                    <a:cubicBezTo>
                      <a:pt x="984222" y="1601405"/>
                      <a:pt x="1033752" y="1536635"/>
                      <a:pt x="1035657" y="1533778"/>
                    </a:cubicBezTo>
                    <a:cubicBezTo>
                      <a:pt x="1051849" y="1523300"/>
                      <a:pt x="1054707" y="1535683"/>
                      <a:pt x="1056612" y="1547113"/>
                    </a:cubicBezTo>
                    <a:cubicBezTo>
                      <a:pt x="1061374" y="1574735"/>
                      <a:pt x="1069947" y="1602358"/>
                      <a:pt x="1065184" y="1630933"/>
                    </a:cubicBezTo>
                    <a:cubicBezTo>
                      <a:pt x="1058517" y="1659508"/>
                      <a:pt x="1050897" y="1687130"/>
                      <a:pt x="1044229" y="1715705"/>
                    </a:cubicBezTo>
                    <a:cubicBezTo>
                      <a:pt x="1044229" y="1715705"/>
                      <a:pt x="1044229" y="1715705"/>
                      <a:pt x="1044229" y="1715705"/>
                    </a:cubicBezTo>
                    <a:cubicBezTo>
                      <a:pt x="1044229" y="1715705"/>
                      <a:pt x="1044229" y="1715705"/>
                      <a:pt x="1044229" y="1715705"/>
                    </a:cubicBezTo>
                    <a:cubicBezTo>
                      <a:pt x="1033752" y="1750948"/>
                      <a:pt x="1027084" y="1776665"/>
                      <a:pt x="995652" y="1834768"/>
                    </a:cubicBezTo>
                    <a:cubicBezTo>
                      <a:pt x="1041372" y="1787143"/>
                      <a:pt x="1055659" y="1737613"/>
                      <a:pt x="1077567" y="1683320"/>
                    </a:cubicBezTo>
                    <a:cubicBezTo>
                      <a:pt x="1096617" y="1726183"/>
                      <a:pt x="1094712" y="1776665"/>
                      <a:pt x="1103284" y="1837625"/>
                    </a:cubicBezTo>
                    <a:cubicBezTo>
                      <a:pt x="1117572" y="1965260"/>
                      <a:pt x="1078519" y="2069083"/>
                      <a:pt x="1004224" y="2167190"/>
                    </a:cubicBezTo>
                    <a:cubicBezTo>
                      <a:pt x="947074" y="2242438"/>
                      <a:pt x="886114" y="2315780"/>
                      <a:pt x="826107" y="2389123"/>
                    </a:cubicBezTo>
                    <a:cubicBezTo>
                      <a:pt x="793722" y="2429128"/>
                      <a:pt x="779434" y="2463418"/>
                      <a:pt x="751812" y="2505328"/>
                    </a:cubicBezTo>
                    <a:cubicBezTo>
                      <a:pt x="752764" y="2444368"/>
                      <a:pt x="748002" y="2416745"/>
                      <a:pt x="760384" y="2401505"/>
                    </a:cubicBezTo>
                    <a:cubicBezTo>
                      <a:pt x="826107" y="2317685"/>
                      <a:pt x="887067" y="2239580"/>
                      <a:pt x="941359" y="2153855"/>
                    </a:cubicBezTo>
                    <a:cubicBezTo>
                      <a:pt x="960409" y="2123375"/>
                      <a:pt x="1002319" y="2073845"/>
                      <a:pt x="1005177" y="2010028"/>
                    </a:cubicBezTo>
                    <a:cubicBezTo>
                      <a:pt x="980412" y="2073845"/>
                      <a:pt x="954694" y="2094800"/>
                      <a:pt x="934692" y="2128138"/>
                    </a:cubicBezTo>
                    <a:cubicBezTo>
                      <a:pt x="934692" y="2128138"/>
                      <a:pt x="892782" y="2183383"/>
                      <a:pt x="892782" y="2183383"/>
                    </a:cubicBezTo>
                    <a:cubicBezTo>
                      <a:pt x="828964" y="2266250"/>
                      <a:pt x="775624" y="2346260"/>
                      <a:pt x="760384" y="2365310"/>
                    </a:cubicBezTo>
                    <a:cubicBezTo>
                      <a:pt x="752764" y="2332925"/>
                      <a:pt x="754669" y="2309113"/>
                      <a:pt x="754669" y="2264345"/>
                    </a:cubicBezTo>
                    <a:cubicBezTo>
                      <a:pt x="754669" y="2152903"/>
                      <a:pt x="758479" y="2088133"/>
                      <a:pt x="764194" y="2077655"/>
                    </a:cubicBezTo>
                    <a:cubicBezTo>
                      <a:pt x="777529" y="2053843"/>
                      <a:pt x="916594" y="1915730"/>
                      <a:pt x="925167" y="1889060"/>
                    </a:cubicBezTo>
                    <a:cubicBezTo>
                      <a:pt x="874684" y="1946210"/>
                      <a:pt x="795627" y="2002408"/>
                      <a:pt x="756574" y="2061463"/>
                    </a:cubicBezTo>
                    <a:cubicBezTo>
                      <a:pt x="742287" y="1872868"/>
                      <a:pt x="767052" y="1869058"/>
                      <a:pt x="902307" y="1629028"/>
                    </a:cubicBezTo>
                    <a:cubicBezTo>
                      <a:pt x="902307" y="1629980"/>
                      <a:pt x="974697" y="1486153"/>
                      <a:pt x="1008034" y="1356613"/>
                    </a:cubicBezTo>
                    <a:close/>
                    <a:moveTo>
                      <a:pt x="933739" y="1175638"/>
                    </a:moveTo>
                    <a:cubicBezTo>
                      <a:pt x="933739" y="1167065"/>
                      <a:pt x="937549" y="1117535"/>
                      <a:pt x="940407" y="1108963"/>
                    </a:cubicBezTo>
                    <a:cubicBezTo>
                      <a:pt x="974697" y="1189925"/>
                      <a:pt x="992794" y="1290890"/>
                      <a:pt x="988032" y="1327085"/>
                    </a:cubicBezTo>
                    <a:cubicBezTo>
                      <a:pt x="962314" y="1519490"/>
                      <a:pt x="843252" y="1681415"/>
                      <a:pt x="750859" y="1846198"/>
                    </a:cubicBezTo>
                    <a:cubicBezTo>
                      <a:pt x="746097" y="1773808"/>
                      <a:pt x="742287" y="1717610"/>
                      <a:pt x="758479" y="1688083"/>
                    </a:cubicBezTo>
                    <a:cubicBezTo>
                      <a:pt x="793722" y="1620455"/>
                      <a:pt x="832774" y="1552828"/>
                      <a:pt x="863254" y="1483295"/>
                    </a:cubicBezTo>
                    <a:cubicBezTo>
                      <a:pt x="905164" y="1385188"/>
                      <a:pt x="932787" y="1284223"/>
                      <a:pt x="933739" y="1175638"/>
                    </a:cubicBezTo>
                    <a:close/>
                    <a:moveTo>
                      <a:pt x="913737" y="1079435"/>
                    </a:moveTo>
                    <a:cubicBezTo>
                      <a:pt x="913737" y="1298510"/>
                      <a:pt x="864207" y="1417573"/>
                      <a:pt x="838489" y="1467103"/>
                    </a:cubicBezTo>
                    <a:cubicBezTo>
                      <a:pt x="804199" y="1532825"/>
                      <a:pt x="773719" y="1602358"/>
                      <a:pt x="737524" y="1673795"/>
                    </a:cubicBezTo>
                    <a:cubicBezTo>
                      <a:pt x="729904" y="1636648"/>
                      <a:pt x="731809" y="1621408"/>
                      <a:pt x="733714" y="1611883"/>
                    </a:cubicBezTo>
                    <a:cubicBezTo>
                      <a:pt x="748954" y="1548065"/>
                      <a:pt x="768957" y="1515680"/>
                      <a:pt x="793722" y="1456625"/>
                    </a:cubicBezTo>
                    <a:cubicBezTo>
                      <a:pt x="812772" y="1411858"/>
                      <a:pt x="867064" y="1282318"/>
                      <a:pt x="867064" y="1279460"/>
                    </a:cubicBezTo>
                    <a:cubicBezTo>
                      <a:pt x="855634" y="1298510"/>
                      <a:pt x="757527" y="1473770"/>
                      <a:pt x="727047" y="1581403"/>
                    </a:cubicBezTo>
                    <a:cubicBezTo>
                      <a:pt x="718474" y="1532825"/>
                      <a:pt x="713712" y="1514728"/>
                      <a:pt x="719427" y="1499488"/>
                    </a:cubicBezTo>
                    <a:cubicBezTo>
                      <a:pt x="764194" y="1390903"/>
                      <a:pt x="814677" y="1288033"/>
                      <a:pt x="866112" y="1182305"/>
                    </a:cubicBezTo>
                    <a:cubicBezTo>
                      <a:pt x="891829" y="1127060"/>
                      <a:pt x="896592" y="1058480"/>
                      <a:pt x="895639" y="1006093"/>
                    </a:cubicBezTo>
                    <a:cubicBezTo>
                      <a:pt x="912784" y="1020380"/>
                      <a:pt x="913737" y="1053718"/>
                      <a:pt x="913737" y="1079435"/>
                    </a:cubicBezTo>
                    <a:close/>
                    <a:moveTo>
                      <a:pt x="737524" y="732725"/>
                    </a:moveTo>
                    <a:cubicBezTo>
                      <a:pt x="717522" y="842263"/>
                      <a:pt x="708949" y="974660"/>
                      <a:pt x="704187" y="995615"/>
                    </a:cubicBezTo>
                    <a:cubicBezTo>
                      <a:pt x="704187" y="995615"/>
                      <a:pt x="696567" y="1124203"/>
                      <a:pt x="664182" y="1186115"/>
                    </a:cubicBezTo>
                    <a:cubicBezTo>
                      <a:pt x="702282" y="1140395"/>
                      <a:pt x="719427" y="1089913"/>
                      <a:pt x="723237" y="1008950"/>
                    </a:cubicBezTo>
                    <a:cubicBezTo>
                      <a:pt x="726094" y="951800"/>
                      <a:pt x="734667" y="920368"/>
                      <a:pt x="740382" y="857503"/>
                    </a:cubicBezTo>
                    <a:cubicBezTo>
                      <a:pt x="740382" y="857503"/>
                      <a:pt x="761337" y="713675"/>
                      <a:pt x="773719" y="673670"/>
                    </a:cubicBezTo>
                    <a:cubicBezTo>
                      <a:pt x="821344" y="775588"/>
                      <a:pt x="796579" y="1012760"/>
                      <a:pt x="796579" y="1012760"/>
                    </a:cubicBezTo>
                    <a:cubicBezTo>
                      <a:pt x="796579" y="1012760"/>
                      <a:pt x="772767" y="1182305"/>
                      <a:pt x="696567" y="1308988"/>
                    </a:cubicBezTo>
                    <a:cubicBezTo>
                      <a:pt x="794674" y="1188020"/>
                      <a:pt x="832774" y="995615"/>
                      <a:pt x="838489" y="825118"/>
                    </a:cubicBezTo>
                    <a:cubicBezTo>
                      <a:pt x="868017" y="865123"/>
                      <a:pt x="879447" y="954658"/>
                      <a:pt x="874684" y="1001330"/>
                    </a:cubicBezTo>
                    <a:cubicBezTo>
                      <a:pt x="863254" y="1169923"/>
                      <a:pt x="767052" y="1308035"/>
                      <a:pt x="706092" y="1474723"/>
                    </a:cubicBezTo>
                    <a:cubicBezTo>
                      <a:pt x="690852" y="1417573"/>
                      <a:pt x="679422" y="1371853"/>
                      <a:pt x="667039" y="1326133"/>
                    </a:cubicBezTo>
                    <a:cubicBezTo>
                      <a:pt x="650847" y="1242313"/>
                      <a:pt x="627987" y="1161350"/>
                      <a:pt x="627034" y="1074673"/>
                    </a:cubicBezTo>
                    <a:cubicBezTo>
                      <a:pt x="626082" y="1037525"/>
                      <a:pt x="628939" y="1011808"/>
                      <a:pt x="646084" y="977518"/>
                    </a:cubicBezTo>
                    <a:cubicBezTo>
                      <a:pt x="683232" y="900365"/>
                      <a:pt x="701329" y="667955"/>
                      <a:pt x="704187" y="640333"/>
                    </a:cubicBezTo>
                    <a:cubicBezTo>
                      <a:pt x="704187" y="640333"/>
                      <a:pt x="704187" y="640333"/>
                      <a:pt x="704187" y="640333"/>
                    </a:cubicBezTo>
                    <a:cubicBezTo>
                      <a:pt x="705139" y="620330"/>
                      <a:pt x="716569" y="541273"/>
                      <a:pt x="727999" y="518413"/>
                    </a:cubicBezTo>
                    <a:cubicBezTo>
                      <a:pt x="771814" y="590803"/>
                      <a:pt x="749907" y="684148"/>
                      <a:pt x="737524" y="732725"/>
                    </a:cubicBezTo>
                    <a:close/>
                    <a:moveTo>
                      <a:pt x="711807" y="495553"/>
                    </a:moveTo>
                    <a:cubicBezTo>
                      <a:pt x="683232" y="566038"/>
                      <a:pt x="677517" y="639380"/>
                      <a:pt x="673707" y="714628"/>
                    </a:cubicBezTo>
                    <a:cubicBezTo>
                      <a:pt x="669897" y="799400"/>
                      <a:pt x="646084" y="903223"/>
                      <a:pt x="614652" y="982280"/>
                    </a:cubicBezTo>
                    <a:cubicBezTo>
                      <a:pt x="592744" y="770825"/>
                      <a:pt x="662277" y="584135"/>
                      <a:pt x="701329" y="394588"/>
                    </a:cubicBezTo>
                    <a:cubicBezTo>
                      <a:pt x="720379" y="426020"/>
                      <a:pt x="724189" y="464120"/>
                      <a:pt x="711807" y="495553"/>
                    </a:cubicBezTo>
                    <a:close/>
                    <a:moveTo>
                      <a:pt x="630844" y="94550"/>
                    </a:moveTo>
                    <a:cubicBezTo>
                      <a:pt x="657514" y="238378"/>
                      <a:pt x="691804" y="387920"/>
                      <a:pt x="637512" y="548893"/>
                    </a:cubicBezTo>
                    <a:cubicBezTo>
                      <a:pt x="601317" y="400303"/>
                      <a:pt x="588934" y="239330"/>
                      <a:pt x="630844" y="94550"/>
                    </a:cubicBezTo>
                    <a:close/>
                    <a:moveTo>
                      <a:pt x="485112" y="346010"/>
                    </a:moveTo>
                    <a:cubicBezTo>
                      <a:pt x="491779" y="249808"/>
                      <a:pt x="513687" y="195515"/>
                      <a:pt x="606079" y="77405"/>
                    </a:cubicBezTo>
                    <a:cubicBezTo>
                      <a:pt x="594649" y="136460"/>
                      <a:pt x="582267" y="194563"/>
                      <a:pt x="579409" y="254570"/>
                    </a:cubicBezTo>
                    <a:cubicBezTo>
                      <a:pt x="575599" y="348868"/>
                      <a:pt x="595602" y="440308"/>
                      <a:pt x="609889" y="532700"/>
                    </a:cubicBezTo>
                    <a:cubicBezTo>
                      <a:pt x="622272" y="610805"/>
                      <a:pt x="604174" y="686053"/>
                      <a:pt x="591792" y="763205"/>
                    </a:cubicBezTo>
                    <a:cubicBezTo>
                      <a:pt x="551787" y="625093"/>
                      <a:pt x="474634" y="497458"/>
                      <a:pt x="485112" y="346010"/>
                    </a:cubicBezTo>
                    <a:close/>
                    <a:moveTo>
                      <a:pt x="373669" y="413638"/>
                    </a:moveTo>
                    <a:cubicBezTo>
                      <a:pt x="381289" y="377443"/>
                      <a:pt x="453679" y="291718"/>
                      <a:pt x="484159" y="234568"/>
                    </a:cubicBezTo>
                    <a:cubicBezTo>
                      <a:pt x="479397" y="278383"/>
                      <a:pt x="465109" y="325055"/>
                      <a:pt x="464157" y="356488"/>
                    </a:cubicBezTo>
                    <a:cubicBezTo>
                      <a:pt x="460347" y="432688"/>
                      <a:pt x="480349" y="511745"/>
                      <a:pt x="504162" y="582230"/>
                    </a:cubicBezTo>
                    <a:cubicBezTo>
                      <a:pt x="514639" y="613663"/>
                      <a:pt x="539404" y="695578"/>
                      <a:pt x="543214" y="707008"/>
                    </a:cubicBezTo>
                    <a:cubicBezTo>
                      <a:pt x="565122" y="787970"/>
                      <a:pt x="599412" y="913700"/>
                      <a:pt x="586077" y="1007045"/>
                    </a:cubicBezTo>
                    <a:cubicBezTo>
                      <a:pt x="570837" y="978470"/>
                      <a:pt x="555597" y="939418"/>
                      <a:pt x="540357" y="910843"/>
                    </a:cubicBezTo>
                    <a:cubicBezTo>
                      <a:pt x="540357" y="910843"/>
                      <a:pt x="478444" y="799400"/>
                      <a:pt x="456537" y="757490"/>
                    </a:cubicBezTo>
                    <a:cubicBezTo>
                      <a:pt x="399387" y="648905"/>
                      <a:pt x="345094" y="544130"/>
                      <a:pt x="373669" y="413638"/>
                    </a:cubicBezTo>
                    <a:close/>
                    <a:moveTo>
                      <a:pt x="202219" y="661288"/>
                    </a:moveTo>
                    <a:cubicBezTo>
                      <a:pt x="201267" y="609853"/>
                      <a:pt x="251749" y="545083"/>
                      <a:pt x="319377" y="457453"/>
                    </a:cubicBezTo>
                    <a:cubicBezTo>
                      <a:pt x="330807" y="443165"/>
                      <a:pt x="350809" y="435545"/>
                      <a:pt x="348904" y="465073"/>
                    </a:cubicBezTo>
                    <a:cubicBezTo>
                      <a:pt x="338427" y="587945"/>
                      <a:pt x="394624" y="689863"/>
                      <a:pt x="446059" y="793685"/>
                    </a:cubicBezTo>
                    <a:cubicBezTo>
                      <a:pt x="455584" y="812735"/>
                      <a:pt x="584172" y="1042288"/>
                      <a:pt x="607032" y="1151825"/>
                    </a:cubicBezTo>
                    <a:cubicBezTo>
                      <a:pt x="556549" y="1073720"/>
                      <a:pt x="490827" y="936560"/>
                      <a:pt x="448917" y="908938"/>
                    </a:cubicBezTo>
                    <a:cubicBezTo>
                      <a:pt x="505114" y="977518"/>
                      <a:pt x="580362" y="1128013"/>
                      <a:pt x="611794" y="1188973"/>
                    </a:cubicBezTo>
                    <a:cubicBezTo>
                      <a:pt x="626082" y="1220405"/>
                      <a:pt x="627034" y="1268030"/>
                      <a:pt x="637512" y="1319465"/>
                    </a:cubicBezTo>
                    <a:cubicBezTo>
                      <a:pt x="640369" y="1338515"/>
                      <a:pt x="640369" y="1356613"/>
                      <a:pt x="641322" y="1372805"/>
                    </a:cubicBezTo>
                    <a:cubicBezTo>
                      <a:pt x="584172" y="1295653"/>
                      <a:pt x="457489" y="1154683"/>
                      <a:pt x="457489" y="1154683"/>
                    </a:cubicBezTo>
                    <a:cubicBezTo>
                      <a:pt x="425104" y="1117535"/>
                      <a:pt x="205077" y="876553"/>
                      <a:pt x="202219" y="661288"/>
                    </a:cubicBezTo>
                    <a:close/>
                    <a:moveTo>
                      <a:pt x="137449" y="858455"/>
                    </a:moveTo>
                    <a:cubicBezTo>
                      <a:pt x="150784" y="904175"/>
                      <a:pt x="168882" y="960373"/>
                      <a:pt x="189837" y="1002283"/>
                    </a:cubicBezTo>
                    <a:cubicBezTo>
                      <a:pt x="211744" y="1044193"/>
                      <a:pt x="229842" y="1059433"/>
                      <a:pt x="311757" y="1138490"/>
                    </a:cubicBezTo>
                    <a:cubicBezTo>
                      <a:pt x="217459" y="1022285"/>
                      <a:pt x="103159" y="876553"/>
                      <a:pt x="182217" y="684148"/>
                    </a:cubicBezTo>
                    <a:cubicBezTo>
                      <a:pt x="183169" y="706055"/>
                      <a:pt x="186027" y="720343"/>
                      <a:pt x="186979" y="724153"/>
                    </a:cubicBezTo>
                    <a:cubicBezTo>
                      <a:pt x="207934" y="833690"/>
                      <a:pt x="250797" y="932750"/>
                      <a:pt x="316519" y="1022285"/>
                    </a:cubicBezTo>
                    <a:cubicBezTo>
                      <a:pt x="323187" y="1030858"/>
                      <a:pt x="441297" y="1167065"/>
                      <a:pt x="464157" y="1194688"/>
                    </a:cubicBezTo>
                    <a:cubicBezTo>
                      <a:pt x="464157" y="1194688"/>
                      <a:pt x="464157" y="1194688"/>
                      <a:pt x="464157" y="1194688"/>
                    </a:cubicBezTo>
                    <a:cubicBezTo>
                      <a:pt x="464157" y="1194688"/>
                      <a:pt x="464157" y="1194688"/>
                      <a:pt x="464157" y="1194688"/>
                    </a:cubicBezTo>
                    <a:cubicBezTo>
                      <a:pt x="537499" y="1270888"/>
                      <a:pt x="614652" y="1366138"/>
                      <a:pt x="636559" y="1409953"/>
                    </a:cubicBezTo>
                    <a:cubicBezTo>
                      <a:pt x="645132" y="1426145"/>
                      <a:pt x="653704" y="1490915"/>
                      <a:pt x="653704" y="1509965"/>
                    </a:cubicBezTo>
                    <a:cubicBezTo>
                      <a:pt x="656562" y="1570925"/>
                      <a:pt x="666087" y="1621408"/>
                      <a:pt x="668944" y="1680463"/>
                    </a:cubicBezTo>
                    <a:cubicBezTo>
                      <a:pt x="609889" y="1556638"/>
                      <a:pt x="333664" y="1309940"/>
                      <a:pt x="292707" y="1261363"/>
                    </a:cubicBezTo>
                    <a:cubicBezTo>
                      <a:pt x="250797" y="1207070"/>
                      <a:pt x="171739" y="1066100"/>
                      <a:pt x="149832" y="1002283"/>
                    </a:cubicBezTo>
                    <a:cubicBezTo>
                      <a:pt x="132687" y="956563"/>
                      <a:pt x="125067" y="908938"/>
                      <a:pt x="137449" y="858455"/>
                    </a:cubicBezTo>
                    <a:close/>
                    <a:moveTo>
                      <a:pt x="56487" y="1119440"/>
                    </a:moveTo>
                    <a:cubicBezTo>
                      <a:pt x="66964" y="1174685"/>
                      <a:pt x="86967" y="1233740"/>
                      <a:pt x="130782" y="1298510"/>
                    </a:cubicBezTo>
                    <a:cubicBezTo>
                      <a:pt x="107922" y="1244218"/>
                      <a:pt x="87919" y="1188973"/>
                      <a:pt x="79347" y="1132775"/>
                    </a:cubicBezTo>
                    <a:cubicBezTo>
                      <a:pt x="68869" y="1068005"/>
                      <a:pt x="79347" y="1019428"/>
                      <a:pt x="109827" y="954658"/>
                    </a:cubicBezTo>
                    <a:cubicBezTo>
                      <a:pt x="137449" y="1050860"/>
                      <a:pt x="177454" y="1143253"/>
                      <a:pt x="217459" y="1204213"/>
                    </a:cubicBezTo>
                    <a:cubicBezTo>
                      <a:pt x="286039" y="1312798"/>
                      <a:pt x="385099" y="1399475"/>
                      <a:pt x="478444" y="1486153"/>
                    </a:cubicBezTo>
                    <a:cubicBezTo>
                      <a:pt x="499399" y="1506155"/>
                      <a:pt x="558454" y="1569973"/>
                      <a:pt x="594649" y="1608073"/>
                    </a:cubicBezTo>
                    <a:cubicBezTo>
                      <a:pt x="523212" y="1544255"/>
                      <a:pt x="306042" y="1384235"/>
                      <a:pt x="218412" y="1357565"/>
                    </a:cubicBezTo>
                    <a:cubicBezTo>
                      <a:pt x="308899" y="1401380"/>
                      <a:pt x="638464" y="1628075"/>
                      <a:pt x="667992" y="1737613"/>
                    </a:cubicBezTo>
                    <a:cubicBezTo>
                      <a:pt x="676564" y="1769045"/>
                      <a:pt x="667992" y="1846198"/>
                      <a:pt x="667992" y="1846198"/>
                    </a:cubicBezTo>
                    <a:cubicBezTo>
                      <a:pt x="667992" y="1846198"/>
                      <a:pt x="674659" y="1888108"/>
                      <a:pt x="674659" y="1924303"/>
                    </a:cubicBezTo>
                    <a:cubicBezTo>
                      <a:pt x="674659" y="1945258"/>
                      <a:pt x="670849" y="1953830"/>
                      <a:pt x="662277" y="1940495"/>
                    </a:cubicBezTo>
                    <a:cubicBezTo>
                      <a:pt x="580362" y="1807145"/>
                      <a:pt x="453679" y="1723325"/>
                      <a:pt x="325092" y="1641410"/>
                    </a:cubicBezTo>
                    <a:cubicBezTo>
                      <a:pt x="302232" y="1627123"/>
                      <a:pt x="136497" y="1507108"/>
                      <a:pt x="114589" y="1483295"/>
                    </a:cubicBezTo>
                    <a:cubicBezTo>
                      <a:pt x="28864" y="1392808"/>
                      <a:pt x="-12093" y="1275650"/>
                      <a:pt x="56487" y="1119440"/>
                    </a:cubicBezTo>
                    <a:close/>
                    <a:moveTo>
                      <a:pt x="55534" y="1467103"/>
                    </a:moveTo>
                    <a:cubicBezTo>
                      <a:pt x="122209" y="1544255"/>
                      <a:pt x="262227" y="1636648"/>
                      <a:pt x="323187" y="1677605"/>
                    </a:cubicBezTo>
                    <a:cubicBezTo>
                      <a:pt x="458442" y="1764283"/>
                      <a:pt x="536547" y="1810955"/>
                      <a:pt x="598459" y="1898585"/>
                    </a:cubicBezTo>
                    <a:cubicBezTo>
                      <a:pt x="608937" y="1913825"/>
                      <a:pt x="658467" y="1971928"/>
                      <a:pt x="663229" y="1992883"/>
                    </a:cubicBezTo>
                    <a:cubicBezTo>
                      <a:pt x="667039" y="2047175"/>
                      <a:pt x="667992" y="2141473"/>
                      <a:pt x="660372" y="2209100"/>
                    </a:cubicBezTo>
                    <a:cubicBezTo>
                      <a:pt x="637512" y="2177668"/>
                      <a:pt x="617509" y="2144330"/>
                      <a:pt x="592744" y="2114803"/>
                    </a:cubicBezTo>
                    <a:cubicBezTo>
                      <a:pt x="513687" y="2019553"/>
                      <a:pt x="422247" y="1936685"/>
                      <a:pt x="319377" y="1866200"/>
                    </a:cubicBezTo>
                    <a:cubicBezTo>
                      <a:pt x="236509" y="1810003"/>
                      <a:pt x="142212" y="1725230"/>
                      <a:pt x="142212" y="1725230"/>
                    </a:cubicBezTo>
                    <a:cubicBezTo>
                      <a:pt x="101254" y="1690940"/>
                      <a:pt x="58392" y="1649030"/>
                      <a:pt x="54582" y="1581403"/>
                    </a:cubicBezTo>
                    <a:cubicBezTo>
                      <a:pt x="53629" y="1569020"/>
                      <a:pt x="45057" y="1492820"/>
                      <a:pt x="55534" y="1467103"/>
                    </a:cubicBezTo>
                    <a:close/>
                    <a:moveTo>
                      <a:pt x="69822" y="1692845"/>
                    </a:moveTo>
                    <a:cubicBezTo>
                      <a:pt x="143164" y="1770950"/>
                      <a:pt x="218412" y="1825243"/>
                      <a:pt x="294612" y="1879535"/>
                    </a:cubicBezTo>
                    <a:cubicBezTo>
                      <a:pt x="294612" y="1879535"/>
                      <a:pt x="294612" y="1879535"/>
                      <a:pt x="294612" y="1879535"/>
                    </a:cubicBezTo>
                    <a:cubicBezTo>
                      <a:pt x="380337" y="1939543"/>
                      <a:pt x="655609" y="2165285"/>
                      <a:pt x="659419" y="2282443"/>
                    </a:cubicBezTo>
                    <a:cubicBezTo>
                      <a:pt x="628939" y="2249105"/>
                      <a:pt x="504162" y="2119565"/>
                      <a:pt x="460347" y="2119565"/>
                    </a:cubicBezTo>
                    <a:cubicBezTo>
                      <a:pt x="530832" y="2161475"/>
                      <a:pt x="655609" y="2293873"/>
                      <a:pt x="656562" y="2334830"/>
                    </a:cubicBezTo>
                    <a:cubicBezTo>
                      <a:pt x="654657" y="2368168"/>
                      <a:pt x="649894" y="2449130"/>
                      <a:pt x="640369" y="2509138"/>
                    </a:cubicBezTo>
                    <a:cubicBezTo>
                      <a:pt x="599412" y="2393885"/>
                      <a:pt x="533689" y="2308160"/>
                      <a:pt x="456537" y="2230055"/>
                    </a:cubicBezTo>
                    <a:cubicBezTo>
                      <a:pt x="409864" y="2182430"/>
                      <a:pt x="276514" y="2070035"/>
                      <a:pt x="266037" y="2050985"/>
                    </a:cubicBezTo>
                    <a:cubicBezTo>
                      <a:pt x="266037" y="2050033"/>
                      <a:pt x="78394" y="1854770"/>
                      <a:pt x="69822" y="1692845"/>
                    </a:cubicBezTo>
                    <a:close/>
                    <a:moveTo>
                      <a:pt x="135544" y="2132900"/>
                    </a:moveTo>
                    <a:cubicBezTo>
                      <a:pt x="177454" y="2167190"/>
                      <a:pt x="276514" y="2195765"/>
                      <a:pt x="326997" y="2269108"/>
                    </a:cubicBezTo>
                    <a:cubicBezTo>
                      <a:pt x="301279" y="2180525"/>
                      <a:pt x="145069" y="2150045"/>
                      <a:pt x="119352" y="2081465"/>
                    </a:cubicBezTo>
                    <a:cubicBezTo>
                      <a:pt x="111732" y="2060510"/>
                      <a:pt x="114589" y="1994788"/>
                      <a:pt x="112684" y="1971928"/>
                    </a:cubicBezTo>
                    <a:cubicBezTo>
                      <a:pt x="111732" y="1958593"/>
                      <a:pt x="108874" y="1928113"/>
                      <a:pt x="117447" y="1924303"/>
                    </a:cubicBezTo>
                    <a:cubicBezTo>
                      <a:pt x="126972" y="1920493"/>
                      <a:pt x="140307" y="1949068"/>
                      <a:pt x="144117" y="1955735"/>
                    </a:cubicBezTo>
                    <a:cubicBezTo>
                      <a:pt x="186979" y="2015743"/>
                      <a:pt x="242224" y="2065273"/>
                      <a:pt x="292707" y="2117660"/>
                    </a:cubicBezTo>
                    <a:lnTo>
                      <a:pt x="292707" y="2117660"/>
                    </a:lnTo>
                    <a:cubicBezTo>
                      <a:pt x="350809" y="2170048"/>
                      <a:pt x="536547" y="2306255"/>
                      <a:pt x="597507" y="2470085"/>
                    </a:cubicBezTo>
                    <a:cubicBezTo>
                      <a:pt x="601317" y="2480563"/>
                      <a:pt x="632749" y="2527235"/>
                      <a:pt x="627987" y="2611055"/>
                    </a:cubicBezTo>
                    <a:cubicBezTo>
                      <a:pt x="612747" y="2590100"/>
                      <a:pt x="556549" y="2446273"/>
                      <a:pt x="515592" y="2436748"/>
                    </a:cubicBezTo>
                    <a:cubicBezTo>
                      <a:pt x="547024" y="2462465"/>
                      <a:pt x="618462" y="2615818"/>
                      <a:pt x="618462" y="2642488"/>
                    </a:cubicBezTo>
                    <a:cubicBezTo>
                      <a:pt x="617509" y="2666300"/>
                      <a:pt x="610842" y="2712020"/>
                      <a:pt x="600364" y="2744405"/>
                    </a:cubicBezTo>
                    <a:cubicBezTo>
                      <a:pt x="502257" y="2456750"/>
                      <a:pt x="201267" y="2273870"/>
                      <a:pt x="201267" y="2273870"/>
                    </a:cubicBezTo>
                    <a:cubicBezTo>
                      <a:pt x="176502" y="2251010"/>
                      <a:pt x="169834" y="2236723"/>
                      <a:pt x="135544" y="2132900"/>
                    </a:cubicBezTo>
                    <a:close/>
                    <a:moveTo>
                      <a:pt x="181264" y="2282443"/>
                    </a:moveTo>
                    <a:cubicBezTo>
                      <a:pt x="315567" y="2383408"/>
                      <a:pt x="465109" y="2493898"/>
                      <a:pt x="538452" y="2651060"/>
                    </a:cubicBezTo>
                    <a:cubicBezTo>
                      <a:pt x="452727" y="2552953"/>
                      <a:pt x="334617" y="2461513"/>
                      <a:pt x="244129" y="2368168"/>
                    </a:cubicBezTo>
                    <a:cubicBezTo>
                      <a:pt x="261274" y="2411983"/>
                      <a:pt x="294612" y="2431985"/>
                      <a:pt x="333664" y="2469133"/>
                    </a:cubicBezTo>
                    <a:lnTo>
                      <a:pt x="333664" y="2469133"/>
                    </a:lnTo>
                    <a:cubicBezTo>
                      <a:pt x="343189" y="2478658"/>
                      <a:pt x="487017" y="2584385"/>
                      <a:pt x="565122" y="2732023"/>
                    </a:cubicBezTo>
                    <a:cubicBezTo>
                      <a:pt x="568932" y="2739643"/>
                      <a:pt x="588934" y="2796793"/>
                      <a:pt x="583219" y="2819653"/>
                    </a:cubicBezTo>
                    <a:cubicBezTo>
                      <a:pt x="578457" y="2851085"/>
                      <a:pt x="574647" y="2910140"/>
                      <a:pt x="561312" y="2951098"/>
                    </a:cubicBezTo>
                    <a:cubicBezTo>
                      <a:pt x="529879" y="2852038"/>
                      <a:pt x="485112" y="2803460"/>
                      <a:pt x="422247" y="2740595"/>
                    </a:cubicBezTo>
                    <a:cubicBezTo>
                      <a:pt x="378432" y="2698685"/>
                      <a:pt x="292707" y="2623438"/>
                      <a:pt x="292707" y="2623438"/>
                    </a:cubicBezTo>
                    <a:cubicBezTo>
                      <a:pt x="176502" y="2525330"/>
                      <a:pt x="182217" y="2425318"/>
                      <a:pt x="181264" y="2282443"/>
                    </a:cubicBezTo>
                    <a:close/>
                    <a:moveTo>
                      <a:pt x="510829" y="3152075"/>
                    </a:moveTo>
                    <a:cubicBezTo>
                      <a:pt x="490827" y="3056825"/>
                      <a:pt x="463204" y="2973958"/>
                      <a:pt x="379384" y="2880613"/>
                    </a:cubicBezTo>
                    <a:cubicBezTo>
                      <a:pt x="357477" y="2860610"/>
                      <a:pt x="297469" y="2790125"/>
                      <a:pt x="282229" y="2765360"/>
                    </a:cubicBezTo>
                    <a:cubicBezTo>
                      <a:pt x="242224" y="2706305"/>
                      <a:pt x="219364" y="2678683"/>
                      <a:pt x="224127" y="2585338"/>
                    </a:cubicBezTo>
                    <a:cubicBezTo>
                      <a:pt x="263179" y="2624390"/>
                      <a:pt x="308899" y="2663443"/>
                      <a:pt x="349857" y="2698685"/>
                    </a:cubicBezTo>
                    <a:cubicBezTo>
                      <a:pt x="361287" y="2709163"/>
                      <a:pt x="507019" y="2847275"/>
                      <a:pt x="537499" y="2938715"/>
                    </a:cubicBezTo>
                    <a:cubicBezTo>
                      <a:pt x="544167" y="2958718"/>
                      <a:pt x="550834" y="2996818"/>
                      <a:pt x="547024" y="3017773"/>
                    </a:cubicBezTo>
                    <a:cubicBezTo>
                      <a:pt x="547024" y="3022535"/>
                      <a:pt x="514639" y="3151123"/>
                      <a:pt x="510829" y="3152075"/>
                    </a:cubicBezTo>
                    <a:close/>
                    <a:moveTo>
                      <a:pt x="224127" y="2726308"/>
                    </a:moveTo>
                    <a:cubicBezTo>
                      <a:pt x="246987" y="2753930"/>
                      <a:pt x="307947" y="2832988"/>
                      <a:pt x="330807" y="2860610"/>
                    </a:cubicBezTo>
                    <a:cubicBezTo>
                      <a:pt x="341284" y="2872040"/>
                      <a:pt x="351762" y="2884423"/>
                      <a:pt x="362239" y="2895853"/>
                    </a:cubicBezTo>
                    <a:cubicBezTo>
                      <a:pt x="428914" y="2962528"/>
                      <a:pt x="467014" y="3043490"/>
                      <a:pt x="488922" y="3133978"/>
                    </a:cubicBezTo>
                    <a:cubicBezTo>
                      <a:pt x="495589" y="3163505"/>
                      <a:pt x="495589" y="3172078"/>
                      <a:pt x="488922" y="3213035"/>
                    </a:cubicBezTo>
                    <a:cubicBezTo>
                      <a:pt x="483207" y="3239705"/>
                      <a:pt x="471777" y="3297808"/>
                      <a:pt x="451774" y="3316858"/>
                    </a:cubicBezTo>
                    <a:cubicBezTo>
                      <a:pt x="426057" y="3202558"/>
                      <a:pt x="357477" y="3100640"/>
                      <a:pt x="314614" y="3022535"/>
                    </a:cubicBezTo>
                    <a:cubicBezTo>
                      <a:pt x="269847" y="2942525"/>
                      <a:pt x="235557" y="2927285"/>
                      <a:pt x="238414" y="2828225"/>
                    </a:cubicBezTo>
                    <a:cubicBezTo>
                      <a:pt x="264132" y="2860610"/>
                      <a:pt x="343189" y="2927285"/>
                      <a:pt x="364144" y="2993008"/>
                    </a:cubicBezTo>
                    <a:cubicBezTo>
                      <a:pt x="346047" y="2917760"/>
                      <a:pt x="236509" y="2836798"/>
                      <a:pt x="224127" y="2726308"/>
                    </a:cubicBezTo>
                    <a:close/>
                    <a:moveTo>
                      <a:pt x="230794" y="2937763"/>
                    </a:moveTo>
                    <a:cubicBezTo>
                      <a:pt x="259369" y="2981578"/>
                      <a:pt x="279372" y="3006343"/>
                      <a:pt x="296517" y="3040633"/>
                    </a:cubicBezTo>
                    <a:cubicBezTo>
                      <a:pt x="307947" y="3067303"/>
                      <a:pt x="415579" y="3239705"/>
                      <a:pt x="432724" y="3317810"/>
                    </a:cubicBezTo>
                    <a:cubicBezTo>
                      <a:pt x="443202" y="3363530"/>
                      <a:pt x="431772" y="3399725"/>
                      <a:pt x="408912" y="3442588"/>
                    </a:cubicBezTo>
                    <a:cubicBezTo>
                      <a:pt x="402244" y="3463543"/>
                      <a:pt x="381289" y="3505453"/>
                      <a:pt x="373669" y="3530218"/>
                    </a:cubicBezTo>
                    <a:cubicBezTo>
                      <a:pt x="371764" y="3506405"/>
                      <a:pt x="372717" y="3499738"/>
                      <a:pt x="371764" y="3498785"/>
                    </a:cubicBezTo>
                    <a:cubicBezTo>
                      <a:pt x="358429" y="3401630"/>
                      <a:pt x="303184" y="3320668"/>
                      <a:pt x="263179" y="3234943"/>
                    </a:cubicBezTo>
                    <a:cubicBezTo>
                      <a:pt x="263179" y="3234943"/>
                      <a:pt x="263179" y="3234943"/>
                      <a:pt x="263179" y="3234943"/>
                    </a:cubicBezTo>
                    <a:cubicBezTo>
                      <a:pt x="205077" y="3143503"/>
                      <a:pt x="189837" y="3047300"/>
                      <a:pt x="230794" y="2937763"/>
                    </a:cubicBezTo>
                    <a:close/>
                    <a:moveTo>
                      <a:pt x="203172" y="3145408"/>
                    </a:moveTo>
                    <a:cubicBezTo>
                      <a:pt x="234604" y="3229228"/>
                      <a:pt x="298422" y="3334003"/>
                      <a:pt x="331759" y="3407345"/>
                    </a:cubicBezTo>
                    <a:cubicBezTo>
                      <a:pt x="318424" y="3387343"/>
                      <a:pt x="303184" y="3370198"/>
                      <a:pt x="298422" y="3365435"/>
                    </a:cubicBezTo>
                    <a:cubicBezTo>
                      <a:pt x="312709" y="3392105"/>
                      <a:pt x="327949" y="3414965"/>
                      <a:pt x="340332" y="3462590"/>
                    </a:cubicBezTo>
                    <a:cubicBezTo>
                      <a:pt x="355572" y="3521645"/>
                      <a:pt x="359382" y="3540695"/>
                      <a:pt x="306042" y="3632135"/>
                    </a:cubicBezTo>
                    <a:cubicBezTo>
                      <a:pt x="313662" y="3513073"/>
                      <a:pt x="246987" y="3398773"/>
                      <a:pt x="202219" y="3295903"/>
                    </a:cubicBezTo>
                    <a:cubicBezTo>
                      <a:pt x="193647" y="3269233"/>
                      <a:pt x="194599" y="3237800"/>
                      <a:pt x="224127" y="3275900"/>
                    </a:cubicBezTo>
                    <a:cubicBezTo>
                      <a:pt x="231747" y="3286378"/>
                      <a:pt x="285087" y="3349243"/>
                      <a:pt x="292707" y="3359720"/>
                    </a:cubicBezTo>
                    <a:cubicBezTo>
                      <a:pt x="288897" y="3351148"/>
                      <a:pt x="254607" y="3305428"/>
                      <a:pt x="249844" y="3297808"/>
                    </a:cubicBezTo>
                    <a:cubicBezTo>
                      <a:pt x="238414" y="3283520"/>
                      <a:pt x="228889" y="3267328"/>
                      <a:pt x="219364" y="3251135"/>
                    </a:cubicBezTo>
                    <a:cubicBezTo>
                      <a:pt x="207934" y="3228275"/>
                      <a:pt x="192694" y="3185413"/>
                      <a:pt x="203172" y="3145408"/>
                    </a:cubicBezTo>
                    <a:close/>
                    <a:moveTo>
                      <a:pt x="193647" y="3329240"/>
                    </a:moveTo>
                    <a:cubicBezTo>
                      <a:pt x="214602" y="3346385"/>
                      <a:pt x="229842" y="3374008"/>
                      <a:pt x="235557" y="3394010"/>
                    </a:cubicBezTo>
                    <a:cubicBezTo>
                      <a:pt x="264132" y="3466400"/>
                      <a:pt x="305089" y="3571175"/>
                      <a:pt x="288897" y="3655948"/>
                    </a:cubicBezTo>
                    <a:cubicBezTo>
                      <a:pt x="274609" y="3574985"/>
                      <a:pt x="194599" y="3442588"/>
                      <a:pt x="194599" y="3442588"/>
                    </a:cubicBezTo>
                    <a:cubicBezTo>
                      <a:pt x="179359" y="3408298"/>
                      <a:pt x="175549" y="3376865"/>
                      <a:pt x="193647" y="3329240"/>
                    </a:cubicBezTo>
                    <a:close/>
                    <a:moveTo>
                      <a:pt x="206982" y="3799775"/>
                    </a:moveTo>
                    <a:cubicBezTo>
                      <a:pt x="153642" y="3715003"/>
                      <a:pt x="119352" y="3634993"/>
                      <a:pt x="135544" y="3530218"/>
                    </a:cubicBezTo>
                    <a:cubicBezTo>
                      <a:pt x="138402" y="3513073"/>
                      <a:pt x="140307" y="3503548"/>
                      <a:pt x="146022" y="3492118"/>
                    </a:cubicBezTo>
                    <a:cubicBezTo>
                      <a:pt x="176502" y="3567365"/>
                      <a:pt x="193647" y="3635945"/>
                      <a:pt x="242224" y="3711193"/>
                    </a:cubicBezTo>
                    <a:cubicBezTo>
                      <a:pt x="216507" y="3625468"/>
                      <a:pt x="162214" y="3507358"/>
                      <a:pt x="164119" y="3414965"/>
                    </a:cubicBezTo>
                    <a:cubicBezTo>
                      <a:pt x="224127" y="3575938"/>
                      <a:pt x="327949" y="3631183"/>
                      <a:pt x="243177" y="3789298"/>
                    </a:cubicBezTo>
                    <a:cubicBezTo>
                      <a:pt x="233652" y="3805490"/>
                      <a:pt x="224127" y="3826445"/>
                      <a:pt x="206982" y="3799775"/>
                    </a:cubicBezTo>
                    <a:close/>
                    <a:moveTo>
                      <a:pt x="292707" y="3984560"/>
                    </a:moveTo>
                    <a:cubicBezTo>
                      <a:pt x="287944" y="4002658"/>
                      <a:pt x="272704" y="4052188"/>
                      <a:pt x="263179" y="4068380"/>
                    </a:cubicBezTo>
                    <a:cubicBezTo>
                      <a:pt x="257464" y="4077905"/>
                      <a:pt x="246987" y="4115053"/>
                      <a:pt x="231747" y="4109338"/>
                    </a:cubicBezTo>
                    <a:cubicBezTo>
                      <a:pt x="217459" y="4104575"/>
                      <a:pt x="218412" y="4063618"/>
                      <a:pt x="216507" y="4051235"/>
                    </a:cubicBezTo>
                    <a:cubicBezTo>
                      <a:pt x="206982" y="3963605"/>
                      <a:pt x="224127" y="3881690"/>
                      <a:pt x="239367" y="3840733"/>
                    </a:cubicBezTo>
                    <a:cubicBezTo>
                      <a:pt x="283182" y="3720718"/>
                      <a:pt x="352714" y="3614038"/>
                      <a:pt x="407959" y="3498785"/>
                    </a:cubicBezTo>
                    <a:cubicBezTo>
                      <a:pt x="517497" y="3243515"/>
                      <a:pt x="587982" y="2977768"/>
                      <a:pt x="634654" y="2705353"/>
                    </a:cubicBezTo>
                    <a:cubicBezTo>
                      <a:pt x="634654" y="2705353"/>
                      <a:pt x="634654" y="2705353"/>
                      <a:pt x="634654" y="2705353"/>
                    </a:cubicBezTo>
                    <a:cubicBezTo>
                      <a:pt x="674659" y="2470085"/>
                      <a:pt x="692757" y="2232913"/>
                      <a:pt x="693709" y="1993835"/>
                    </a:cubicBezTo>
                    <a:cubicBezTo>
                      <a:pt x="693709" y="1969070"/>
                      <a:pt x="692757" y="1943353"/>
                      <a:pt x="691804" y="1918588"/>
                    </a:cubicBezTo>
                    <a:cubicBezTo>
                      <a:pt x="697519" y="1739518"/>
                      <a:pt x="677517" y="1562353"/>
                      <a:pt x="661324" y="1385188"/>
                    </a:cubicBezTo>
                    <a:cubicBezTo>
                      <a:pt x="688947" y="1473770"/>
                      <a:pt x="700377" y="1564258"/>
                      <a:pt x="709902" y="1654745"/>
                    </a:cubicBezTo>
                    <a:cubicBezTo>
                      <a:pt x="738477" y="1938590"/>
                      <a:pt x="715617" y="2224340"/>
                      <a:pt x="729904" y="2509138"/>
                    </a:cubicBezTo>
                    <a:cubicBezTo>
                      <a:pt x="731809" y="2546285"/>
                      <a:pt x="653704" y="2965385"/>
                      <a:pt x="635607" y="3024440"/>
                    </a:cubicBezTo>
                    <a:cubicBezTo>
                      <a:pt x="572742" y="3190175"/>
                      <a:pt x="440344" y="3546410"/>
                      <a:pt x="435582" y="3557840"/>
                    </a:cubicBezTo>
                    <a:cubicBezTo>
                      <a:pt x="403197" y="3640708"/>
                      <a:pt x="371764" y="3722623"/>
                      <a:pt x="339379" y="3805490"/>
                    </a:cubicBezTo>
                    <a:cubicBezTo>
                      <a:pt x="339379" y="3805490"/>
                      <a:pt x="339379" y="3805490"/>
                      <a:pt x="339379" y="3805490"/>
                    </a:cubicBezTo>
                    <a:cubicBezTo>
                      <a:pt x="339379" y="3805490"/>
                      <a:pt x="339379" y="3805490"/>
                      <a:pt x="339379" y="3805490"/>
                    </a:cubicBezTo>
                    <a:cubicBezTo>
                      <a:pt x="324139" y="3874070"/>
                      <a:pt x="312709" y="3906455"/>
                      <a:pt x="292707" y="3984560"/>
                    </a:cubicBezTo>
                    <a:close/>
                    <a:moveTo>
                      <a:pt x="387957" y="3737863"/>
                    </a:moveTo>
                    <a:cubicBezTo>
                      <a:pt x="406054" y="3699763"/>
                      <a:pt x="440344" y="3676903"/>
                      <a:pt x="469872" y="3649280"/>
                    </a:cubicBezTo>
                    <a:cubicBezTo>
                      <a:pt x="447964" y="3682618"/>
                      <a:pt x="424152" y="3715955"/>
                      <a:pt x="387957" y="3737863"/>
                    </a:cubicBezTo>
                    <a:close/>
                    <a:moveTo>
                      <a:pt x="729904" y="3345433"/>
                    </a:moveTo>
                    <a:cubicBezTo>
                      <a:pt x="647989" y="3473068"/>
                      <a:pt x="511782" y="3546410"/>
                      <a:pt x="420342" y="3663568"/>
                    </a:cubicBezTo>
                    <a:cubicBezTo>
                      <a:pt x="424152" y="3558793"/>
                      <a:pt x="605127" y="3382580"/>
                      <a:pt x="738477" y="3320668"/>
                    </a:cubicBezTo>
                    <a:cubicBezTo>
                      <a:pt x="769909" y="3311143"/>
                      <a:pt x="734667" y="3337813"/>
                      <a:pt x="729904" y="3345433"/>
                    </a:cubicBezTo>
                    <a:close/>
                    <a:moveTo>
                      <a:pt x="902307" y="3049205"/>
                    </a:moveTo>
                    <a:cubicBezTo>
                      <a:pt x="890877" y="3065398"/>
                      <a:pt x="803247" y="3151123"/>
                      <a:pt x="793722" y="3161600"/>
                    </a:cubicBezTo>
                    <a:cubicBezTo>
                      <a:pt x="805152" y="3153980"/>
                      <a:pt x="824202" y="3139693"/>
                      <a:pt x="835632" y="3132073"/>
                    </a:cubicBezTo>
                    <a:cubicBezTo>
                      <a:pt x="855634" y="3114928"/>
                      <a:pt x="918499" y="3054920"/>
                      <a:pt x="938502" y="3037775"/>
                    </a:cubicBezTo>
                    <a:cubicBezTo>
                      <a:pt x="902307" y="3122548"/>
                      <a:pt x="871827" y="3189223"/>
                      <a:pt x="835632" y="3221608"/>
                    </a:cubicBezTo>
                    <a:cubicBezTo>
                      <a:pt x="734667" y="3311143"/>
                      <a:pt x="601317" y="3374008"/>
                      <a:pt x="498447" y="3478783"/>
                    </a:cubicBezTo>
                    <a:cubicBezTo>
                      <a:pt x="534642" y="3366388"/>
                      <a:pt x="636559" y="3304475"/>
                      <a:pt x="671802" y="3277805"/>
                    </a:cubicBezTo>
                    <a:cubicBezTo>
                      <a:pt x="614652" y="3292093"/>
                      <a:pt x="513687" y="3407345"/>
                      <a:pt x="520354" y="3389248"/>
                    </a:cubicBezTo>
                    <a:cubicBezTo>
                      <a:pt x="538452" y="3333050"/>
                      <a:pt x="594649" y="3254945"/>
                      <a:pt x="634654" y="3213035"/>
                    </a:cubicBezTo>
                    <a:cubicBezTo>
                      <a:pt x="757527" y="3085400"/>
                      <a:pt x="893734" y="2971100"/>
                      <a:pt x="1008987" y="2836798"/>
                    </a:cubicBezTo>
                    <a:cubicBezTo>
                      <a:pt x="999462" y="2902520"/>
                      <a:pt x="988984" y="2946335"/>
                      <a:pt x="902307" y="3049205"/>
                    </a:cubicBezTo>
                    <a:close/>
                    <a:moveTo>
                      <a:pt x="1039467" y="2749168"/>
                    </a:moveTo>
                    <a:cubicBezTo>
                      <a:pt x="939454" y="2875850"/>
                      <a:pt x="822297" y="2993008"/>
                      <a:pt x="701329" y="3099688"/>
                    </a:cubicBezTo>
                    <a:cubicBezTo>
                      <a:pt x="663229" y="3133025"/>
                      <a:pt x="629892" y="3173030"/>
                      <a:pt x="588934" y="3216845"/>
                    </a:cubicBezTo>
                    <a:cubicBezTo>
                      <a:pt x="609889" y="3153028"/>
                      <a:pt x="661324" y="3024440"/>
                      <a:pt x="661324" y="3024440"/>
                    </a:cubicBezTo>
                    <a:cubicBezTo>
                      <a:pt x="675612" y="2979673"/>
                      <a:pt x="687994" y="2981578"/>
                      <a:pt x="707997" y="2963480"/>
                    </a:cubicBezTo>
                    <a:cubicBezTo>
                      <a:pt x="709902" y="2961575"/>
                      <a:pt x="976602" y="2710115"/>
                      <a:pt x="976602" y="2710115"/>
                    </a:cubicBezTo>
                    <a:cubicBezTo>
                      <a:pt x="968982" y="2718688"/>
                      <a:pt x="1056612" y="2632963"/>
                      <a:pt x="1095664" y="2595815"/>
                    </a:cubicBezTo>
                    <a:cubicBezTo>
                      <a:pt x="1082329" y="2643440"/>
                      <a:pt x="1072804" y="2705353"/>
                      <a:pt x="1039467" y="274916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8" name="Google Shape;478;p10"/>
              <p:cNvSpPr/>
              <p:nvPr/>
            </p:nvSpPr>
            <p:spPr>
              <a:xfrm rot="1520710">
                <a:off x="2169010" y="4277628"/>
                <a:ext cx="445448" cy="1328726"/>
              </a:xfrm>
              <a:custGeom>
                <a:rect b="b" l="l" r="r" t="t"/>
                <a:pathLst>
                  <a:path extrusionOk="0" h="2025229" w="678947">
                    <a:moveTo>
                      <a:pt x="541078" y="913760"/>
                    </a:moveTo>
                    <a:cubicBezTo>
                      <a:pt x="517510" y="1040676"/>
                      <a:pt x="540707" y="1154107"/>
                      <a:pt x="675744" y="1298518"/>
                    </a:cubicBezTo>
                    <a:lnTo>
                      <a:pt x="678947" y="1298518"/>
                    </a:lnTo>
                    <a:lnTo>
                      <a:pt x="677934" y="1301036"/>
                    </a:lnTo>
                    <a:lnTo>
                      <a:pt x="678947" y="1302201"/>
                    </a:lnTo>
                    <a:lnTo>
                      <a:pt x="677465" y="1302201"/>
                    </a:lnTo>
                    <a:lnTo>
                      <a:pt x="380803" y="2020204"/>
                    </a:lnTo>
                    <a:lnTo>
                      <a:pt x="370346" y="1428267"/>
                    </a:lnTo>
                    <a:cubicBezTo>
                      <a:pt x="405337" y="1416402"/>
                      <a:pt x="430248" y="1384267"/>
                      <a:pt x="430248" y="1346540"/>
                    </a:cubicBezTo>
                    <a:cubicBezTo>
                      <a:pt x="430248" y="1298351"/>
                      <a:pt x="389607" y="1259287"/>
                      <a:pt x="339473" y="1259287"/>
                    </a:cubicBezTo>
                    <a:cubicBezTo>
                      <a:pt x="289339" y="1259287"/>
                      <a:pt x="248698" y="1298351"/>
                      <a:pt x="248698" y="1346540"/>
                    </a:cubicBezTo>
                    <a:cubicBezTo>
                      <a:pt x="248698" y="1384267"/>
                      <a:pt x="273609" y="1416402"/>
                      <a:pt x="308601" y="1428268"/>
                    </a:cubicBezTo>
                    <a:cubicBezTo>
                      <a:pt x="308601" y="1640657"/>
                      <a:pt x="298145" y="1812840"/>
                      <a:pt x="298145" y="2025229"/>
                    </a:cubicBezTo>
                    <a:cubicBezTo>
                      <a:pt x="195772" y="1770818"/>
                      <a:pt x="103855" y="1556612"/>
                      <a:pt x="1482" y="1302201"/>
                    </a:cubicBezTo>
                    <a:lnTo>
                      <a:pt x="1" y="1302201"/>
                    </a:lnTo>
                    <a:cubicBezTo>
                      <a:pt x="335" y="1301788"/>
                      <a:pt x="668" y="1301375"/>
                      <a:pt x="977" y="1300945"/>
                    </a:cubicBezTo>
                    <a:lnTo>
                      <a:pt x="0" y="1298518"/>
                    </a:lnTo>
                    <a:lnTo>
                      <a:pt x="2865" y="1298518"/>
                    </a:lnTo>
                    <a:cubicBezTo>
                      <a:pt x="133453" y="1136606"/>
                      <a:pt x="156667" y="1063482"/>
                      <a:pt x="128363" y="918329"/>
                    </a:cubicBezTo>
                    <a:lnTo>
                      <a:pt x="541078" y="913760"/>
                    </a:lnTo>
                    <a:close/>
                    <a:moveTo>
                      <a:pt x="162613" y="795273"/>
                    </a:moveTo>
                    <a:lnTo>
                      <a:pt x="516334" y="795273"/>
                    </a:lnTo>
                    <a:cubicBezTo>
                      <a:pt x="541182" y="795273"/>
                      <a:pt x="561325" y="815416"/>
                      <a:pt x="561325" y="840264"/>
                    </a:cubicBezTo>
                    <a:cubicBezTo>
                      <a:pt x="561325" y="865112"/>
                      <a:pt x="541182" y="885255"/>
                      <a:pt x="516334" y="885255"/>
                    </a:cubicBezTo>
                    <a:lnTo>
                      <a:pt x="162613" y="885255"/>
                    </a:lnTo>
                    <a:cubicBezTo>
                      <a:pt x="137765" y="885255"/>
                      <a:pt x="117622" y="865112"/>
                      <a:pt x="117622" y="840264"/>
                    </a:cubicBezTo>
                    <a:cubicBezTo>
                      <a:pt x="117622" y="815416"/>
                      <a:pt x="137765" y="795273"/>
                      <a:pt x="162613" y="795273"/>
                    </a:cubicBezTo>
                    <a:close/>
                    <a:moveTo>
                      <a:pt x="306002" y="0"/>
                    </a:moveTo>
                    <a:lnTo>
                      <a:pt x="477359" y="279667"/>
                    </a:lnTo>
                    <a:lnTo>
                      <a:pt x="535416" y="730528"/>
                    </a:lnTo>
                    <a:lnTo>
                      <a:pt x="143530" y="730528"/>
                    </a:lnTo>
                    <a:cubicBezTo>
                      <a:pt x="211263" y="560889"/>
                      <a:pt x="238269" y="169639"/>
                      <a:pt x="306002"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p:txBody>
          </p:sp>
        </p:grpSp>
        <p:sp>
          <p:nvSpPr>
            <p:cNvPr id="479" name="Google Shape;479;p10"/>
            <p:cNvSpPr/>
            <p:nvPr/>
          </p:nvSpPr>
          <p:spPr>
            <a:xfrm flipH="1" rot="-1849715">
              <a:off x="1596864" y="3619394"/>
              <a:ext cx="2914995" cy="4369901"/>
            </a:xfrm>
            <a:custGeom>
              <a:rect b="b" l="l" r="r" t="t"/>
              <a:pathLst>
                <a:path extrusionOk="0" h="3157" w="2127">
                  <a:moveTo>
                    <a:pt x="440" y="1547"/>
                  </a:moveTo>
                  <a:cubicBezTo>
                    <a:pt x="431" y="1553"/>
                    <a:pt x="430" y="1563"/>
                    <a:pt x="426" y="1570"/>
                  </a:cubicBezTo>
                  <a:cubicBezTo>
                    <a:pt x="422" y="1577"/>
                    <a:pt x="419" y="1587"/>
                    <a:pt x="408" y="1586"/>
                  </a:cubicBezTo>
                  <a:cubicBezTo>
                    <a:pt x="395" y="1585"/>
                    <a:pt x="382" y="1582"/>
                    <a:pt x="376" y="1569"/>
                  </a:cubicBezTo>
                  <a:cubicBezTo>
                    <a:pt x="370" y="1558"/>
                    <a:pt x="372" y="1549"/>
                    <a:pt x="388" y="1550"/>
                  </a:cubicBezTo>
                  <a:cubicBezTo>
                    <a:pt x="399" y="1551"/>
                    <a:pt x="401" y="1544"/>
                    <a:pt x="401" y="1535"/>
                  </a:cubicBezTo>
                  <a:cubicBezTo>
                    <a:pt x="403" y="1510"/>
                    <a:pt x="380" y="1494"/>
                    <a:pt x="357" y="1505"/>
                  </a:cubicBezTo>
                  <a:cubicBezTo>
                    <a:pt x="349" y="1508"/>
                    <a:pt x="342" y="1512"/>
                    <a:pt x="333" y="1515"/>
                  </a:cubicBezTo>
                  <a:cubicBezTo>
                    <a:pt x="323" y="1517"/>
                    <a:pt x="315" y="1514"/>
                    <a:pt x="309" y="1505"/>
                  </a:cubicBezTo>
                  <a:cubicBezTo>
                    <a:pt x="302" y="1496"/>
                    <a:pt x="307" y="1489"/>
                    <a:pt x="312" y="1481"/>
                  </a:cubicBezTo>
                  <a:cubicBezTo>
                    <a:pt x="321" y="1467"/>
                    <a:pt x="336" y="1464"/>
                    <a:pt x="351" y="1459"/>
                  </a:cubicBezTo>
                  <a:cubicBezTo>
                    <a:pt x="387" y="1447"/>
                    <a:pt x="387" y="1447"/>
                    <a:pt x="375" y="1411"/>
                  </a:cubicBezTo>
                  <a:cubicBezTo>
                    <a:pt x="364" y="1376"/>
                    <a:pt x="354" y="1342"/>
                    <a:pt x="353" y="1306"/>
                  </a:cubicBezTo>
                  <a:cubicBezTo>
                    <a:pt x="353" y="1294"/>
                    <a:pt x="346" y="1293"/>
                    <a:pt x="338" y="1291"/>
                  </a:cubicBezTo>
                  <a:cubicBezTo>
                    <a:pt x="312" y="1284"/>
                    <a:pt x="286" y="1275"/>
                    <a:pt x="259" y="1260"/>
                  </a:cubicBezTo>
                  <a:cubicBezTo>
                    <a:pt x="282" y="1252"/>
                    <a:pt x="302" y="1256"/>
                    <a:pt x="323" y="1257"/>
                  </a:cubicBezTo>
                  <a:cubicBezTo>
                    <a:pt x="367" y="1259"/>
                    <a:pt x="387" y="1243"/>
                    <a:pt x="392" y="1204"/>
                  </a:cubicBezTo>
                  <a:cubicBezTo>
                    <a:pt x="395" y="1186"/>
                    <a:pt x="389" y="1176"/>
                    <a:pt x="371" y="1172"/>
                  </a:cubicBezTo>
                  <a:cubicBezTo>
                    <a:pt x="363" y="1170"/>
                    <a:pt x="355" y="1170"/>
                    <a:pt x="348" y="1164"/>
                  </a:cubicBezTo>
                  <a:cubicBezTo>
                    <a:pt x="356" y="1152"/>
                    <a:pt x="369" y="1152"/>
                    <a:pt x="380" y="1152"/>
                  </a:cubicBezTo>
                  <a:cubicBezTo>
                    <a:pt x="392" y="1152"/>
                    <a:pt x="395" y="1147"/>
                    <a:pt x="396" y="1137"/>
                  </a:cubicBezTo>
                  <a:cubicBezTo>
                    <a:pt x="398" y="1109"/>
                    <a:pt x="388" y="1086"/>
                    <a:pt x="374" y="1063"/>
                  </a:cubicBezTo>
                  <a:cubicBezTo>
                    <a:pt x="366" y="1050"/>
                    <a:pt x="357" y="1036"/>
                    <a:pt x="349" y="1023"/>
                  </a:cubicBezTo>
                  <a:cubicBezTo>
                    <a:pt x="337" y="1002"/>
                    <a:pt x="333" y="980"/>
                    <a:pt x="340" y="957"/>
                  </a:cubicBezTo>
                  <a:cubicBezTo>
                    <a:pt x="346" y="934"/>
                    <a:pt x="340" y="923"/>
                    <a:pt x="318" y="915"/>
                  </a:cubicBezTo>
                  <a:cubicBezTo>
                    <a:pt x="315" y="914"/>
                    <a:pt x="312" y="914"/>
                    <a:pt x="307" y="913"/>
                  </a:cubicBezTo>
                  <a:cubicBezTo>
                    <a:pt x="316" y="897"/>
                    <a:pt x="331" y="894"/>
                    <a:pt x="344" y="889"/>
                  </a:cubicBezTo>
                  <a:cubicBezTo>
                    <a:pt x="360" y="883"/>
                    <a:pt x="372" y="874"/>
                    <a:pt x="377" y="857"/>
                  </a:cubicBezTo>
                  <a:cubicBezTo>
                    <a:pt x="382" y="845"/>
                    <a:pt x="380" y="836"/>
                    <a:pt x="367" y="831"/>
                  </a:cubicBezTo>
                  <a:cubicBezTo>
                    <a:pt x="353" y="826"/>
                    <a:pt x="344" y="819"/>
                    <a:pt x="345" y="802"/>
                  </a:cubicBezTo>
                  <a:cubicBezTo>
                    <a:pt x="345" y="786"/>
                    <a:pt x="357" y="784"/>
                    <a:pt x="369" y="781"/>
                  </a:cubicBezTo>
                  <a:cubicBezTo>
                    <a:pt x="373" y="780"/>
                    <a:pt x="380" y="780"/>
                    <a:pt x="379" y="773"/>
                  </a:cubicBezTo>
                  <a:cubicBezTo>
                    <a:pt x="379" y="765"/>
                    <a:pt x="375" y="756"/>
                    <a:pt x="367" y="754"/>
                  </a:cubicBezTo>
                  <a:cubicBezTo>
                    <a:pt x="345" y="748"/>
                    <a:pt x="347" y="734"/>
                    <a:pt x="352" y="716"/>
                  </a:cubicBezTo>
                  <a:cubicBezTo>
                    <a:pt x="358" y="689"/>
                    <a:pt x="357" y="662"/>
                    <a:pt x="349" y="635"/>
                  </a:cubicBezTo>
                  <a:cubicBezTo>
                    <a:pt x="347" y="627"/>
                    <a:pt x="346" y="620"/>
                    <a:pt x="351" y="613"/>
                  </a:cubicBezTo>
                  <a:cubicBezTo>
                    <a:pt x="364" y="593"/>
                    <a:pt x="371" y="574"/>
                    <a:pt x="356" y="551"/>
                  </a:cubicBezTo>
                  <a:cubicBezTo>
                    <a:pt x="351" y="542"/>
                    <a:pt x="361" y="537"/>
                    <a:pt x="367" y="538"/>
                  </a:cubicBezTo>
                  <a:cubicBezTo>
                    <a:pt x="400" y="545"/>
                    <a:pt x="411" y="528"/>
                    <a:pt x="413" y="499"/>
                  </a:cubicBezTo>
                  <a:cubicBezTo>
                    <a:pt x="414" y="494"/>
                    <a:pt x="418" y="490"/>
                    <a:pt x="421" y="485"/>
                  </a:cubicBezTo>
                  <a:cubicBezTo>
                    <a:pt x="437" y="458"/>
                    <a:pt x="439" y="456"/>
                    <a:pt x="470" y="463"/>
                  </a:cubicBezTo>
                  <a:cubicBezTo>
                    <a:pt x="487" y="467"/>
                    <a:pt x="498" y="465"/>
                    <a:pt x="506" y="447"/>
                  </a:cubicBezTo>
                  <a:cubicBezTo>
                    <a:pt x="512" y="434"/>
                    <a:pt x="523" y="422"/>
                    <a:pt x="539" y="420"/>
                  </a:cubicBezTo>
                  <a:cubicBezTo>
                    <a:pt x="554" y="418"/>
                    <a:pt x="555" y="408"/>
                    <a:pt x="555" y="397"/>
                  </a:cubicBezTo>
                  <a:cubicBezTo>
                    <a:pt x="555" y="386"/>
                    <a:pt x="554" y="376"/>
                    <a:pt x="561" y="367"/>
                  </a:cubicBezTo>
                  <a:cubicBezTo>
                    <a:pt x="566" y="360"/>
                    <a:pt x="561" y="355"/>
                    <a:pt x="556" y="352"/>
                  </a:cubicBezTo>
                  <a:cubicBezTo>
                    <a:pt x="548" y="349"/>
                    <a:pt x="541" y="347"/>
                    <a:pt x="533" y="346"/>
                  </a:cubicBezTo>
                  <a:cubicBezTo>
                    <a:pt x="507" y="339"/>
                    <a:pt x="506" y="337"/>
                    <a:pt x="517" y="314"/>
                  </a:cubicBezTo>
                  <a:cubicBezTo>
                    <a:pt x="522" y="302"/>
                    <a:pt x="530" y="292"/>
                    <a:pt x="536" y="281"/>
                  </a:cubicBezTo>
                  <a:cubicBezTo>
                    <a:pt x="544" y="268"/>
                    <a:pt x="552" y="255"/>
                    <a:pt x="569" y="271"/>
                  </a:cubicBezTo>
                  <a:cubicBezTo>
                    <a:pt x="575" y="276"/>
                    <a:pt x="583" y="273"/>
                    <a:pt x="585" y="264"/>
                  </a:cubicBezTo>
                  <a:cubicBezTo>
                    <a:pt x="588" y="253"/>
                    <a:pt x="592" y="241"/>
                    <a:pt x="578" y="232"/>
                  </a:cubicBezTo>
                  <a:cubicBezTo>
                    <a:pt x="577" y="232"/>
                    <a:pt x="576" y="232"/>
                    <a:pt x="574" y="231"/>
                  </a:cubicBezTo>
                  <a:cubicBezTo>
                    <a:pt x="566" y="228"/>
                    <a:pt x="552" y="235"/>
                    <a:pt x="550" y="220"/>
                  </a:cubicBezTo>
                  <a:cubicBezTo>
                    <a:pt x="548" y="206"/>
                    <a:pt x="552" y="193"/>
                    <a:pt x="561" y="181"/>
                  </a:cubicBezTo>
                  <a:cubicBezTo>
                    <a:pt x="569" y="172"/>
                    <a:pt x="580" y="166"/>
                    <a:pt x="591" y="162"/>
                  </a:cubicBezTo>
                  <a:cubicBezTo>
                    <a:pt x="600" y="159"/>
                    <a:pt x="607" y="159"/>
                    <a:pt x="608" y="171"/>
                  </a:cubicBezTo>
                  <a:cubicBezTo>
                    <a:pt x="609" y="175"/>
                    <a:pt x="611" y="179"/>
                    <a:pt x="615" y="179"/>
                  </a:cubicBezTo>
                  <a:cubicBezTo>
                    <a:pt x="622" y="179"/>
                    <a:pt x="623" y="174"/>
                    <a:pt x="623" y="170"/>
                  </a:cubicBezTo>
                  <a:cubicBezTo>
                    <a:pt x="624" y="162"/>
                    <a:pt x="624" y="155"/>
                    <a:pt x="625" y="148"/>
                  </a:cubicBezTo>
                  <a:cubicBezTo>
                    <a:pt x="628" y="124"/>
                    <a:pt x="644" y="115"/>
                    <a:pt x="666" y="124"/>
                  </a:cubicBezTo>
                  <a:cubicBezTo>
                    <a:pt x="669" y="125"/>
                    <a:pt x="671" y="126"/>
                    <a:pt x="673" y="127"/>
                  </a:cubicBezTo>
                  <a:cubicBezTo>
                    <a:pt x="705" y="144"/>
                    <a:pt x="710" y="143"/>
                    <a:pt x="725" y="109"/>
                  </a:cubicBezTo>
                  <a:cubicBezTo>
                    <a:pt x="731" y="96"/>
                    <a:pt x="738" y="89"/>
                    <a:pt x="753" y="91"/>
                  </a:cubicBezTo>
                  <a:cubicBezTo>
                    <a:pt x="759" y="92"/>
                    <a:pt x="764" y="91"/>
                    <a:pt x="769" y="90"/>
                  </a:cubicBezTo>
                  <a:cubicBezTo>
                    <a:pt x="799" y="89"/>
                    <a:pt x="822" y="78"/>
                    <a:pt x="829" y="45"/>
                  </a:cubicBezTo>
                  <a:cubicBezTo>
                    <a:pt x="832" y="33"/>
                    <a:pt x="837" y="21"/>
                    <a:pt x="845" y="11"/>
                  </a:cubicBezTo>
                  <a:cubicBezTo>
                    <a:pt x="850" y="4"/>
                    <a:pt x="858" y="0"/>
                    <a:pt x="866" y="3"/>
                  </a:cubicBezTo>
                  <a:cubicBezTo>
                    <a:pt x="876" y="6"/>
                    <a:pt x="872" y="15"/>
                    <a:pt x="871" y="22"/>
                  </a:cubicBezTo>
                  <a:cubicBezTo>
                    <a:pt x="867" y="66"/>
                    <a:pt x="867" y="66"/>
                    <a:pt x="909" y="57"/>
                  </a:cubicBezTo>
                  <a:cubicBezTo>
                    <a:pt x="924" y="54"/>
                    <a:pt x="938" y="53"/>
                    <a:pt x="953" y="56"/>
                  </a:cubicBezTo>
                  <a:cubicBezTo>
                    <a:pt x="968" y="60"/>
                    <a:pt x="980" y="63"/>
                    <a:pt x="986" y="82"/>
                  </a:cubicBezTo>
                  <a:cubicBezTo>
                    <a:pt x="996" y="109"/>
                    <a:pt x="1034" y="117"/>
                    <a:pt x="1066" y="102"/>
                  </a:cubicBezTo>
                  <a:cubicBezTo>
                    <a:pt x="1071" y="100"/>
                    <a:pt x="1075" y="97"/>
                    <a:pt x="1081" y="94"/>
                  </a:cubicBezTo>
                  <a:cubicBezTo>
                    <a:pt x="1085" y="117"/>
                    <a:pt x="1091" y="138"/>
                    <a:pt x="1114" y="148"/>
                  </a:cubicBezTo>
                  <a:cubicBezTo>
                    <a:pt x="1135" y="157"/>
                    <a:pt x="1155" y="152"/>
                    <a:pt x="1176" y="148"/>
                  </a:cubicBezTo>
                  <a:cubicBezTo>
                    <a:pt x="1178" y="154"/>
                    <a:pt x="1174" y="156"/>
                    <a:pt x="1172" y="159"/>
                  </a:cubicBezTo>
                  <a:cubicBezTo>
                    <a:pt x="1152" y="181"/>
                    <a:pt x="1160" y="206"/>
                    <a:pt x="1189" y="215"/>
                  </a:cubicBezTo>
                  <a:cubicBezTo>
                    <a:pt x="1219" y="224"/>
                    <a:pt x="1219" y="224"/>
                    <a:pt x="1209" y="254"/>
                  </a:cubicBezTo>
                  <a:cubicBezTo>
                    <a:pt x="1202" y="275"/>
                    <a:pt x="1214" y="297"/>
                    <a:pt x="1236" y="300"/>
                  </a:cubicBezTo>
                  <a:cubicBezTo>
                    <a:pt x="1247" y="302"/>
                    <a:pt x="1248" y="292"/>
                    <a:pt x="1250" y="285"/>
                  </a:cubicBezTo>
                  <a:cubicBezTo>
                    <a:pt x="1253" y="273"/>
                    <a:pt x="1255" y="259"/>
                    <a:pt x="1270" y="255"/>
                  </a:cubicBezTo>
                  <a:cubicBezTo>
                    <a:pt x="1280" y="253"/>
                    <a:pt x="1287" y="252"/>
                    <a:pt x="1283" y="267"/>
                  </a:cubicBezTo>
                  <a:cubicBezTo>
                    <a:pt x="1274" y="305"/>
                    <a:pt x="1284" y="318"/>
                    <a:pt x="1322" y="321"/>
                  </a:cubicBezTo>
                  <a:cubicBezTo>
                    <a:pt x="1370" y="325"/>
                    <a:pt x="1411" y="342"/>
                    <a:pt x="1447" y="373"/>
                  </a:cubicBezTo>
                  <a:cubicBezTo>
                    <a:pt x="1465" y="389"/>
                    <a:pt x="1484" y="402"/>
                    <a:pt x="1507" y="410"/>
                  </a:cubicBezTo>
                  <a:cubicBezTo>
                    <a:pt x="1519" y="414"/>
                    <a:pt x="1530" y="414"/>
                    <a:pt x="1540" y="405"/>
                  </a:cubicBezTo>
                  <a:cubicBezTo>
                    <a:pt x="1549" y="397"/>
                    <a:pt x="1560" y="392"/>
                    <a:pt x="1570" y="402"/>
                  </a:cubicBezTo>
                  <a:cubicBezTo>
                    <a:pt x="1580" y="413"/>
                    <a:pt x="1569" y="421"/>
                    <a:pt x="1563" y="427"/>
                  </a:cubicBezTo>
                  <a:cubicBezTo>
                    <a:pt x="1548" y="442"/>
                    <a:pt x="1547" y="456"/>
                    <a:pt x="1554" y="475"/>
                  </a:cubicBezTo>
                  <a:cubicBezTo>
                    <a:pt x="1581" y="551"/>
                    <a:pt x="1584" y="629"/>
                    <a:pt x="1581" y="708"/>
                  </a:cubicBezTo>
                  <a:cubicBezTo>
                    <a:pt x="1580" y="748"/>
                    <a:pt x="1580" y="748"/>
                    <a:pt x="1616" y="763"/>
                  </a:cubicBezTo>
                  <a:cubicBezTo>
                    <a:pt x="1649" y="776"/>
                    <a:pt x="1649" y="776"/>
                    <a:pt x="1675" y="750"/>
                  </a:cubicBezTo>
                  <a:cubicBezTo>
                    <a:pt x="1693" y="732"/>
                    <a:pt x="1711" y="713"/>
                    <a:pt x="1734" y="700"/>
                  </a:cubicBezTo>
                  <a:cubicBezTo>
                    <a:pt x="1746" y="694"/>
                    <a:pt x="1759" y="688"/>
                    <a:pt x="1775" y="691"/>
                  </a:cubicBezTo>
                  <a:cubicBezTo>
                    <a:pt x="1772" y="703"/>
                    <a:pt x="1764" y="711"/>
                    <a:pt x="1758" y="720"/>
                  </a:cubicBezTo>
                  <a:cubicBezTo>
                    <a:pt x="1746" y="738"/>
                    <a:pt x="1738" y="757"/>
                    <a:pt x="1738" y="778"/>
                  </a:cubicBezTo>
                  <a:cubicBezTo>
                    <a:pt x="1737" y="790"/>
                    <a:pt x="1733" y="792"/>
                    <a:pt x="1722" y="791"/>
                  </a:cubicBezTo>
                  <a:cubicBezTo>
                    <a:pt x="1711" y="790"/>
                    <a:pt x="1699" y="790"/>
                    <a:pt x="1689" y="796"/>
                  </a:cubicBezTo>
                  <a:cubicBezTo>
                    <a:pt x="1683" y="801"/>
                    <a:pt x="1678" y="807"/>
                    <a:pt x="1677" y="814"/>
                  </a:cubicBezTo>
                  <a:cubicBezTo>
                    <a:pt x="1677" y="823"/>
                    <a:pt x="1686" y="823"/>
                    <a:pt x="1692" y="825"/>
                  </a:cubicBezTo>
                  <a:cubicBezTo>
                    <a:pt x="1732" y="839"/>
                    <a:pt x="1772" y="852"/>
                    <a:pt x="1813" y="867"/>
                  </a:cubicBezTo>
                  <a:cubicBezTo>
                    <a:pt x="1837" y="875"/>
                    <a:pt x="1861" y="886"/>
                    <a:pt x="1882" y="902"/>
                  </a:cubicBezTo>
                  <a:cubicBezTo>
                    <a:pt x="1923" y="931"/>
                    <a:pt x="1936" y="968"/>
                    <a:pt x="1924" y="1017"/>
                  </a:cubicBezTo>
                  <a:cubicBezTo>
                    <a:pt x="1912" y="1061"/>
                    <a:pt x="1912" y="1061"/>
                    <a:pt x="1939" y="1097"/>
                  </a:cubicBezTo>
                  <a:cubicBezTo>
                    <a:pt x="1923" y="1108"/>
                    <a:pt x="1913" y="1125"/>
                    <a:pt x="1904" y="1141"/>
                  </a:cubicBezTo>
                  <a:cubicBezTo>
                    <a:pt x="1895" y="1157"/>
                    <a:pt x="1884" y="1170"/>
                    <a:pt x="1865" y="1174"/>
                  </a:cubicBezTo>
                  <a:cubicBezTo>
                    <a:pt x="1851" y="1177"/>
                    <a:pt x="1837" y="1180"/>
                    <a:pt x="1834" y="1197"/>
                  </a:cubicBezTo>
                  <a:cubicBezTo>
                    <a:pt x="1830" y="1217"/>
                    <a:pt x="1831" y="1236"/>
                    <a:pt x="1849" y="1250"/>
                  </a:cubicBezTo>
                  <a:cubicBezTo>
                    <a:pt x="1861" y="1260"/>
                    <a:pt x="1876" y="1267"/>
                    <a:pt x="1890" y="1273"/>
                  </a:cubicBezTo>
                  <a:cubicBezTo>
                    <a:pt x="1914" y="1284"/>
                    <a:pt x="1939" y="1294"/>
                    <a:pt x="1961" y="1309"/>
                  </a:cubicBezTo>
                  <a:cubicBezTo>
                    <a:pt x="1974" y="1318"/>
                    <a:pt x="1981" y="1314"/>
                    <a:pt x="1983" y="1298"/>
                  </a:cubicBezTo>
                  <a:cubicBezTo>
                    <a:pt x="1984" y="1274"/>
                    <a:pt x="1997" y="1257"/>
                    <a:pt x="2020" y="1250"/>
                  </a:cubicBezTo>
                  <a:cubicBezTo>
                    <a:pt x="2045" y="1242"/>
                    <a:pt x="2073" y="1249"/>
                    <a:pt x="2088" y="1267"/>
                  </a:cubicBezTo>
                  <a:cubicBezTo>
                    <a:pt x="2099" y="1280"/>
                    <a:pt x="2101" y="1295"/>
                    <a:pt x="2095" y="1310"/>
                  </a:cubicBezTo>
                  <a:cubicBezTo>
                    <a:pt x="2088" y="1329"/>
                    <a:pt x="2096" y="1338"/>
                    <a:pt x="2112" y="1343"/>
                  </a:cubicBezTo>
                  <a:cubicBezTo>
                    <a:pt x="2122" y="1346"/>
                    <a:pt x="2127" y="1351"/>
                    <a:pt x="2125" y="1362"/>
                  </a:cubicBezTo>
                  <a:cubicBezTo>
                    <a:pt x="2123" y="1374"/>
                    <a:pt x="2114" y="1368"/>
                    <a:pt x="2108" y="1368"/>
                  </a:cubicBezTo>
                  <a:cubicBezTo>
                    <a:pt x="2002" y="1361"/>
                    <a:pt x="1903" y="1334"/>
                    <a:pt x="1815" y="1274"/>
                  </a:cubicBezTo>
                  <a:cubicBezTo>
                    <a:pt x="1807" y="1268"/>
                    <a:pt x="1800" y="1268"/>
                    <a:pt x="1794" y="1274"/>
                  </a:cubicBezTo>
                  <a:cubicBezTo>
                    <a:pt x="1782" y="1284"/>
                    <a:pt x="1770" y="1294"/>
                    <a:pt x="1759" y="1304"/>
                  </a:cubicBezTo>
                  <a:cubicBezTo>
                    <a:pt x="1743" y="1319"/>
                    <a:pt x="1727" y="1334"/>
                    <a:pt x="1704" y="1340"/>
                  </a:cubicBezTo>
                  <a:cubicBezTo>
                    <a:pt x="1693" y="1342"/>
                    <a:pt x="1693" y="1350"/>
                    <a:pt x="1698" y="1358"/>
                  </a:cubicBezTo>
                  <a:cubicBezTo>
                    <a:pt x="1705" y="1368"/>
                    <a:pt x="1712" y="1378"/>
                    <a:pt x="1726" y="1381"/>
                  </a:cubicBezTo>
                  <a:cubicBezTo>
                    <a:pt x="1758" y="1390"/>
                    <a:pt x="1785" y="1409"/>
                    <a:pt x="1811" y="1429"/>
                  </a:cubicBezTo>
                  <a:cubicBezTo>
                    <a:pt x="1831" y="1445"/>
                    <a:pt x="1851" y="1460"/>
                    <a:pt x="1874" y="1471"/>
                  </a:cubicBezTo>
                  <a:cubicBezTo>
                    <a:pt x="1890" y="1480"/>
                    <a:pt x="1899" y="1477"/>
                    <a:pt x="1904" y="1460"/>
                  </a:cubicBezTo>
                  <a:cubicBezTo>
                    <a:pt x="1906" y="1451"/>
                    <a:pt x="1908" y="1441"/>
                    <a:pt x="1922" y="1445"/>
                  </a:cubicBezTo>
                  <a:cubicBezTo>
                    <a:pt x="1935" y="1449"/>
                    <a:pt x="1940" y="1458"/>
                    <a:pt x="1941" y="1470"/>
                  </a:cubicBezTo>
                  <a:cubicBezTo>
                    <a:pt x="1941" y="1478"/>
                    <a:pt x="1935" y="1478"/>
                    <a:pt x="1930" y="1478"/>
                  </a:cubicBezTo>
                  <a:cubicBezTo>
                    <a:pt x="1914" y="1479"/>
                    <a:pt x="1900" y="1483"/>
                    <a:pt x="1887" y="1493"/>
                  </a:cubicBezTo>
                  <a:cubicBezTo>
                    <a:pt x="1881" y="1498"/>
                    <a:pt x="1877" y="1496"/>
                    <a:pt x="1871" y="1493"/>
                  </a:cubicBezTo>
                  <a:cubicBezTo>
                    <a:pt x="1813" y="1464"/>
                    <a:pt x="1751" y="1440"/>
                    <a:pt x="1708" y="1388"/>
                  </a:cubicBezTo>
                  <a:cubicBezTo>
                    <a:pt x="1695" y="1373"/>
                    <a:pt x="1664" y="1380"/>
                    <a:pt x="1656" y="1400"/>
                  </a:cubicBezTo>
                  <a:cubicBezTo>
                    <a:pt x="1649" y="1415"/>
                    <a:pt x="1641" y="1417"/>
                    <a:pt x="1627" y="1415"/>
                  </a:cubicBezTo>
                  <a:cubicBezTo>
                    <a:pt x="1620" y="1414"/>
                    <a:pt x="1612" y="1415"/>
                    <a:pt x="1605" y="1417"/>
                  </a:cubicBezTo>
                  <a:cubicBezTo>
                    <a:pt x="1593" y="1420"/>
                    <a:pt x="1590" y="1430"/>
                    <a:pt x="1588" y="1441"/>
                  </a:cubicBezTo>
                  <a:cubicBezTo>
                    <a:pt x="1586" y="1452"/>
                    <a:pt x="1593" y="1457"/>
                    <a:pt x="1601" y="1461"/>
                  </a:cubicBezTo>
                  <a:cubicBezTo>
                    <a:pt x="1611" y="1466"/>
                    <a:pt x="1623" y="1470"/>
                    <a:pt x="1634" y="1475"/>
                  </a:cubicBezTo>
                  <a:cubicBezTo>
                    <a:pt x="1646" y="1480"/>
                    <a:pt x="1658" y="1486"/>
                    <a:pt x="1667" y="1497"/>
                  </a:cubicBezTo>
                  <a:cubicBezTo>
                    <a:pt x="1682" y="1516"/>
                    <a:pt x="1679" y="1534"/>
                    <a:pt x="1656" y="1541"/>
                  </a:cubicBezTo>
                  <a:cubicBezTo>
                    <a:pt x="1613" y="1554"/>
                    <a:pt x="1610" y="1570"/>
                    <a:pt x="1633" y="1611"/>
                  </a:cubicBezTo>
                  <a:cubicBezTo>
                    <a:pt x="1642" y="1628"/>
                    <a:pt x="1653" y="1643"/>
                    <a:pt x="1646" y="1664"/>
                  </a:cubicBezTo>
                  <a:cubicBezTo>
                    <a:pt x="1644" y="1668"/>
                    <a:pt x="1644" y="1674"/>
                    <a:pt x="1638" y="1673"/>
                  </a:cubicBezTo>
                  <a:cubicBezTo>
                    <a:pt x="1632" y="1673"/>
                    <a:pt x="1630" y="1668"/>
                    <a:pt x="1629" y="1664"/>
                  </a:cubicBezTo>
                  <a:cubicBezTo>
                    <a:pt x="1627" y="1646"/>
                    <a:pt x="1616" y="1640"/>
                    <a:pt x="1599" y="1639"/>
                  </a:cubicBezTo>
                  <a:cubicBezTo>
                    <a:pt x="1575" y="1637"/>
                    <a:pt x="1560" y="1623"/>
                    <a:pt x="1552" y="1600"/>
                  </a:cubicBezTo>
                  <a:cubicBezTo>
                    <a:pt x="1546" y="1580"/>
                    <a:pt x="1540" y="1560"/>
                    <a:pt x="1533" y="1540"/>
                  </a:cubicBezTo>
                  <a:cubicBezTo>
                    <a:pt x="1529" y="1526"/>
                    <a:pt x="1521" y="1514"/>
                    <a:pt x="1510" y="1506"/>
                  </a:cubicBezTo>
                  <a:cubicBezTo>
                    <a:pt x="1506" y="1503"/>
                    <a:pt x="1502" y="1498"/>
                    <a:pt x="1496" y="1500"/>
                  </a:cubicBezTo>
                  <a:cubicBezTo>
                    <a:pt x="1489" y="1504"/>
                    <a:pt x="1486" y="1510"/>
                    <a:pt x="1487" y="1517"/>
                  </a:cubicBezTo>
                  <a:cubicBezTo>
                    <a:pt x="1488" y="1530"/>
                    <a:pt x="1490" y="1543"/>
                    <a:pt x="1492" y="1556"/>
                  </a:cubicBezTo>
                  <a:cubicBezTo>
                    <a:pt x="1493" y="1561"/>
                    <a:pt x="1498" y="1562"/>
                    <a:pt x="1502" y="1563"/>
                  </a:cubicBezTo>
                  <a:cubicBezTo>
                    <a:pt x="1506" y="1564"/>
                    <a:pt x="1511" y="1564"/>
                    <a:pt x="1515" y="1566"/>
                  </a:cubicBezTo>
                  <a:cubicBezTo>
                    <a:pt x="1527" y="1569"/>
                    <a:pt x="1536" y="1576"/>
                    <a:pt x="1532" y="1589"/>
                  </a:cubicBezTo>
                  <a:cubicBezTo>
                    <a:pt x="1528" y="1600"/>
                    <a:pt x="1516" y="1595"/>
                    <a:pt x="1507" y="1594"/>
                  </a:cubicBezTo>
                  <a:cubicBezTo>
                    <a:pt x="1504" y="1593"/>
                    <a:pt x="1500" y="1592"/>
                    <a:pt x="1498" y="1590"/>
                  </a:cubicBezTo>
                  <a:cubicBezTo>
                    <a:pt x="1480" y="1574"/>
                    <a:pt x="1478" y="1587"/>
                    <a:pt x="1474" y="1602"/>
                  </a:cubicBezTo>
                  <a:cubicBezTo>
                    <a:pt x="1468" y="1624"/>
                    <a:pt x="1468" y="1623"/>
                    <a:pt x="1492" y="1625"/>
                  </a:cubicBezTo>
                  <a:cubicBezTo>
                    <a:pt x="1506" y="1625"/>
                    <a:pt x="1515" y="1630"/>
                    <a:pt x="1509" y="1647"/>
                  </a:cubicBezTo>
                  <a:cubicBezTo>
                    <a:pt x="1505" y="1659"/>
                    <a:pt x="1502" y="1671"/>
                    <a:pt x="1500" y="1684"/>
                  </a:cubicBezTo>
                  <a:cubicBezTo>
                    <a:pt x="1497" y="1705"/>
                    <a:pt x="1504" y="1712"/>
                    <a:pt x="1525" y="1709"/>
                  </a:cubicBezTo>
                  <a:cubicBezTo>
                    <a:pt x="1529" y="1709"/>
                    <a:pt x="1532" y="1709"/>
                    <a:pt x="1535" y="1708"/>
                  </a:cubicBezTo>
                  <a:cubicBezTo>
                    <a:pt x="1553" y="1704"/>
                    <a:pt x="1560" y="1707"/>
                    <a:pt x="1558" y="1728"/>
                  </a:cubicBezTo>
                  <a:cubicBezTo>
                    <a:pt x="1554" y="1754"/>
                    <a:pt x="1565" y="1777"/>
                    <a:pt x="1579" y="1799"/>
                  </a:cubicBezTo>
                  <a:cubicBezTo>
                    <a:pt x="1596" y="1825"/>
                    <a:pt x="1618" y="1849"/>
                    <a:pt x="1631" y="1877"/>
                  </a:cubicBezTo>
                  <a:cubicBezTo>
                    <a:pt x="1639" y="1894"/>
                    <a:pt x="1643" y="1910"/>
                    <a:pt x="1634" y="1929"/>
                  </a:cubicBezTo>
                  <a:cubicBezTo>
                    <a:pt x="1623" y="1951"/>
                    <a:pt x="1628" y="1975"/>
                    <a:pt x="1637" y="1998"/>
                  </a:cubicBezTo>
                  <a:cubicBezTo>
                    <a:pt x="1640" y="2005"/>
                    <a:pt x="1643" y="2011"/>
                    <a:pt x="1645" y="2017"/>
                  </a:cubicBezTo>
                  <a:cubicBezTo>
                    <a:pt x="1662" y="2054"/>
                    <a:pt x="1662" y="2054"/>
                    <a:pt x="1631" y="2080"/>
                  </a:cubicBezTo>
                  <a:cubicBezTo>
                    <a:pt x="1625" y="2085"/>
                    <a:pt x="1621" y="2090"/>
                    <a:pt x="1623" y="2100"/>
                  </a:cubicBezTo>
                  <a:cubicBezTo>
                    <a:pt x="1625" y="2111"/>
                    <a:pt x="1624" y="2123"/>
                    <a:pt x="1622" y="2134"/>
                  </a:cubicBezTo>
                  <a:cubicBezTo>
                    <a:pt x="1618" y="2151"/>
                    <a:pt x="1627" y="2158"/>
                    <a:pt x="1641" y="2163"/>
                  </a:cubicBezTo>
                  <a:cubicBezTo>
                    <a:pt x="1686" y="2179"/>
                    <a:pt x="1686" y="2179"/>
                    <a:pt x="1659" y="2218"/>
                  </a:cubicBezTo>
                  <a:cubicBezTo>
                    <a:pt x="1654" y="2225"/>
                    <a:pt x="1652" y="2233"/>
                    <a:pt x="1652" y="2242"/>
                  </a:cubicBezTo>
                  <a:cubicBezTo>
                    <a:pt x="1652" y="2249"/>
                    <a:pt x="1659" y="2258"/>
                    <a:pt x="1647" y="2261"/>
                  </a:cubicBezTo>
                  <a:cubicBezTo>
                    <a:pt x="1637" y="2264"/>
                    <a:pt x="1627" y="2263"/>
                    <a:pt x="1621" y="2253"/>
                  </a:cubicBezTo>
                  <a:cubicBezTo>
                    <a:pt x="1615" y="2245"/>
                    <a:pt x="1611" y="2236"/>
                    <a:pt x="1606" y="2226"/>
                  </a:cubicBezTo>
                  <a:cubicBezTo>
                    <a:pt x="1582" y="2235"/>
                    <a:pt x="1571" y="2256"/>
                    <a:pt x="1562" y="2277"/>
                  </a:cubicBezTo>
                  <a:cubicBezTo>
                    <a:pt x="1557" y="2287"/>
                    <a:pt x="1566" y="2296"/>
                    <a:pt x="1572" y="2303"/>
                  </a:cubicBezTo>
                  <a:cubicBezTo>
                    <a:pt x="1581" y="2312"/>
                    <a:pt x="1590" y="2320"/>
                    <a:pt x="1598" y="2328"/>
                  </a:cubicBezTo>
                  <a:cubicBezTo>
                    <a:pt x="1607" y="2337"/>
                    <a:pt x="1613" y="2347"/>
                    <a:pt x="1614" y="2360"/>
                  </a:cubicBezTo>
                  <a:cubicBezTo>
                    <a:pt x="1615" y="2377"/>
                    <a:pt x="1610" y="2381"/>
                    <a:pt x="1593" y="2377"/>
                  </a:cubicBezTo>
                  <a:cubicBezTo>
                    <a:pt x="1572" y="2371"/>
                    <a:pt x="1567" y="2377"/>
                    <a:pt x="1570" y="2398"/>
                  </a:cubicBezTo>
                  <a:cubicBezTo>
                    <a:pt x="1571" y="2410"/>
                    <a:pt x="1581" y="2425"/>
                    <a:pt x="1567" y="2433"/>
                  </a:cubicBezTo>
                  <a:cubicBezTo>
                    <a:pt x="1554" y="2440"/>
                    <a:pt x="1542" y="2427"/>
                    <a:pt x="1532" y="2419"/>
                  </a:cubicBezTo>
                  <a:cubicBezTo>
                    <a:pt x="1528" y="2415"/>
                    <a:pt x="1524" y="2412"/>
                    <a:pt x="1519" y="2409"/>
                  </a:cubicBezTo>
                  <a:cubicBezTo>
                    <a:pt x="1513" y="2405"/>
                    <a:pt x="1505" y="2404"/>
                    <a:pt x="1499" y="2410"/>
                  </a:cubicBezTo>
                  <a:cubicBezTo>
                    <a:pt x="1493" y="2415"/>
                    <a:pt x="1495" y="2422"/>
                    <a:pt x="1499" y="2428"/>
                  </a:cubicBezTo>
                  <a:cubicBezTo>
                    <a:pt x="1504" y="2437"/>
                    <a:pt x="1508" y="2446"/>
                    <a:pt x="1498" y="2455"/>
                  </a:cubicBezTo>
                  <a:cubicBezTo>
                    <a:pt x="1488" y="2463"/>
                    <a:pt x="1478" y="2458"/>
                    <a:pt x="1469" y="2452"/>
                  </a:cubicBezTo>
                  <a:cubicBezTo>
                    <a:pt x="1468" y="2451"/>
                    <a:pt x="1466" y="2449"/>
                    <a:pt x="1464" y="2448"/>
                  </a:cubicBezTo>
                  <a:cubicBezTo>
                    <a:pt x="1439" y="2430"/>
                    <a:pt x="1433" y="2432"/>
                    <a:pt x="1421" y="2461"/>
                  </a:cubicBezTo>
                  <a:cubicBezTo>
                    <a:pt x="1416" y="2475"/>
                    <a:pt x="1411" y="2486"/>
                    <a:pt x="1394" y="2484"/>
                  </a:cubicBezTo>
                  <a:cubicBezTo>
                    <a:pt x="1390" y="2484"/>
                    <a:pt x="1387" y="2484"/>
                    <a:pt x="1384" y="2483"/>
                  </a:cubicBezTo>
                  <a:cubicBezTo>
                    <a:pt x="1367" y="2477"/>
                    <a:pt x="1352" y="2485"/>
                    <a:pt x="1354" y="2502"/>
                  </a:cubicBezTo>
                  <a:cubicBezTo>
                    <a:pt x="1356" y="2519"/>
                    <a:pt x="1347" y="2525"/>
                    <a:pt x="1335" y="2526"/>
                  </a:cubicBezTo>
                  <a:cubicBezTo>
                    <a:pt x="1296" y="2528"/>
                    <a:pt x="1288" y="2552"/>
                    <a:pt x="1287" y="2586"/>
                  </a:cubicBezTo>
                  <a:cubicBezTo>
                    <a:pt x="1286" y="2610"/>
                    <a:pt x="1280" y="2634"/>
                    <a:pt x="1273" y="2658"/>
                  </a:cubicBezTo>
                  <a:cubicBezTo>
                    <a:pt x="1269" y="2669"/>
                    <a:pt x="1263" y="2676"/>
                    <a:pt x="1251" y="2679"/>
                  </a:cubicBezTo>
                  <a:cubicBezTo>
                    <a:pt x="1210" y="2691"/>
                    <a:pt x="1169" y="2694"/>
                    <a:pt x="1131" y="2668"/>
                  </a:cubicBezTo>
                  <a:cubicBezTo>
                    <a:pt x="1117" y="2658"/>
                    <a:pt x="1108" y="2647"/>
                    <a:pt x="1110" y="2628"/>
                  </a:cubicBezTo>
                  <a:cubicBezTo>
                    <a:pt x="1114" y="2600"/>
                    <a:pt x="1100" y="2575"/>
                    <a:pt x="1086" y="2551"/>
                  </a:cubicBezTo>
                  <a:cubicBezTo>
                    <a:pt x="1083" y="2544"/>
                    <a:pt x="1077" y="2543"/>
                    <a:pt x="1070" y="2542"/>
                  </a:cubicBezTo>
                  <a:cubicBezTo>
                    <a:pt x="1046" y="2539"/>
                    <a:pt x="1022" y="2537"/>
                    <a:pt x="998" y="2538"/>
                  </a:cubicBezTo>
                  <a:cubicBezTo>
                    <a:pt x="983" y="2538"/>
                    <a:pt x="973" y="2533"/>
                    <a:pt x="964" y="2522"/>
                  </a:cubicBezTo>
                  <a:cubicBezTo>
                    <a:pt x="955" y="2512"/>
                    <a:pt x="947" y="2501"/>
                    <a:pt x="934" y="2495"/>
                  </a:cubicBezTo>
                  <a:cubicBezTo>
                    <a:pt x="920" y="2489"/>
                    <a:pt x="908" y="2487"/>
                    <a:pt x="893" y="2497"/>
                  </a:cubicBezTo>
                  <a:cubicBezTo>
                    <a:pt x="875" y="2510"/>
                    <a:pt x="859" y="2504"/>
                    <a:pt x="852" y="2482"/>
                  </a:cubicBezTo>
                  <a:cubicBezTo>
                    <a:pt x="839" y="2444"/>
                    <a:pt x="821" y="2440"/>
                    <a:pt x="790" y="2468"/>
                  </a:cubicBezTo>
                  <a:cubicBezTo>
                    <a:pt x="773" y="2482"/>
                    <a:pt x="762" y="2501"/>
                    <a:pt x="747" y="2517"/>
                  </a:cubicBezTo>
                  <a:cubicBezTo>
                    <a:pt x="735" y="2529"/>
                    <a:pt x="723" y="2540"/>
                    <a:pt x="700" y="2543"/>
                  </a:cubicBezTo>
                  <a:cubicBezTo>
                    <a:pt x="719" y="2512"/>
                    <a:pt x="734" y="2485"/>
                    <a:pt x="752" y="2457"/>
                  </a:cubicBezTo>
                  <a:cubicBezTo>
                    <a:pt x="770" y="2428"/>
                    <a:pt x="746" y="2370"/>
                    <a:pt x="711" y="2373"/>
                  </a:cubicBezTo>
                  <a:cubicBezTo>
                    <a:pt x="670" y="2376"/>
                    <a:pt x="657" y="2354"/>
                    <a:pt x="649" y="2321"/>
                  </a:cubicBezTo>
                  <a:cubicBezTo>
                    <a:pt x="647" y="2316"/>
                    <a:pt x="646" y="2311"/>
                    <a:pt x="644" y="2306"/>
                  </a:cubicBezTo>
                  <a:cubicBezTo>
                    <a:pt x="638" y="2284"/>
                    <a:pt x="636" y="2283"/>
                    <a:pt x="616" y="2294"/>
                  </a:cubicBezTo>
                  <a:cubicBezTo>
                    <a:pt x="599" y="2304"/>
                    <a:pt x="586" y="2318"/>
                    <a:pt x="574" y="2334"/>
                  </a:cubicBezTo>
                  <a:cubicBezTo>
                    <a:pt x="567" y="2344"/>
                    <a:pt x="561" y="2348"/>
                    <a:pt x="548" y="2343"/>
                  </a:cubicBezTo>
                  <a:cubicBezTo>
                    <a:pt x="537" y="2339"/>
                    <a:pt x="525" y="2338"/>
                    <a:pt x="513" y="2337"/>
                  </a:cubicBezTo>
                  <a:cubicBezTo>
                    <a:pt x="505" y="2336"/>
                    <a:pt x="498" y="2340"/>
                    <a:pt x="496" y="2348"/>
                  </a:cubicBezTo>
                  <a:cubicBezTo>
                    <a:pt x="494" y="2357"/>
                    <a:pt x="497" y="2363"/>
                    <a:pt x="505" y="2367"/>
                  </a:cubicBezTo>
                  <a:cubicBezTo>
                    <a:pt x="511" y="2370"/>
                    <a:pt x="517" y="2372"/>
                    <a:pt x="523" y="2375"/>
                  </a:cubicBezTo>
                  <a:cubicBezTo>
                    <a:pt x="533" y="2380"/>
                    <a:pt x="537" y="2387"/>
                    <a:pt x="535" y="2399"/>
                  </a:cubicBezTo>
                  <a:cubicBezTo>
                    <a:pt x="529" y="2435"/>
                    <a:pt x="542" y="2460"/>
                    <a:pt x="574" y="2476"/>
                  </a:cubicBezTo>
                  <a:cubicBezTo>
                    <a:pt x="579" y="2479"/>
                    <a:pt x="590" y="2478"/>
                    <a:pt x="588" y="2487"/>
                  </a:cubicBezTo>
                  <a:cubicBezTo>
                    <a:pt x="587" y="2496"/>
                    <a:pt x="578" y="2498"/>
                    <a:pt x="569" y="2499"/>
                  </a:cubicBezTo>
                  <a:cubicBezTo>
                    <a:pt x="568" y="2499"/>
                    <a:pt x="567" y="2499"/>
                    <a:pt x="566" y="2499"/>
                  </a:cubicBezTo>
                  <a:cubicBezTo>
                    <a:pt x="542" y="2503"/>
                    <a:pt x="535" y="2514"/>
                    <a:pt x="547" y="2533"/>
                  </a:cubicBezTo>
                  <a:cubicBezTo>
                    <a:pt x="558" y="2551"/>
                    <a:pt x="555" y="2565"/>
                    <a:pt x="545" y="2580"/>
                  </a:cubicBezTo>
                  <a:cubicBezTo>
                    <a:pt x="532" y="2600"/>
                    <a:pt x="522" y="2621"/>
                    <a:pt x="528" y="2646"/>
                  </a:cubicBezTo>
                  <a:cubicBezTo>
                    <a:pt x="531" y="2657"/>
                    <a:pt x="520" y="2662"/>
                    <a:pt x="513" y="2664"/>
                  </a:cubicBezTo>
                  <a:cubicBezTo>
                    <a:pt x="487" y="2673"/>
                    <a:pt x="475" y="2690"/>
                    <a:pt x="472" y="2716"/>
                  </a:cubicBezTo>
                  <a:cubicBezTo>
                    <a:pt x="470" y="2732"/>
                    <a:pt x="464" y="2735"/>
                    <a:pt x="448" y="2725"/>
                  </a:cubicBezTo>
                  <a:cubicBezTo>
                    <a:pt x="414" y="2704"/>
                    <a:pt x="364" y="2719"/>
                    <a:pt x="349" y="2754"/>
                  </a:cubicBezTo>
                  <a:cubicBezTo>
                    <a:pt x="346" y="2761"/>
                    <a:pt x="342" y="2770"/>
                    <a:pt x="349" y="2776"/>
                  </a:cubicBezTo>
                  <a:cubicBezTo>
                    <a:pt x="356" y="2782"/>
                    <a:pt x="366" y="2785"/>
                    <a:pt x="375" y="2779"/>
                  </a:cubicBezTo>
                  <a:cubicBezTo>
                    <a:pt x="381" y="2776"/>
                    <a:pt x="387" y="2771"/>
                    <a:pt x="393" y="2767"/>
                  </a:cubicBezTo>
                  <a:cubicBezTo>
                    <a:pt x="399" y="2762"/>
                    <a:pt x="405" y="2759"/>
                    <a:pt x="410" y="2765"/>
                  </a:cubicBezTo>
                  <a:cubicBezTo>
                    <a:pt x="416" y="2772"/>
                    <a:pt x="412" y="2778"/>
                    <a:pt x="407" y="2783"/>
                  </a:cubicBezTo>
                  <a:cubicBezTo>
                    <a:pt x="403" y="2788"/>
                    <a:pt x="397" y="2792"/>
                    <a:pt x="393" y="2796"/>
                  </a:cubicBezTo>
                  <a:cubicBezTo>
                    <a:pt x="384" y="2805"/>
                    <a:pt x="379" y="2817"/>
                    <a:pt x="388" y="2827"/>
                  </a:cubicBezTo>
                  <a:cubicBezTo>
                    <a:pt x="396" y="2835"/>
                    <a:pt x="407" y="2827"/>
                    <a:pt x="415" y="2821"/>
                  </a:cubicBezTo>
                  <a:cubicBezTo>
                    <a:pt x="422" y="2816"/>
                    <a:pt x="427" y="2807"/>
                    <a:pt x="436" y="2804"/>
                  </a:cubicBezTo>
                  <a:cubicBezTo>
                    <a:pt x="449" y="2799"/>
                    <a:pt x="457" y="2801"/>
                    <a:pt x="456" y="2817"/>
                  </a:cubicBezTo>
                  <a:cubicBezTo>
                    <a:pt x="455" y="2839"/>
                    <a:pt x="446" y="2857"/>
                    <a:pt x="434" y="2874"/>
                  </a:cubicBezTo>
                  <a:cubicBezTo>
                    <a:pt x="419" y="2896"/>
                    <a:pt x="418" y="2908"/>
                    <a:pt x="434" y="2929"/>
                  </a:cubicBezTo>
                  <a:cubicBezTo>
                    <a:pt x="439" y="2937"/>
                    <a:pt x="447" y="2944"/>
                    <a:pt x="454" y="2951"/>
                  </a:cubicBezTo>
                  <a:cubicBezTo>
                    <a:pt x="457" y="2954"/>
                    <a:pt x="462" y="2957"/>
                    <a:pt x="460" y="2962"/>
                  </a:cubicBezTo>
                  <a:cubicBezTo>
                    <a:pt x="458" y="2968"/>
                    <a:pt x="453" y="2969"/>
                    <a:pt x="449" y="2968"/>
                  </a:cubicBezTo>
                  <a:cubicBezTo>
                    <a:pt x="431" y="2964"/>
                    <a:pt x="427" y="2972"/>
                    <a:pt x="428" y="2988"/>
                  </a:cubicBezTo>
                  <a:cubicBezTo>
                    <a:pt x="429" y="3008"/>
                    <a:pt x="416" y="3022"/>
                    <a:pt x="402" y="3033"/>
                  </a:cubicBezTo>
                  <a:cubicBezTo>
                    <a:pt x="391" y="3042"/>
                    <a:pt x="390" y="3049"/>
                    <a:pt x="401" y="3057"/>
                  </a:cubicBezTo>
                  <a:cubicBezTo>
                    <a:pt x="407" y="3061"/>
                    <a:pt x="411" y="3065"/>
                    <a:pt x="409" y="3073"/>
                  </a:cubicBezTo>
                  <a:cubicBezTo>
                    <a:pt x="407" y="3084"/>
                    <a:pt x="399" y="3082"/>
                    <a:pt x="392" y="3084"/>
                  </a:cubicBezTo>
                  <a:cubicBezTo>
                    <a:pt x="388" y="3085"/>
                    <a:pt x="383" y="3085"/>
                    <a:pt x="378" y="3086"/>
                  </a:cubicBezTo>
                  <a:cubicBezTo>
                    <a:pt x="351" y="3089"/>
                    <a:pt x="345" y="3104"/>
                    <a:pt x="361" y="3127"/>
                  </a:cubicBezTo>
                  <a:cubicBezTo>
                    <a:pt x="363" y="3130"/>
                    <a:pt x="365" y="3132"/>
                    <a:pt x="366" y="3135"/>
                  </a:cubicBezTo>
                  <a:cubicBezTo>
                    <a:pt x="369" y="3141"/>
                    <a:pt x="371" y="3149"/>
                    <a:pt x="365" y="3153"/>
                  </a:cubicBezTo>
                  <a:cubicBezTo>
                    <a:pt x="360" y="3157"/>
                    <a:pt x="353" y="3153"/>
                    <a:pt x="349" y="3149"/>
                  </a:cubicBezTo>
                  <a:cubicBezTo>
                    <a:pt x="345" y="3145"/>
                    <a:pt x="342" y="3141"/>
                    <a:pt x="339" y="3136"/>
                  </a:cubicBezTo>
                  <a:cubicBezTo>
                    <a:pt x="333" y="3129"/>
                    <a:pt x="327" y="3127"/>
                    <a:pt x="319" y="3133"/>
                  </a:cubicBezTo>
                  <a:cubicBezTo>
                    <a:pt x="300" y="3146"/>
                    <a:pt x="279" y="3148"/>
                    <a:pt x="258" y="3149"/>
                  </a:cubicBezTo>
                  <a:cubicBezTo>
                    <a:pt x="233" y="3151"/>
                    <a:pt x="207" y="3148"/>
                    <a:pt x="182" y="3154"/>
                  </a:cubicBezTo>
                  <a:cubicBezTo>
                    <a:pt x="173" y="3156"/>
                    <a:pt x="168" y="3150"/>
                    <a:pt x="164" y="3145"/>
                  </a:cubicBezTo>
                  <a:cubicBezTo>
                    <a:pt x="150" y="3129"/>
                    <a:pt x="137" y="3113"/>
                    <a:pt x="112" y="3121"/>
                  </a:cubicBezTo>
                  <a:cubicBezTo>
                    <a:pt x="107" y="3122"/>
                    <a:pt x="104" y="3118"/>
                    <a:pt x="102" y="3114"/>
                  </a:cubicBezTo>
                  <a:cubicBezTo>
                    <a:pt x="91" y="3094"/>
                    <a:pt x="73" y="3078"/>
                    <a:pt x="58" y="3061"/>
                  </a:cubicBezTo>
                  <a:cubicBezTo>
                    <a:pt x="35" y="3035"/>
                    <a:pt x="22" y="3006"/>
                    <a:pt x="31" y="2971"/>
                  </a:cubicBezTo>
                  <a:cubicBezTo>
                    <a:pt x="34" y="2957"/>
                    <a:pt x="26" y="2948"/>
                    <a:pt x="18" y="2940"/>
                  </a:cubicBezTo>
                  <a:cubicBezTo>
                    <a:pt x="0" y="2921"/>
                    <a:pt x="1" y="2911"/>
                    <a:pt x="21" y="2896"/>
                  </a:cubicBezTo>
                  <a:cubicBezTo>
                    <a:pt x="43" y="2881"/>
                    <a:pt x="43" y="2881"/>
                    <a:pt x="25" y="2859"/>
                  </a:cubicBezTo>
                  <a:cubicBezTo>
                    <a:pt x="21" y="2854"/>
                    <a:pt x="18" y="2850"/>
                    <a:pt x="24" y="2844"/>
                  </a:cubicBezTo>
                  <a:cubicBezTo>
                    <a:pt x="44" y="2821"/>
                    <a:pt x="62" y="2798"/>
                    <a:pt x="83" y="2776"/>
                  </a:cubicBezTo>
                  <a:cubicBezTo>
                    <a:pt x="98" y="2759"/>
                    <a:pt x="117" y="2748"/>
                    <a:pt x="139" y="2743"/>
                  </a:cubicBezTo>
                  <a:cubicBezTo>
                    <a:pt x="153" y="2739"/>
                    <a:pt x="180" y="2703"/>
                    <a:pt x="181" y="2688"/>
                  </a:cubicBezTo>
                  <a:cubicBezTo>
                    <a:pt x="181" y="2683"/>
                    <a:pt x="181" y="2679"/>
                    <a:pt x="175" y="2677"/>
                  </a:cubicBezTo>
                  <a:cubicBezTo>
                    <a:pt x="144" y="2663"/>
                    <a:pt x="129" y="2636"/>
                    <a:pt x="116" y="2607"/>
                  </a:cubicBezTo>
                  <a:cubicBezTo>
                    <a:pt x="113" y="2601"/>
                    <a:pt x="111" y="2596"/>
                    <a:pt x="108" y="2591"/>
                  </a:cubicBezTo>
                  <a:cubicBezTo>
                    <a:pt x="98" y="2575"/>
                    <a:pt x="93" y="2561"/>
                    <a:pt x="100" y="2541"/>
                  </a:cubicBezTo>
                  <a:cubicBezTo>
                    <a:pt x="107" y="2521"/>
                    <a:pt x="96" y="2501"/>
                    <a:pt x="86" y="2483"/>
                  </a:cubicBezTo>
                  <a:cubicBezTo>
                    <a:pt x="82" y="2474"/>
                    <a:pt x="80" y="2468"/>
                    <a:pt x="87" y="2459"/>
                  </a:cubicBezTo>
                  <a:cubicBezTo>
                    <a:pt x="115" y="2421"/>
                    <a:pt x="136" y="2379"/>
                    <a:pt x="140" y="2330"/>
                  </a:cubicBezTo>
                  <a:cubicBezTo>
                    <a:pt x="141" y="2323"/>
                    <a:pt x="143" y="2320"/>
                    <a:pt x="150" y="2322"/>
                  </a:cubicBezTo>
                  <a:cubicBezTo>
                    <a:pt x="178" y="2328"/>
                    <a:pt x="196" y="2313"/>
                    <a:pt x="211" y="2293"/>
                  </a:cubicBezTo>
                  <a:cubicBezTo>
                    <a:pt x="218" y="2284"/>
                    <a:pt x="224" y="2279"/>
                    <a:pt x="237" y="2285"/>
                  </a:cubicBezTo>
                  <a:cubicBezTo>
                    <a:pt x="253" y="2294"/>
                    <a:pt x="268" y="2286"/>
                    <a:pt x="281" y="2275"/>
                  </a:cubicBezTo>
                  <a:cubicBezTo>
                    <a:pt x="292" y="2266"/>
                    <a:pt x="303" y="2255"/>
                    <a:pt x="314" y="2246"/>
                  </a:cubicBezTo>
                  <a:cubicBezTo>
                    <a:pt x="325" y="2238"/>
                    <a:pt x="335" y="2237"/>
                    <a:pt x="338" y="2254"/>
                  </a:cubicBezTo>
                  <a:cubicBezTo>
                    <a:pt x="338" y="2258"/>
                    <a:pt x="339" y="2262"/>
                    <a:pt x="341" y="2266"/>
                  </a:cubicBezTo>
                  <a:cubicBezTo>
                    <a:pt x="343" y="2271"/>
                    <a:pt x="343" y="2279"/>
                    <a:pt x="350" y="2280"/>
                  </a:cubicBezTo>
                  <a:cubicBezTo>
                    <a:pt x="356" y="2280"/>
                    <a:pt x="360" y="2275"/>
                    <a:pt x="363" y="2271"/>
                  </a:cubicBezTo>
                  <a:cubicBezTo>
                    <a:pt x="378" y="2254"/>
                    <a:pt x="384" y="2255"/>
                    <a:pt x="393" y="2276"/>
                  </a:cubicBezTo>
                  <a:cubicBezTo>
                    <a:pt x="395" y="2281"/>
                    <a:pt x="396" y="2285"/>
                    <a:pt x="399" y="2289"/>
                  </a:cubicBezTo>
                  <a:cubicBezTo>
                    <a:pt x="403" y="2295"/>
                    <a:pt x="407" y="2300"/>
                    <a:pt x="417" y="2296"/>
                  </a:cubicBezTo>
                  <a:cubicBezTo>
                    <a:pt x="426" y="2291"/>
                    <a:pt x="426" y="2287"/>
                    <a:pt x="424" y="2279"/>
                  </a:cubicBezTo>
                  <a:cubicBezTo>
                    <a:pt x="414" y="2234"/>
                    <a:pt x="425" y="2195"/>
                    <a:pt x="452" y="2158"/>
                  </a:cubicBezTo>
                  <a:cubicBezTo>
                    <a:pt x="468" y="2136"/>
                    <a:pt x="489" y="2122"/>
                    <a:pt x="516" y="2118"/>
                  </a:cubicBezTo>
                  <a:cubicBezTo>
                    <a:pt x="528" y="2116"/>
                    <a:pt x="530" y="2112"/>
                    <a:pt x="526" y="2101"/>
                  </a:cubicBezTo>
                  <a:cubicBezTo>
                    <a:pt x="521" y="2088"/>
                    <a:pt x="517" y="2073"/>
                    <a:pt x="508" y="2062"/>
                  </a:cubicBezTo>
                  <a:cubicBezTo>
                    <a:pt x="501" y="2054"/>
                    <a:pt x="503" y="2050"/>
                    <a:pt x="512" y="2045"/>
                  </a:cubicBezTo>
                  <a:cubicBezTo>
                    <a:pt x="531" y="2036"/>
                    <a:pt x="542" y="1996"/>
                    <a:pt x="531" y="1978"/>
                  </a:cubicBezTo>
                  <a:cubicBezTo>
                    <a:pt x="527" y="1972"/>
                    <a:pt x="521" y="1972"/>
                    <a:pt x="516" y="1971"/>
                  </a:cubicBezTo>
                  <a:cubicBezTo>
                    <a:pt x="500" y="1967"/>
                    <a:pt x="485" y="1962"/>
                    <a:pt x="473" y="1950"/>
                  </a:cubicBezTo>
                  <a:cubicBezTo>
                    <a:pt x="454" y="1929"/>
                    <a:pt x="460" y="1910"/>
                    <a:pt x="488" y="1904"/>
                  </a:cubicBezTo>
                  <a:cubicBezTo>
                    <a:pt x="496" y="1902"/>
                    <a:pt x="505" y="1902"/>
                    <a:pt x="513" y="1900"/>
                  </a:cubicBezTo>
                  <a:cubicBezTo>
                    <a:pt x="535" y="1894"/>
                    <a:pt x="541" y="1884"/>
                    <a:pt x="534" y="1862"/>
                  </a:cubicBezTo>
                  <a:cubicBezTo>
                    <a:pt x="531" y="1851"/>
                    <a:pt x="525" y="1843"/>
                    <a:pt x="519" y="1834"/>
                  </a:cubicBezTo>
                  <a:cubicBezTo>
                    <a:pt x="512" y="1825"/>
                    <a:pt x="506" y="1817"/>
                    <a:pt x="501" y="1807"/>
                  </a:cubicBezTo>
                  <a:cubicBezTo>
                    <a:pt x="497" y="1800"/>
                    <a:pt x="494" y="1791"/>
                    <a:pt x="496" y="1782"/>
                  </a:cubicBezTo>
                  <a:cubicBezTo>
                    <a:pt x="500" y="1770"/>
                    <a:pt x="511" y="1778"/>
                    <a:pt x="518" y="1777"/>
                  </a:cubicBezTo>
                  <a:cubicBezTo>
                    <a:pt x="535" y="1773"/>
                    <a:pt x="553" y="1772"/>
                    <a:pt x="567" y="1761"/>
                  </a:cubicBezTo>
                  <a:cubicBezTo>
                    <a:pt x="576" y="1753"/>
                    <a:pt x="578" y="1746"/>
                    <a:pt x="571" y="1735"/>
                  </a:cubicBezTo>
                  <a:cubicBezTo>
                    <a:pt x="561" y="1720"/>
                    <a:pt x="547" y="1706"/>
                    <a:pt x="535" y="1693"/>
                  </a:cubicBezTo>
                  <a:cubicBezTo>
                    <a:pt x="515" y="1671"/>
                    <a:pt x="499" y="1649"/>
                    <a:pt x="514" y="1618"/>
                  </a:cubicBezTo>
                  <a:cubicBezTo>
                    <a:pt x="517" y="1610"/>
                    <a:pt x="512" y="1605"/>
                    <a:pt x="508" y="1600"/>
                  </a:cubicBezTo>
                  <a:cubicBezTo>
                    <a:pt x="501" y="1590"/>
                    <a:pt x="490" y="1584"/>
                    <a:pt x="480" y="1579"/>
                  </a:cubicBezTo>
                  <a:cubicBezTo>
                    <a:pt x="464" y="1571"/>
                    <a:pt x="448" y="1565"/>
                    <a:pt x="440" y="1547"/>
                  </a:cubicBezTo>
                  <a:close/>
                </a:path>
              </a:pathLst>
            </a:custGeom>
            <a:solidFill>
              <a:srgbClr val="FFFFFF"/>
            </a:solidFill>
            <a:ln>
              <a:noFill/>
            </a:ln>
          </p:spPr>
          <p:txBody>
            <a:bodyPr anchorCtr="0" anchor="t" bIns="30475" lIns="60950" spcFirstLastPara="1" rIns="60950" wrap="square" tIns="304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pSp>
      <p:grpSp>
        <p:nvGrpSpPr>
          <p:cNvPr id="480" name="Google Shape;480;p10"/>
          <p:cNvGrpSpPr/>
          <p:nvPr/>
        </p:nvGrpSpPr>
        <p:grpSpPr>
          <a:xfrm rot="-899960">
            <a:off x="-905575" y="3521814"/>
            <a:ext cx="2004296" cy="2451679"/>
            <a:chOff x="7577305" y="3591550"/>
            <a:chExt cx="2004356" cy="2451752"/>
          </a:xfrm>
        </p:grpSpPr>
        <p:sp>
          <p:nvSpPr>
            <p:cNvPr id="481" name="Google Shape;481;p10"/>
            <p:cNvSpPr/>
            <p:nvPr/>
          </p:nvSpPr>
          <p:spPr>
            <a:xfrm rot="899939">
              <a:off x="8452307" y="3679687"/>
              <a:ext cx="915021" cy="1776804"/>
            </a:xfrm>
            <a:custGeom>
              <a:rect b="b" l="l" r="r" t="t"/>
              <a:pathLst>
                <a:path extrusionOk="0" h="32607" w="16792">
                  <a:moveTo>
                    <a:pt x="8495" y="295"/>
                  </a:moveTo>
                  <a:cubicBezTo>
                    <a:pt x="8650" y="495"/>
                    <a:pt x="8713" y="1021"/>
                    <a:pt x="8731" y="1238"/>
                  </a:cubicBezTo>
                  <a:cubicBezTo>
                    <a:pt x="8586" y="1275"/>
                    <a:pt x="8450" y="1329"/>
                    <a:pt x="8323" y="1402"/>
                  </a:cubicBezTo>
                  <a:cubicBezTo>
                    <a:pt x="8305" y="1411"/>
                    <a:pt x="8296" y="1420"/>
                    <a:pt x="8278" y="1429"/>
                  </a:cubicBezTo>
                  <a:cubicBezTo>
                    <a:pt x="8323" y="1048"/>
                    <a:pt x="8396" y="667"/>
                    <a:pt x="8495" y="295"/>
                  </a:cubicBezTo>
                  <a:close/>
                  <a:moveTo>
                    <a:pt x="10218" y="1193"/>
                  </a:moveTo>
                  <a:lnTo>
                    <a:pt x="10218" y="1193"/>
                  </a:lnTo>
                  <a:cubicBezTo>
                    <a:pt x="10209" y="1211"/>
                    <a:pt x="10209" y="1220"/>
                    <a:pt x="10200" y="1238"/>
                  </a:cubicBezTo>
                  <a:cubicBezTo>
                    <a:pt x="9402" y="1601"/>
                    <a:pt x="8595" y="1937"/>
                    <a:pt x="7815" y="2327"/>
                  </a:cubicBezTo>
                  <a:cubicBezTo>
                    <a:pt x="8006" y="1755"/>
                    <a:pt x="8468" y="1429"/>
                    <a:pt x="9103" y="1347"/>
                  </a:cubicBezTo>
                  <a:cubicBezTo>
                    <a:pt x="9484" y="1302"/>
                    <a:pt x="9847" y="1293"/>
                    <a:pt x="10218" y="1193"/>
                  </a:cubicBezTo>
                  <a:close/>
                  <a:moveTo>
                    <a:pt x="10155" y="1393"/>
                  </a:moveTo>
                  <a:lnTo>
                    <a:pt x="10155" y="1393"/>
                  </a:lnTo>
                  <a:cubicBezTo>
                    <a:pt x="9819" y="2236"/>
                    <a:pt x="8767" y="2336"/>
                    <a:pt x="7906" y="2417"/>
                  </a:cubicBezTo>
                  <a:cubicBezTo>
                    <a:pt x="8668" y="2091"/>
                    <a:pt x="9402" y="1737"/>
                    <a:pt x="10155" y="1393"/>
                  </a:cubicBezTo>
                  <a:close/>
                  <a:moveTo>
                    <a:pt x="8374" y="214"/>
                  </a:moveTo>
                  <a:cubicBezTo>
                    <a:pt x="8375" y="214"/>
                    <a:pt x="8376" y="214"/>
                    <a:pt x="8378" y="214"/>
                  </a:cubicBezTo>
                  <a:cubicBezTo>
                    <a:pt x="8405" y="214"/>
                    <a:pt x="8423" y="232"/>
                    <a:pt x="8441" y="241"/>
                  </a:cubicBezTo>
                  <a:cubicBezTo>
                    <a:pt x="8278" y="667"/>
                    <a:pt x="8169" y="1093"/>
                    <a:pt x="8124" y="1547"/>
                  </a:cubicBezTo>
                  <a:cubicBezTo>
                    <a:pt x="7861" y="1773"/>
                    <a:pt x="7706" y="2091"/>
                    <a:pt x="7688" y="2435"/>
                  </a:cubicBezTo>
                  <a:cubicBezTo>
                    <a:pt x="7643" y="2435"/>
                    <a:pt x="7607" y="2445"/>
                    <a:pt x="7570" y="2445"/>
                  </a:cubicBezTo>
                  <a:cubicBezTo>
                    <a:pt x="7543" y="2200"/>
                    <a:pt x="7498" y="1955"/>
                    <a:pt x="7516" y="1701"/>
                  </a:cubicBezTo>
                  <a:cubicBezTo>
                    <a:pt x="7534" y="1248"/>
                    <a:pt x="7752" y="939"/>
                    <a:pt x="8033" y="595"/>
                  </a:cubicBezTo>
                  <a:cubicBezTo>
                    <a:pt x="8096" y="523"/>
                    <a:pt x="8282" y="214"/>
                    <a:pt x="8374" y="214"/>
                  </a:cubicBezTo>
                  <a:close/>
                  <a:moveTo>
                    <a:pt x="6827" y="1991"/>
                  </a:moveTo>
                  <a:lnTo>
                    <a:pt x="6827" y="1991"/>
                  </a:lnTo>
                  <a:cubicBezTo>
                    <a:pt x="7063" y="2454"/>
                    <a:pt x="7226" y="2943"/>
                    <a:pt x="7144" y="3460"/>
                  </a:cubicBezTo>
                  <a:cubicBezTo>
                    <a:pt x="7063" y="2961"/>
                    <a:pt x="6963" y="2472"/>
                    <a:pt x="6827" y="1991"/>
                  </a:cubicBezTo>
                  <a:close/>
                  <a:moveTo>
                    <a:pt x="6700" y="1882"/>
                  </a:moveTo>
                  <a:cubicBezTo>
                    <a:pt x="6818" y="2417"/>
                    <a:pt x="6954" y="2943"/>
                    <a:pt x="7045" y="3478"/>
                  </a:cubicBezTo>
                  <a:cubicBezTo>
                    <a:pt x="6754" y="2989"/>
                    <a:pt x="6627" y="2454"/>
                    <a:pt x="6700" y="1882"/>
                  </a:cubicBezTo>
                  <a:close/>
                  <a:moveTo>
                    <a:pt x="5793" y="2662"/>
                  </a:moveTo>
                  <a:cubicBezTo>
                    <a:pt x="6228" y="3224"/>
                    <a:pt x="6745" y="3678"/>
                    <a:pt x="6691" y="4476"/>
                  </a:cubicBezTo>
                  <a:cubicBezTo>
                    <a:pt x="6676" y="4687"/>
                    <a:pt x="6650" y="4766"/>
                    <a:pt x="6617" y="4766"/>
                  </a:cubicBezTo>
                  <a:cubicBezTo>
                    <a:pt x="6531" y="4766"/>
                    <a:pt x="6403" y="4203"/>
                    <a:pt x="6337" y="4031"/>
                  </a:cubicBezTo>
                  <a:cubicBezTo>
                    <a:pt x="6165" y="3596"/>
                    <a:pt x="5993" y="3161"/>
                    <a:pt x="5820" y="2726"/>
                  </a:cubicBezTo>
                  <a:cubicBezTo>
                    <a:pt x="5811" y="2707"/>
                    <a:pt x="5802" y="2698"/>
                    <a:pt x="5784" y="2689"/>
                  </a:cubicBezTo>
                  <a:cubicBezTo>
                    <a:pt x="5784" y="2680"/>
                    <a:pt x="5793" y="2671"/>
                    <a:pt x="5793" y="2662"/>
                  </a:cubicBezTo>
                  <a:close/>
                  <a:moveTo>
                    <a:pt x="9705" y="3420"/>
                  </a:moveTo>
                  <a:cubicBezTo>
                    <a:pt x="9745" y="3420"/>
                    <a:pt x="9771" y="3424"/>
                    <a:pt x="9774" y="3433"/>
                  </a:cubicBezTo>
                  <a:cubicBezTo>
                    <a:pt x="9783" y="3433"/>
                    <a:pt x="9783" y="3442"/>
                    <a:pt x="9774" y="3451"/>
                  </a:cubicBezTo>
                  <a:cubicBezTo>
                    <a:pt x="8867" y="3841"/>
                    <a:pt x="7788" y="4158"/>
                    <a:pt x="7017" y="4802"/>
                  </a:cubicBezTo>
                  <a:cubicBezTo>
                    <a:pt x="7235" y="4385"/>
                    <a:pt x="7543" y="4031"/>
                    <a:pt x="7979" y="3805"/>
                  </a:cubicBezTo>
                  <a:cubicBezTo>
                    <a:pt x="8278" y="3651"/>
                    <a:pt x="8613" y="3560"/>
                    <a:pt x="8949" y="3505"/>
                  </a:cubicBezTo>
                  <a:lnTo>
                    <a:pt x="8949" y="3505"/>
                  </a:lnTo>
                  <a:cubicBezTo>
                    <a:pt x="8948" y="3506"/>
                    <a:pt x="8949" y="3506"/>
                    <a:pt x="8950" y="3506"/>
                  </a:cubicBezTo>
                  <a:cubicBezTo>
                    <a:pt x="8978" y="3506"/>
                    <a:pt x="9511" y="3420"/>
                    <a:pt x="9705" y="3420"/>
                  </a:cubicBezTo>
                  <a:close/>
                  <a:moveTo>
                    <a:pt x="9611" y="3669"/>
                  </a:moveTo>
                  <a:lnTo>
                    <a:pt x="9611" y="3669"/>
                  </a:lnTo>
                  <a:cubicBezTo>
                    <a:pt x="9302" y="3959"/>
                    <a:pt x="8677" y="4403"/>
                    <a:pt x="8595" y="4449"/>
                  </a:cubicBezTo>
                  <a:cubicBezTo>
                    <a:pt x="8105" y="4757"/>
                    <a:pt x="7607" y="4811"/>
                    <a:pt x="7063" y="4884"/>
                  </a:cubicBezTo>
                  <a:cubicBezTo>
                    <a:pt x="7779" y="4331"/>
                    <a:pt x="8758" y="4004"/>
                    <a:pt x="9611" y="3669"/>
                  </a:cubicBezTo>
                  <a:close/>
                  <a:moveTo>
                    <a:pt x="5748" y="2853"/>
                  </a:moveTo>
                  <a:lnTo>
                    <a:pt x="5748" y="2853"/>
                  </a:lnTo>
                  <a:cubicBezTo>
                    <a:pt x="6038" y="3560"/>
                    <a:pt x="6328" y="4258"/>
                    <a:pt x="6600" y="4965"/>
                  </a:cubicBezTo>
                  <a:cubicBezTo>
                    <a:pt x="5639" y="4802"/>
                    <a:pt x="5576" y="3696"/>
                    <a:pt x="5748" y="2853"/>
                  </a:cubicBezTo>
                  <a:close/>
                  <a:moveTo>
                    <a:pt x="643" y="4512"/>
                  </a:moveTo>
                  <a:lnTo>
                    <a:pt x="643" y="4512"/>
                  </a:lnTo>
                  <a:cubicBezTo>
                    <a:pt x="1078" y="4557"/>
                    <a:pt x="1513" y="4648"/>
                    <a:pt x="1885" y="4875"/>
                  </a:cubicBezTo>
                  <a:cubicBezTo>
                    <a:pt x="2356" y="5165"/>
                    <a:pt x="2628" y="5655"/>
                    <a:pt x="3000" y="6044"/>
                  </a:cubicBezTo>
                  <a:cubicBezTo>
                    <a:pt x="3000" y="6063"/>
                    <a:pt x="3009" y="6081"/>
                    <a:pt x="3027" y="6090"/>
                  </a:cubicBezTo>
                  <a:cubicBezTo>
                    <a:pt x="3036" y="6090"/>
                    <a:pt x="3036" y="6099"/>
                    <a:pt x="3046" y="6099"/>
                  </a:cubicBezTo>
                  <a:cubicBezTo>
                    <a:pt x="3009" y="6099"/>
                    <a:pt x="2973" y="6099"/>
                    <a:pt x="2946" y="6108"/>
                  </a:cubicBezTo>
                  <a:cubicBezTo>
                    <a:pt x="2937" y="6099"/>
                    <a:pt x="2937" y="6099"/>
                    <a:pt x="2937" y="6090"/>
                  </a:cubicBezTo>
                  <a:cubicBezTo>
                    <a:pt x="2202" y="5528"/>
                    <a:pt x="1431" y="5002"/>
                    <a:pt x="643" y="4512"/>
                  </a:cubicBezTo>
                  <a:close/>
                  <a:moveTo>
                    <a:pt x="298" y="4476"/>
                  </a:moveTo>
                  <a:cubicBezTo>
                    <a:pt x="334" y="4476"/>
                    <a:pt x="361" y="4485"/>
                    <a:pt x="389" y="4485"/>
                  </a:cubicBezTo>
                  <a:cubicBezTo>
                    <a:pt x="1187" y="4993"/>
                    <a:pt x="1948" y="5546"/>
                    <a:pt x="2692" y="6117"/>
                  </a:cubicBezTo>
                  <a:cubicBezTo>
                    <a:pt x="2102" y="6117"/>
                    <a:pt x="1513" y="5927"/>
                    <a:pt x="1096" y="5491"/>
                  </a:cubicBezTo>
                  <a:cubicBezTo>
                    <a:pt x="779" y="5174"/>
                    <a:pt x="606" y="4784"/>
                    <a:pt x="298" y="4476"/>
                  </a:cubicBezTo>
                  <a:close/>
                  <a:moveTo>
                    <a:pt x="5603" y="5346"/>
                  </a:moveTo>
                  <a:lnTo>
                    <a:pt x="5603" y="5346"/>
                  </a:lnTo>
                  <a:cubicBezTo>
                    <a:pt x="5857" y="5528"/>
                    <a:pt x="6147" y="5682"/>
                    <a:pt x="6228" y="5990"/>
                  </a:cubicBezTo>
                  <a:cubicBezTo>
                    <a:pt x="6283" y="6217"/>
                    <a:pt x="6256" y="6453"/>
                    <a:pt x="6256" y="6688"/>
                  </a:cubicBezTo>
                  <a:cubicBezTo>
                    <a:pt x="6056" y="6235"/>
                    <a:pt x="5838" y="5791"/>
                    <a:pt x="5603" y="5346"/>
                  </a:cubicBezTo>
                  <a:close/>
                  <a:moveTo>
                    <a:pt x="5548" y="5428"/>
                  </a:moveTo>
                  <a:cubicBezTo>
                    <a:pt x="5784" y="5918"/>
                    <a:pt x="6002" y="6398"/>
                    <a:pt x="6210" y="6897"/>
                  </a:cubicBezTo>
                  <a:cubicBezTo>
                    <a:pt x="5630" y="6616"/>
                    <a:pt x="5539" y="6017"/>
                    <a:pt x="5548" y="5428"/>
                  </a:cubicBezTo>
                  <a:close/>
                  <a:moveTo>
                    <a:pt x="4315" y="4693"/>
                  </a:moveTo>
                  <a:cubicBezTo>
                    <a:pt x="4542" y="5183"/>
                    <a:pt x="4778" y="5872"/>
                    <a:pt x="4814" y="6371"/>
                  </a:cubicBezTo>
                  <a:cubicBezTo>
                    <a:pt x="4832" y="6570"/>
                    <a:pt x="4814" y="6770"/>
                    <a:pt x="4759" y="6960"/>
                  </a:cubicBezTo>
                  <a:cubicBezTo>
                    <a:pt x="4719" y="7042"/>
                    <a:pt x="4687" y="7082"/>
                    <a:pt x="4665" y="7082"/>
                  </a:cubicBezTo>
                  <a:cubicBezTo>
                    <a:pt x="4633" y="7082"/>
                    <a:pt x="4622" y="6996"/>
                    <a:pt x="4632" y="6824"/>
                  </a:cubicBezTo>
                  <a:cubicBezTo>
                    <a:pt x="4496" y="6543"/>
                    <a:pt x="4478" y="6144"/>
                    <a:pt x="4369" y="5836"/>
                  </a:cubicBezTo>
                  <a:cubicBezTo>
                    <a:pt x="4369" y="5827"/>
                    <a:pt x="4351" y="5818"/>
                    <a:pt x="4342" y="5818"/>
                  </a:cubicBezTo>
                  <a:cubicBezTo>
                    <a:pt x="4324" y="5682"/>
                    <a:pt x="4315" y="5537"/>
                    <a:pt x="4306" y="5392"/>
                  </a:cubicBezTo>
                  <a:lnTo>
                    <a:pt x="4306" y="5392"/>
                  </a:lnTo>
                  <a:cubicBezTo>
                    <a:pt x="4315" y="5428"/>
                    <a:pt x="4324" y="5455"/>
                    <a:pt x="4333" y="5491"/>
                  </a:cubicBezTo>
                  <a:cubicBezTo>
                    <a:pt x="4324" y="5428"/>
                    <a:pt x="4315" y="5364"/>
                    <a:pt x="4306" y="5301"/>
                  </a:cubicBezTo>
                  <a:cubicBezTo>
                    <a:pt x="4297" y="5101"/>
                    <a:pt x="4306" y="4893"/>
                    <a:pt x="4315" y="4693"/>
                  </a:cubicBezTo>
                  <a:close/>
                  <a:moveTo>
                    <a:pt x="4214" y="4411"/>
                  </a:moveTo>
                  <a:cubicBezTo>
                    <a:pt x="4212" y="4436"/>
                    <a:pt x="4218" y="4460"/>
                    <a:pt x="4224" y="4485"/>
                  </a:cubicBezTo>
                  <a:cubicBezTo>
                    <a:pt x="4215" y="4494"/>
                    <a:pt x="4206" y="4503"/>
                    <a:pt x="4206" y="4512"/>
                  </a:cubicBezTo>
                  <a:cubicBezTo>
                    <a:pt x="4161" y="5247"/>
                    <a:pt x="4107" y="6017"/>
                    <a:pt x="4442" y="6697"/>
                  </a:cubicBezTo>
                  <a:cubicBezTo>
                    <a:pt x="4451" y="6716"/>
                    <a:pt x="4469" y="6725"/>
                    <a:pt x="4487" y="6725"/>
                  </a:cubicBezTo>
                  <a:cubicBezTo>
                    <a:pt x="4524" y="6879"/>
                    <a:pt x="4551" y="7033"/>
                    <a:pt x="4578" y="7196"/>
                  </a:cubicBezTo>
                  <a:cubicBezTo>
                    <a:pt x="4569" y="7187"/>
                    <a:pt x="4560" y="7169"/>
                    <a:pt x="4551" y="7160"/>
                  </a:cubicBezTo>
                  <a:cubicBezTo>
                    <a:pt x="4306" y="6725"/>
                    <a:pt x="4134" y="6262"/>
                    <a:pt x="4088" y="5745"/>
                  </a:cubicBezTo>
                  <a:cubicBezTo>
                    <a:pt x="4052" y="5419"/>
                    <a:pt x="4070" y="5092"/>
                    <a:pt x="4134" y="4766"/>
                  </a:cubicBezTo>
                  <a:cubicBezTo>
                    <a:pt x="4150" y="4642"/>
                    <a:pt x="4182" y="4526"/>
                    <a:pt x="4214" y="4411"/>
                  </a:cubicBezTo>
                  <a:close/>
                  <a:moveTo>
                    <a:pt x="9073" y="5751"/>
                  </a:moveTo>
                  <a:cubicBezTo>
                    <a:pt x="9124" y="5751"/>
                    <a:pt x="9166" y="5761"/>
                    <a:pt x="9194" y="5782"/>
                  </a:cubicBezTo>
                  <a:cubicBezTo>
                    <a:pt x="8677" y="6063"/>
                    <a:pt x="8178" y="6362"/>
                    <a:pt x="7697" y="6697"/>
                  </a:cubicBezTo>
                  <a:cubicBezTo>
                    <a:pt x="7289" y="6988"/>
                    <a:pt x="6909" y="7323"/>
                    <a:pt x="6473" y="7577"/>
                  </a:cubicBezTo>
                  <a:cubicBezTo>
                    <a:pt x="6754" y="7133"/>
                    <a:pt x="7081" y="6743"/>
                    <a:pt x="7516" y="6434"/>
                  </a:cubicBezTo>
                  <a:cubicBezTo>
                    <a:pt x="7685" y="6306"/>
                    <a:pt x="8677" y="5751"/>
                    <a:pt x="9073" y="5751"/>
                  </a:cubicBezTo>
                  <a:close/>
                  <a:moveTo>
                    <a:pt x="9148" y="5972"/>
                  </a:moveTo>
                  <a:lnTo>
                    <a:pt x="9148" y="5972"/>
                  </a:lnTo>
                  <a:cubicBezTo>
                    <a:pt x="8922" y="6317"/>
                    <a:pt x="8169" y="7096"/>
                    <a:pt x="8042" y="7214"/>
                  </a:cubicBezTo>
                  <a:cubicBezTo>
                    <a:pt x="7561" y="7631"/>
                    <a:pt x="7099" y="7668"/>
                    <a:pt x="6573" y="7713"/>
                  </a:cubicBezTo>
                  <a:cubicBezTo>
                    <a:pt x="6990" y="7450"/>
                    <a:pt x="7371" y="7124"/>
                    <a:pt x="7770" y="6833"/>
                  </a:cubicBezTo>
                  <a:cubicBezTo>
                    <a:pt x="8214" y="6516"/>
                    <a:pt x="8677" y="6226"/>
                    <a:pt x="9148" y="5972"/>
                  </a:cubicBezTo>
                  <a:close/>
                  <a:moveTo>
                    <a:pt x="3740" y="7769"/>
                  </a:moveTo>
                  <a:cubicBezTo>
                    <a:pt x="4176" y="7769"/>
                    <a:pt x="4592" y="7886"/>
                    <a:pt x="4941" y="8239"/>
                  </a:cubicBezTo>
                  <a:cubicBezTo>
                    <a:pt x="4291" y="8331"/>
                    <a:pt x="3470" y="8481"/>
                    <a:pt x="2696" y="8481"/>
                  </a:cubicBezTo>
                  <a:cubicBezTo>
                    <a:pt x="2173" y="8481"/>
                    <a:pt x="1672" y="8413"/>
                    <a:pt x="1259" y="8212"/>
                  </a:cubicBezTo>
                  <a:cubicBezTo>
                    <a:pt x="1486" y="8103"/>
                    <a:pt x="2411" y="8003"/>
                    <a:pt x="2547" y="7967"/>
                  </a:cubicBezTo>
                  <a:cubicBezTo>
                    <a:pt x="2938" y="7864"/>
                    <a:pt x="3347" y="7769"/>
                    <a:pt x="3740" y="7769"/>
                  </a:cubicBezTo>
                  <a:close/>
                  <a:moveTo>
                    <a:pt x="1214" y="8302"/>
                  </a:moveTo>
                  <a:lnTo>
                    <a:pt x="1214" y="8302"/>
                  </a:lnTo>
                  <a:cubicBezTo>
                    <a:pt x="1665" y="8547"/>
                    <a:pt x="2216" y="8627"/>
                    <a:pt x="2787" y="8627"/>
                  </a:cubicBezTo>
                  <a:cubicBezTo>
                    <a:pt x="3444" y="8627"/>
                    <a:pt x="4127" y="8521"/>
                    <a:pt x="4714" y="8438"/>
                  </a:cubicBezTo>
                  <a:lnTo>
                    <a:pt x="4714" y="8438"/>
                  </a:lnTo>
                  <a:cubicBezTo>
                    <a:pt x="4215" y="8747"/>
                    <a:pt x="3698" y="9109"/>
                    <a:pt x="3118" y="9128"/>
                  </a:cubicBezTo>
                  <a:cubicBezTo>
                    <a:pt x="2919" y="9128"/>
                    <a:pt x="1295" y="8602"/>
                    <a:pt x="1214" y="8302"/>
                  </a:cubicBezTo>
                  <a:close/>
                  <a:moveTo>
                    <a:pt x="12340" y="8212"/>
                  </a:moveTo>
                  <a:cubicBezTo>
                    <a:pt x="11433" y="8629"/>
                    <a:pt x="10545" y="9073"/>
                    <a:pt x="9665" y="9554"/>
                  </a:cubicBezTo>
                  <a:cubicBezTo>
                    <a:pt x="10246" y="8484"/>
                    <a:pt x="11216" y="8266"/>
                    <a:pt x="12340" y="8212"/>
                  </a:cubicBezTo>
                  <a:close/>
                  <a:moveTo>
                    <a:pt x="12404" y="8393"/>
                  </a:moveTo>
                  <a:lnTo>
                    <a:pt x="12404" y="8393"/>
                  </a:lnTo>
                  <a:cubicBezTo>
                    <a:pt x="11946" y="9200"/>
                    <a:pt x="11177" y="9767"/>
                    <a:pt x="10277" y="9767"/>
                  </a:cubicBezTo>
                  <a:cubicBezTo>
                    <a:pt x="10125" y="9767"/>
                    <a:pt x="9969" y="9751"/>
                    <a:pt x="9810" y="9717"/>
                  </a:cubicBezTo>
                  <a:cubicBezTo>
                    <a:pt x="10654" y="9236"/>
                    <a:pt x="11515" y="8801"/>
                    <a:pt x="12404" y="8393"/>
                  </a:cubicBezTo>
                  <a:close/>
                  <a:moveTo>
                    <a:pt x="8586" y="8556"/>
                  </a:moveTo>
                  <a:lnTo>
                    <a:pt x="8586" y="8556"/>
                  </a:lnTo>
                  <a:cubicBezTo>
                    <a:pt x="8359" y="9155"/>
                    <a:pt x="8169" y="9762"/>
                    <a:pt x="8024" y="10388"/>
                  </a:cubicBezTo>
                  <a:cubicBezTo>
                    <a:pt x="7942" y="10007"/>
                    <a:pt x="7924" y="9590"/>
                    <a:pt x="8069" y="9236"/>
                  </a:cubicBezTo>
                  <a:cubicBezTo>
                    <a:pt x="8178" y="8992"/>
                    <a:pt x="8378" y="8765"/>
                    <a:pt x="8586" y="8556"/>
                  </a:cubicBezTo>
                  <a:close/>
                  <a:moveTo>
                    <a:pt x="8777" y="8375"/>
                  </a:moveTo>
                  <a:cubicBezTo>
                    <a:pt x="8813" y="8747"/>
                    <a:pt x="8840" y="9137"/>
                    <a:pt x="8767" y="9499"/>
                  </a:cubicBezTo>
                  <a:cubicBezTo>
                    <a:pt x="8686" y="9926"/>
                    <a:pt x="8441" y="10216"/>
                    <a:pt x="8142" y="10488"/>
                  </a:cubicBezTo>
                  <a:cubicBezTo>
                    <a:pt x="8296" y="9780"/>
                    <a:pt x="8495" y="9082"/>
                    <a:pt x="8767" y="8411"/>
                  </a:cubicBezTo>
                  <a:cubicBezTo>
                    <a:pt x="8777" y="8402"/>
                    <a:pt x="8777" y="8384"/>
                    <a:pt x="8767" y="8375"/>
                  </a:cubicBezTo>
                  <a:close/>
                  <a:moveTo>
                    <a:pt x="9522" y="10508"/>
                  </a:moveTo>
                  <a:cubicBezTo>
                    <a:pt x="10078" y="10508"/>
                    <a:pt x="10628" y="10615"/>
                    <a:pt x="11170" y="10796"/>
                  </a:cubicBezTo>
                  <a:cubicBezTo>
                    <a:pt x="11189" y="10796"/>
                    <a:pt x="11343" y="10851"/>
                    <a:pt x="11488" y="10896"/>
                  </a:cubicBezTo>
                  <a:cubicBezTo>
                    <a:pt x="10372" y="10914"/>
                    <a:pt x="9266" y="10932"/>
                    <a:pt x="8151" y="10941"/>
                  </a:cubicBezTo>
                  <a:cubicBezTo>
                    <a:pt x="8269" y="10841"/>
                    <a:pt x="8378" y="10733"/>
                    <a:pt x="8504" y="10633"/>
                  </a:cubicBezTo>
                  <a:cubicBezTo>
                    <a:pt x="8846" y="10547"/>
                    <a:pt x="9185" y="10508"/>
                    <a:pt x="9522" y="10508"/>
                  </a:cubicBezTo>
                  <a:close/>
                  <a:moveTo>
                    <a:pt x="11642" y="11041"/>
                  </a:moveTo>
                  <a:cubicBezTo>
                    <a:pt x="11560" y="11050"/>
                    <a:pt x="11488" y="11068"/>
                    <a:pt x="11479" y="11068"/>
                  </a:cubicBezTo>
                  <a:cubicBezTo>
                    <a:pt x="11034" y="11195"/>
                    <a:pt x="10545" y="11286"/>
                    <a:pt x="10091" y="11340"/>
                  </a:cubicBezTo>
                  <a:cubicBezTo>
                    <a:pt x="9911" y="11360"/>
                    <a:pt x="9729" y="11375"/>
                    <a:pt x="9546" y="11375"/>
                  </a:cubicBezTo>
                  <a:cubicBezTo>
                    <a:pt x="9316" y="11375"/>
                    <a:pt x="9086" y="11352"/>
                    <a:pt x="8858" y="11286"/>
                  </a:cubicBezTo>
                  <a:cubicBezTo>
                    <a:pt x="8758" y="11259"/>
                    <a:pt x="8659" y="11222"/>
                    <a:pt x="8559" y="11168"/>
                  </a:cubicBezTo>
                  <a:cubicBezTo>
                    <a:pt x="8385" y="11110"/>
                    <a:pt x="8327" y="11081"/>
                    <a:pt x="8385" y="11081"/>
                  </a:cubicBezTo>
                  <a:cubicBezTo>
                    <a:pt x="8399" y="11081"/>
                    <a:pt x="8421" y="11083"/>
                    <a:pt x="8450" y="11086"/>
                  </a:cubicBezTo>
                  <a:cubicBezTo>
                    <a:pt x="8483" y="11060"/>
                    <a:pt x="8557" y="11052"/>
                    <a:pt x="8643" y="11052"/>
                  </a:cubicBezTo>
                  <a:cubicBezTo>
                    <a:pt x="8794" y="11052"/>
                    <a:pt x="8983" y="11077"/>
                    <a:pt x="9058" y="11077"/>
                  </a:cubicBezTo>
                  <a:cubicBezTo>
                    <a:pt x="9919" y="11068"/>
                    <a:pt x="10781" y="11050"/>
                    <a:pt x="11642" y="11041"/>
                  </a:cubicBezTo>
                  <a:close/>
                  <a:moveTo>
                    <a:pt x="842" y="11277"/>
                  </a:moveTo>
                  <a:lnTo>
                    <a:pt x="842" y="11277"/>
                  </a:lnTo>
                  <a:cubicBezTo>
                    <a:pt x="1703" y="11358"/>
                    <a:pt x="2728" y="11576"/>
                    <a:pt x="2946" y="12492"/>
                  </a:cubicBezTo>
                  <a:cubicBezTo>
                    <a:pt x="2275" y="12038"/>
                    <a:pt x="1586" y="11621"/>
                    <a:pt x="842" y="11277"/>
                  </a:cubicBezTo>
                  <a:close/>
                  <a:moveTo>
                    <a:pt x="8331" y="12189"/>
                  </a:moveTo>
                  <a:cubicBezTo>
                    <a:pt x="8745" y="12189"/>
                    <a:pt x="9146" y="12249"/>
                    <a:pt x="9547" y="12338"/>
                  </a:cubicBezTo>
                  <a:cubicBezTo>
                    <a:pt x="9030" y="12428"/>
                    <a:pt x="8514" y="12501"/>
                    <a:pt x="7997" y="12537"/>
                  </a:cubicBezTo>
                  <a:cubicBezTo>
                    <a:pt x="7877" y="12543"/>
                    <a:pt x="7456" y="12589"/>
                    <a:pt x="7131" y="12589"/>
                  </a:cubicBezTo>
                  <a:cubicBezTo>
                    <a:pt x="6987" y="12589"/>
                    <a:pt x="6863" y="12580"/>
                    <a:pt x="6791" y="12555"/>
                  </a:cubicBezTo>
                  <a:cubicBezTo>
                    <a:pt x="6827" y="12501"/>
                    <a:pt x="6863" y="12446"/>
                    <a:pt x="6909" y="12383"/>
                  </a:cubicBezTo>
                  <a:cubicBezTo>
                    <a:pt x="7271" y="12274"/>
                    <a:pt x="8069" y="12202"/>
                    <a:pt x="8169" y="12193"/>
                  </a:cubicBezTo>
                  <a:cubicBezTo>
                    <a:pt x="8223" y="12190"/>
                    <a:pt x="8277" y="12189"/>
                    <a:pt x="8331" y="12189"/>
                  </a:cubicBezTo>
                  <a:close/>
                  <a:moveTo>
                    <a:pt x="851" y="11458"/>
                  </a:moveTo>
                  <a:cubicBezTo>
                    <a:pt x="1586" y="11803"/>
                    <a:pt x="2284" y="12220"/>
                    <a:pt x="2928" y="12709"/>
                  </a:cubicBezTo>
                  <a:cubicBezTo>
                    <a:pt x="2726" y="12732"/>
                    <a:pt x="2517" y="12762"/>
                    <a:pt x="2314" y="12762"/>
                  </a:cubicBezTo>
                  <a:cubicBezTo>
                    <a:pt x="2033" y="12762"/>
                    <a:pt x="1762" y="12706"/>
                    <a:pt x="1531" y="12501"/>
                  </a:cubicBezTo>
                  <a:cubicBezTo>
                    <a:pt x="1250" y="12247"/>
                    <a:pt x="1042" y="11830"/>
                    <a:pt x="851" y="11458"/>
                  </a:cubicBezTo>
                  <a:close/>
                  <a:moveTo>
                    <a:pt x="9466" y="12465"/>
                  </a:moveTo>
                  <a:cubicBezTo>
                    <a:pt x="8944" y="12781"/>
                    <a:pt x="8374" y="12931"/>
                    <a:pt x="7789" y="12931"/>
                  </a:cubicBezTo>
                  <a:cubicBezTo>
                    <a:pt x="7418" y="12931"/>
                    <a:pt x="7040" y="12871"/>
                    <a:pt x="6664" y="12755"/>
                  </a:cubicBezTo>
                  <a:cubicBezTo>
                    <a:pt x="6682" y="12728"/>
                    <a:pt x="6700" y="12700"/>
                    <a:pt x="6718" y="12673"/>
                  </a:cubicBezTo>
                  <a:cubicBezTo>
                    <a:pt x="6830" y="12675"/>
                    <a:pt x="6941" y="12676"/>
                    <a:pt x="7052" y="12676"/>
                  </a:cubicBezTo>
                  <a:cubicBezTo>
                    <a:pt x="7864" y="12676"/>
                    <a:pt x="8668" y="12616"/>
                    <a:pt x="9466" y="12465"/>
                  </a:cubicBezTo>
                  <a:close/>
                  <a:moveTo>
                    <a:pt x="3726" y="10442"/>
                  </a:moveTo>
                  <a:cubicBezTo>
                    <a:pt x="3907" y="11295"/>
                    <a:pt x="4034" y="12165"/>
                    <a:pt x="4125" y="13045"/>
                  </a:cubicBezTo>
                  <a:cubicBezTo>
                    <a:pt x="3871" y="12691"/>
                    <a:pt x="3671" y="12310"/>
                    <a:pt x="3553" y="11884"/>
                  </a:cubicBezTo>
                  <a:cubicBezTo>
                    <a:pt x="3472" y="11594"/>
                    <a:pt x="3408" y="11295"/>
                    <a:pt x="3499" y="10996"/>
                  </a:cubicBezTo>
                  <a:cubicBezTo>
                    <a:pt x="3508" y="10950"/>
                    <a:pt x="3626" y="10633"/>
                    <a:pt x="3726" y="10442"/>
                  </a:cubicBezTo>
                  <a:close/>
                  <a:moveTo>
                    <a:pt x="3862" y="10297"/>
                  </a:moveTo>
                  <a:lnTo>
                    <a:pt x="3862" y="10297"/>
                  </a:lnTo>
                  <a:cubicBezTo>
                    <a:pt x="4025" y="10361"/>
                    <a:pt x="4388" y="11313"/>
                    <a:pt x="4442" y="11449"/>
                  </a:cubicBezTo>
                  <a:cubicBezTo>
                    <a:pt x="4687" y="12057"/>
                    <a:pt x="4587" y="12537"/>
                    <a:pt x="4279" y="13063"/>
                  </a:cubicBezTo>
                  <a:cubicBezTo>
                    <a:pt x="4179" y="12129"/>
                    <a:pt x="4034" y="11213"/>
                    <a:pt x="3862" y="10297"/>
                  </a:cubicBezTo>
                  <a:close/>
                  <a:moveTo>
                    <a:pt x="3189" y="13230"/>
                  </a:moveTo>
                  <a:cubicBezTo>
                    <a:pt x="3424" y="13230"/>
                    <a:pt x="3649" y="13260"/>
                    <a:pt x="3853" y="13335"/>
                  </a:cubicBezTo>
                  <a:cubicBezTo>
                    <a:pt x="3055" y="13399"/>
                    <a:pt x="2266" y="13471"/>
                    <a:pt x="1468" y="13535"/>
                  </a:cubicBezTo>
                  <a:cubicBezTo>
                    <a:pt x="2004" y="13400"/>
                    <a:pt x="2627" y="13230"/>
                    <a:pt x="3189" y="13230"/>
                  </a:cubicBezTo>
                  <a:close/>
                  <a:moveTo>
                    <a:pt x="3952" y="13480"/>
                  </a:moveTo>
                  <a:lnTo>
                    <a:pt x="3952" y="13480"/>
                  </a:lnTo>
                  <a:cubicBezTo>
                    <a:pt x="3510" y="13733"/>
                    <a:pt x="3021" y="13861"/>
                    <a:pt x="2529" y="13861"/>
                  </a:cubicBezTo>
                  <a:cubicBezTo>
                    <a:pt x="2175" y="13861"/>
                    <a:pt x="1819" y="13794"/>
                    <a:pt x="1477" y="13662"/>
                  </a:cubicBezTo>
                  <a:cubicBezTo>
                    <a:pt x="2302" y="13598"/>
                    <a:pt x="3127" y="13544"/>
                    <a:pt x="3952" y="13480"/>
                  </a:cubicBezTo>
                  <a:close/>
                  <a:moveTo>
                    <a:pt x="14759" y="13107"/>
                  </a:moveTo>
                  <a:cubicBezTo>
                    <a:pt x="14814" y="13107"/>
                    <a:pt x="14870" y="13107"/>
                    <a:pt x="14925" y="13108"/>
                  </a:cubicBezTo>
                  <a:cubicBezTo>
                    <a:pt x="14127" y="13417"/>
                    <a:pt x="13320" y="13707"/>
                    <a:pt x="12503" y="13952"/>
                  </a:cubicBezTo>
                  <a:cubicBezTo>
                    <a:pt x="13057" y="13253"/>
                    <a:pt x="13900" y="13107"/>
                    <a:pt x="14759" y="13107"/>
                  </a:cubicBezTo>
                  <a:close/>
                  <a:moveTo>
                    <a:pt x="15024" y="13254"/>
                  </a:moveTo>
                  <a:lnTo>
                    <a:pt x="15024" y="13254"/>
                  </a:lnTo>
                  <a:cubicBezTo>
                    <a:pt x="14689" y="13526"/>
                    <a:pt x="14335" y="13807"/>
                    <a:pt x="13972" y="13997"/>
                  </a:cubicBezTo>
                  <a:cubicBezTo>
                    <a:pt x="13688" y="14142"/>
                    <a:pt x="13387" y="14195"/>
                    <a:pt x="13081" y="14195"/>
                  </a:cubicBezTo>
                  <a:cubicBezTo>
                    <a:pt x="12872" y="14195"/>
                    <a:pt x="12660" y="14170"/>
                    <a:pt x="12449" y="14133"/>
                  </a:cubicBezTo>
                  <a:cubicBezTo>
                    <a:pt x="13311" y="13861"/>
                    <a:pt x="14172" y="13553"/>
                    <a:pt x="15024" y="13254"/>
                  </a:cubicBezTo>
                  <a:close/>
                  <a:moveTo>
                    <a:pt x="12449" y="12474"/>
                  </a:moveTo>
                  <a:lnTo>
                    <a:pt x="12449" y="12474"/>
                  </a:lnTo>
                  <a:cubicBezTo>
                    <a:pt x="12367" y="12773"/>
                    <a:pt x="12277" y="13072"/>
                    <a:pt x="12177" y="13362"/>
                  </a:cubicBezTo>
                  <a:cubicBezTo>
                    <a:pt x="12050" y="13716"/>
                    <a:pt x="11805" y="13952"/>
                    <a:pt x="11579" y="14215"/>
                  </a:cubicBezTo>
                  <a:cubicBezTo>
                    <a:pt x="11805" y="13598"/>
                    <a:pt x="12095" y="13018"/>
                    <a:pt x="12449" y="12474"/>
                  </a:cubicBezTo>
                  <a:close/>
                  <a:moveTo>
                    <a:pt x="12558" y="12120"/>
                  </a:moveTo>
                  <a:lnTo>
                    <a:pt x="12558" y="12120"/>
                  </a:lnTo>
                  <a:cubicBezTo>
                    <a:pt x="12549" y="12138"/>
                    <a:pt x="12540" y="12165"/>
                    <a:pt x="12540" y="12183"/>
                  </a:cubicBezTo>
                  <a:cubicBezTo>
                    <a:pt x="12014" y="12873"/>
                    <a:pt x="11633" y="13598"/>
                    <a:pt x="11361" y="14414"/>
                  </a:cubicBezTo>
                  <a:cubicBezTo>
                    <a:pt x="11080" y="13462"/>
                    <a:pt x="11823" y="12700"/>
                    <a:pt x="12558" y="12120"/>
                  </a:cubicBezTo>
                  <a:close/>
                  <a:moveTo>
                    <a:pt x="10436" y="13072"/>
                  </a:moveTo>
                  <a:cubicBezTo>
                    <a:pt x="10454" y="13263"/>
                    <a:pt x="10400" y="13816"/>
                    <a:pt x="10400" y="13879"/>
                  </a:cubicBezTo>
                  <a:cubicBezTo>
                    <a:pt x="10409" y="14233"/>
                    <a:pt x="10436" y="14587"/>
                    <a:pt x="10363" y="14940"/>
                  </a:cubicBezTo>
                  <a:cubicBezTo>
                    <a:pt x="10282" y="15339"/>
                    <a:pt x="9992" y="15629"/>
                    <a:pt x="9892" y="16010"/>
                  </a:cubicBezTo>
                  <a:cubicBezTo>
                    <a:pt x="9892" y="16014"/>
                    <a:pt x="9891" y="16018"/>
                    <a:pt x="9889" y="16024"/>
                  </a:cubicBezTo>
                  <a:lnTo>
                    <a:pt x="9889" y="16024"/>
                  </a:lnTo>
                  <a:cubicBezTo>
                    <a:pt x="9896" y="15988"/>
                    <a:pt x="9901" y="15952"/>
                    <a:pt x="9901" y="15910"/>
                  </a:cubicBezTo>
                  <a:cubicBezTo>
                    <a:pt x="9928" y="15684"/>
                    <a:pt x="9955" y="15457"/>
                    <a:pt x="9992" y="15230"/>
                  </a:cubicBezTo>
                  <a:cubicBezTo>
                    <a:pt x="10001" y="15235"/>
                    <a:pt x="10010" y="15237"/>
                    <a:pt x="10020" y="15237"/>
                  </a:cubicBezTo>
                  <a:cubicBezTo>
                    <a:pt x="10048" y="15237"/>
                    <a:pt x="10076" y="15217"/>
                    <a:pt x="10082" y="15176"/>
                  </a:cubicBezTo>
                  <a:cubicBezTo>
                    <a:pt x="10110" y="14886"/>
                    <a:pt x="10137" y="14605"/>
                    <a:pt x="10173" y="14314"/>
                  </a:cubicBezTo>
                  <a:cubicBezTo>
                    <a:pt x="10173" y="14305"/>
                    <a:pt x="10173" y="14305"/>
                    <a:pt x="10182" y="14296"/>
                  </a:cubicBezTo>
                  <a:cubicBezTo>
                    <a:pt x="10182" y="14287"/>
                    <a:pt x="10173" y="14287"/>
                    <a:pt x="10182" y="14287"/>
                  </a:cubicBezTo>
                  <a:cubicBezTo>
                    <a:pt x="10200" y="14151"/>
                    <a:pt x="10218" y="14024"/>
                    <a:pt x="10246" y="13888"/>
                  </a:cubicBezTo>
                  <a:cubicBezTo>
                    <a:pt x="10273" y="13752"/>
                    <a:pt x="10318" y="13616"/>
                    <a:pt x="10345" y="13480"/>
                  </a:cubicBezTo>
                  <a:lnTo>
                    <a:pt x="10354" y="13471"/>
                  </a:lnTo>
                  <a:lnTo>
                    <a:pt x="10345" y="13471"/>
                  </a:lnTo>
                  <a:cubicBezTo>
                    <a:pt x="10354" y="13435"/>
                    <a:pt x="10363" y="13399"/>
                    <a:pt x="10363" y="13362"/>
                  </a:cubicBezTo>
                  <a:cubicBezTo>
                    <a:pt x="10372" y="13299"/>
                    <a:pt x="10372" y="13263"/>
                    <a:pt x="10372" y="13235"/>
                  </a:cubicBezTo>
                  <a:cubicBezTo>
                    <a:pt x="10391" y="13181"/>
                    <a:pt x="10418" y="13127"/>
                    <a:pt x="10436" y="13072"/>
                  </a:cubicBezTo>
                  <a:close/>
                  <a:moveTo>
                    <a:pt x="10218" y="13480"/>
                  </a:moveTo>
                  <a:lnTo>
                    <a:pt x="10218" y="13480"/>
                  </a:lnTo>
                  <a:cubicBezTo>
                    <a:pt x="10091" y="13861"/>
                    <a:pt x="10010" y="14251"/>
                    <a:pt x="9973" y="14650"/>
                  </a:cubicBezTo>
                  <a:cubicBezTo>
                    <a:pt x="9847" y="15131"/>
                    <a:pt x="9792" y="15620"/>
                    <a:pt x="9783" y="16110"/>
                  </a:cubicBezTo>
                  <a:cubicBezTo>
                    <a:pt x="9611" y="15375"/>
                    <a:pt x="9656" y="14641"/>
                    <a:pt x="9973" y="13915"/>
                  </a:cubicBezTo>
                  <a:cubicBezTo>
                    <a:pt x="9992" y="13870"/>
                    <a:pt x="10110" y="13671"/>
                    <a:pt x="10218" y="13480"/>
                  </a:cubicBezTo>
                  <a:close/>
                  <a:moveTo>
                    <a:pt x="12178" y="15139"/>
                  </a:moveTo>
                  <a:cubicBezTo>
                    <a:pt x="12965" y="15139"/>
                    <a:pt x="13723" y="15377"/>
                    <a:pt x="14444" y="15802"/>
                  </a:cubicBezTo>
                  <a:cubicBezTo>
                    <a:pt x="14653" y="15919"/>
                    <a:pt x="14925" y="16037"/>
                    <a:pt x="14988" y="16119"/>
                  </a:cubicBezTo>
                  <a:cubicBezTo>
                    <a:pt x="13719" y="15666"/>
                    <a:pt x="12286" y="15566"/>
                    <a:pt x="10962" y="15348"/>
                  </a:cubicBezTo>
                  <a:cubicBezTo>
                    <a:pt x="10971" y="15339"/>
                    <a:pt x="10980" y="15330"/>
                    <a:pt x="10989" y="15321"/>
                  </a:cubicBezTo>
                  <a:cubicBezTo>
                    <a:pt x="11392" y="15198"/>
                    <a:pt x="11789" y="15139"/>
                    <a:pt x="12178" y="15139"/>
                  </a:cubicBezTo>
                  <a:close/>
                  <a:moveTo>
                    <a:pt x="11194" y="15567"/>
                  </a:moveTo>
                  <a:cubicBezTo>
                    <a:pt x="11225" y="15567"/>
                    <a:pt x="11340" y="15599"/>
                    <a:pt x="11551" y="15629"/>
                  </a:cubicBezTo>
                  <a:cubicBezTo>
                    <a:pt x="11778" y="15657"/>
                    <a:pt x="11996" y="15693"/>
                    <a:pt x="12222" y="15729"/>
                  </a:cubicBezTo>
                  <a:cubicBezTo>
                    <a:pt x="13120" y="15874"/>
                    <a:pt x="14045" y="15938"/>
                    <a:pt x="14906" y="16228"/>
                  </a:cubicBezTo>
                  <a:cubicBezTo>
                    <a:pt x="14861" y="16246"/>
                    <a:pt x="14789" y="16255"/>
                    <a:pt x="14698" y="16273"/>
                  </a:cubicBezTo>
                  <a:cubicBezTo>
                    <a:pt x="14245" y="16324"/>
                    <a:pt x="13760" y="16374"/>
                    <a:pt x="13302" y="16374"/>
                  </a:cubicBezTo>
                  <a:cubicBezTo>
                    <a:pt x="13265" y="16374"/>
                    <a:pt x="13229" y="16374"/>
                    <a:pt x="13193" y="16373"/>
                  </a:cubicBezTo>
                  <a:cubicBezTo>
                    <a:pt x="12576" y="16346"/>
                    <a:pt x="11860" y="16119"/>
                    <a:pt x="11379" y="15729"/>
                  </a:cubicBezTo>
                  <a:cubicBezTo>
                    <a:pt x="11227" y="15606"/>
                    <a:pt x="11160" y="15567"/>
                    <a:pt x="11194" y="15567"/>
                  </a:cubicBezTo>
                  <a:close/>
                  <a:moveTo>
                    <a:pt x="1314" y="16192"/>
                  </a:moveTo>
                  <a:cubicBezTo>
                    <a:pt x="1722" y="16246"/>
                    <a:pt x="2148" y="16300"/>
                    <a:pt x="2538" y="16409"/>
                  </a:cubicBezTo>
                  <a:cubicBezTo>
                    <a:pt x="3046" y="16563"/>
                    <a:pt x="3381" y="16908"/>
                    <a:pt x="3671" y="17325"/>
                  </a:cubicBezTo>
                  <a:cubicBezTo>
                    <a:pt x="2882" y="16944"/>
                    <a:pt x="2093" y="16572"/>
                    <a:pt x="1314" y="16192"/>
                  </a:cubicBezTo>
                  <a:close/>
                  <a:moveTo>
                    <a:pt x="1504" y="16464"/>
                  </a:moveTo>
                  <a:lnTo>
                    <a:pt x="1504" y="16464"/>
                  </a:lnTo>
                  <a:cubicBezTo>
                    <a:pt x="2220" y="16817"/>
                    <a:pt x="2946" y="17171"/>
                    <a:pt x="3662" y="17525"/>
                  </a:cubicBezTo>
                  <a:cubicBezTo>
                    <a:pt x="3536" y="17539"/>
                    <a:pt x="3412" y="17547"/>
                    <a:pt x="3290" y="17547"/>
                  </a:cubicBezTo>
                  <a:cubicBezTo>
                    <a:pt x="2875" y="17547"/>
                    <a:pt x="2481" y="17451"/>
                    <a:pt x="2102" y="17171"/>
                  </a:cubicBezTo>
                  <a:cubicBezTo>
                    <a:pt x="1840" y="16980"/>
                    <a:pt x="1676" y="16717"/>
                    <a:pt x="1504" y="16464"/>
                  </a:cubicBezTo>
                  <a:close/>
                  <a:moveTo>
                    <a:pt x="4333" y="15711"/>
                  </a:moveTo>
                  <a:cubicBezTo>
                    <a:pt x="4460" y="16554"/>
                    <a:pt x="4759" y="17361"/>
                    <a:pt x="5158" y="18123"/>
                  </a:cubicBezTo>
                  <a:cubicBezTo>
                    <a:pt x="4587" y="17688"/>
                    <a:pt x="4215" y="17071"/>
                    <a:pt x="4233" y="16318"/>
                  </a:cubicBezTo>
                  <a:cubicBezTo>
                    <a:pt x="4233" y="16173"/>
                    <a:pt x="4224" y="15765"/>
                    <a:pt x="4324" y="15711"/>
                  </a:cubicBezTo>
                  <a:close/>
                  <a:moveTo>
                    <a:pt x="4524" y="15956"/>
                  </a:moveTo>
                  <a:cubicBezTo>
                    <a:pt x="4623" y="16119"/>
                    <a:pt x="4714" y="16282"/>
                    <a:pt x="4823" y="16436"/>
                  </a:cubicBezTo>
                  <a:cubicBezTo>
                    <a:pt x="5022" y="16727"/>
                    <a:pt x="5267" y="17017"/>
                    <a:pt x="5376" y="17352"/>
                  </a:cubicBezTo>
                  <a:cubicBezTo>
                    <a:pt x="5430" y="17506"/>
                    <a:pt x="5494" y="17715"/>
                    <a:pt x="5467" y="17878"/>
                  </a:cubicBezTo>
                  <a:cubicBezTo>
                    <a:pt x="5434" y="18103"/>
                    <a:pt x="5400" y="18180"/>
                    <a:pt x="5365" y="18180"/>
                  </a:cubicBezTo>
                  <a:cubicBezTo>
                    <a:pt x="5313" y="18180"/>
                    <a:pt x="5258" y="18005"/>
                    <a:pt x="5204" y="17896"/>
                  </a:cubicBezTo>
                  <a:cubicBezTo>
                    <a:pt x="4895" y="17271"/>
                    <a:pt x="4687" y="16627"/>
                    <a:pt x="4524" y="15956"/>
                  </a:cubicBezTo>
                  <a:close/>
                  <a:moveTo>
                    <a:pt x="8395" y="15014"/>
                  </a:moveTo>
                  <a:cubicBezTo>
                    <a:pt x="8411" y="15014"/>
                    <a:pt x="8429" y="15030"/>
                    <a:pt x="8450" y="15067"/>
                  </a:cubicBezTo>
                  <a:cubicBezTo>
                    <a:pt x="8060" y="16255"/>
                    <a:pt x="7951" y="17425"/>
                    <a:pt x="8160" y="18640"/>
                  </a:cubicBezTo>
                  <a:cubicBezTo>
                    <a:pt x="7498" y="17661"/>
                    <a:pt x="7779" y="16745"/>
                    <a:pt x="8178" y="15693"/>
                  </a:cubicBezTo>
                  <a:cubicBezTo>
                    <a:pt x="8269" y="15442"/>
                    <a:pt x="8309" y="15014"/>
                    <a:pt x="8395" y="15014"/>
                  </a:cubicBezTo>
                  <a:close/>
                  <a:moveTo>
                    <a:pt x="8486" y="15167"/>
                  </a:moveTo>
                  <a:cubicBezTo>
                    <a:pt x="8504" y="15203"/>
                    <a:pt x="8523" y="15248"/>
                    <a:pt x="8541" y="15312"/>
                  </a:cubicBezTo>
                  <a:cubicBezTo>
                    <a:pt x="8686" y="15838"/>
                    <a:pt x="8822" y="16391"/>
                    <a:pt x="8795" y="16944"/>
                  </a:cubicBezTo>
                  <a:cubicBezTo>
                    <a:pt x="8758" y="17525"/>
                    <a:pt x="8514" y="17960"/>
                    <a:pt x="8323" y="18486"/>
                  </a:cubicBezTo>
                  <a:cubicBezTo>
                    <a:pt x="8271" y="18641"/>
                    <a:pt x="8256" y="18716"/>
                    <a:pt x="8254" y="18716"/>
                  </a:cubicBezTo>
                  <a:cubicBezTo>
                    <a:pt x="8251" y="18716"/>
                    <a:pt x="8270" y="18593"/>
                    <a:pt x="8260" y="18359"/>
                  </a:cubicBezTo>
                  <a:cubicBezTo>
                    <a:pt x="8205" y="17234"/>
                    <a:pt x="8160" y="16255"/>
                    <a:pt x="8486" y="15167"/>
                  </a:cubicBezTo>
                  <a:close/>
                  <a:moveTo>
                    <a:pt x="3456" y="18376"/>
                  </a:moveTo>
                  <a:cubicBezTo>
                    <a:pt x="4011" y="18376"/>
                    <a:pt x="4567" y="18470"/>
                    <a:pt x="5122" y="18531"/>
                  </a:cubicBezTo>
                  <a:cubicBezTo>
                    <a:pt x="4428" y="18698"/>
                    <a:pt x="3741" y="18843"/>
                    <a:pt x="3034" y="18843"/>
                  </a:cubicBezTo>
                  <a:cubicBezTo>
                    <a:pt x="2975" y="18843"/>
                    <a:pt x="2915" y="18841"/>
                    <a:pt x="2855" y="18839"/>
                  </a:cubicBezTo>
                  <a:cubicBezTo>
                    <a:pt x="2560" y="18835"/>
                    <a:pt x="2287" y="18816"/>
                    <a:pt x="2019" y="18816"/>
                  </a:cubicBezTo>
                  <a:cubicBezTo>
                    <a:pt x="1769" y="18816"/>
                    <a:pt x="1523" y="18832"/>
                    <a:pt x="1268" y="18894"/>
                  </a:cubicBezTo>
                  <a:cubicBezTo>
                    <a:pt x="1413" y="18459"/>
                    <a:pt x="3109" y="18377"/>
                    <a:pt x="3381" y="18377"/>
                  </a:cubicBezTo>
                  <a:cubicBezTo>
                    <a:pt x="3406" y="18377"/>
                    <a:pt x="3431" y="18376"/>
                    <a:pt x="3456" y="18376"/>
                  </a:cubicBezTo>
                  <a:close/>
                  <a:moveTo>
                    <a:pt x="4623" y="18848"/>
                  </a:moveTo>
                  <a:lnTo>
                    <a:pt x="4623" y="18848"/>
                  </a:lnTo>
                  <a:cubicBezTo>
                    <a:pt x="4170" y="19075"/>
                    <a:pt x="3680" y="19247"/>
                    <a:pt x="3163" y="19284"/>
                  </a:cubicBezTo>
                  <a:cubicBezTo>
                    <a:pt x="3102" y="19288"/>
                    <a:pt x="3041" y="19290"/>
                    <a:pt x="2979" y="19290"/>
                  </a:cubicBezTo>
                  <a:cubicBezTo>
                    <a:pt x="2669" y="19290"/>
                    <a:pt x="2359" y="19238"/>
                    <a:pt x="2048" y="19193"/>
                  </a:cubicBezTo>
                  <a:cubicBezTo>
                    <a:pt x="1876" y="19166"/>
                    <a:pt x="1703" y="19139"/>
                    <a:pt x="1531" y="19102"/>
                  </a:cubicBezTo>
                  <a:cubicBezTo>
                    <a:pt x="1441" y="19116"/>
                    <a:pt x="1368" y="19123"/>
                    <a:pt x="1312" y="19123"/>
                  </a:cubicBezTo>
                  <a:cubicBezTo>
                    <a:pt x="1257" y="19123"/>
                    <a:pt x="1218" y="19116"/>
                    <a:pt x="1196" y="19102"/>
                  </a:cubicBezTo>
                  <a:cubicBezTo>
                    <a:pt x="1495" y="19021"/>
                    <a:pt x="1793" y="18999"/>
                    <a:pt x="2092" y="18999"/>
                  </a:cubicBezTo>
                  <a:cubicBezTo>
                    <a:pt x="2453" y="18999"/>
                    <a:pt x="2815" y="19031"/>
                    <a:pt x="3182" y="19031"/>
                  </a:cubicBezTo>
                  <a:cubicBezTo>
                    <a:pt x="3293" y="19031"/>
                    <a:pt x="3405" y="19028"/>
                    <a:pt x="3517" y="19021"/>
                  </a:cubicBezTo>
                  <a:cubicBezTo>
                    <a:pt x="3889" y="18994"/>
                    <a:pt x="4261" y="18921"/>
                    <a:pt x="4623" y="18848"/>
                  </a:cubicBezTo>
                  <a:close/>
                  <a:moveTo>
                    <a:pt x="16285" y="18585"/>
                  </a:moveTo>
                  <a:lnTo>
                    <a:pt x="16285" y="18585"/>
                  </a:lnTo>
                  <a:cubicBezTo>
                    <a:pt x="15441" y="19048"/>
                    <a:pt x="14589" y="19492"/>
                    <a:pt x="13746" y="19946"/>
                  </a:cubicBezTo>
                  <a:cubicBezTo>
                    <a:pt x="13900" y="18740"/>
                    <a:pt x="15251" y="18649"/>
                    <a:pt x="16285" y="18585"/>
                  </a:cubicBezTo>
                  <a:close/>
                  <a:moveTo>
                    <a:pt x="16348" y="18776"/>
                  </a:moveTo>
                  <a:lnTo>
                    <a:pt x="16348" y="18776"/>
                  </a:lnTo>
                  <a:cubicBezTo>
                    <a:pt x="15804" y="19510"/>
                    <a:pt x="14970" y="19964"/>
                    <a:pt x="14054" y="20018"/>
                  </a:cubicBezTo>
                  <a:cubicBezTo>
                    <a:pt x="14816" y="19601"/>
                    <a:pt x="15587" y="19184"/>
                    <a:pt x="16348" y="18776"/>
                  </a:cubicBezTo>
                  <a:close/>
                  <a:moveTo>
                    <a:pt x="12875" y="17787"/>
                  </a:moveTo>
                  <a:cubicBezTo>
                    <a:pt x="12875" y="17987"/>
                    <a:pt x="12875" y="18205"/>
                    <a:pt x="12884" y="18277"/>
                  </a:cubicBezTo>
                  <a:cubicBezTo>
                    <a:pt x="12975" y="18876"/>
                    <a:pt x="13102" y="19429"/>
                    <a:pt x="12821" y="20009"/>
                  </a:cubicBezTo>
                  <a:cubicBezTo>
                    <a:pt x="12703" y="20245"/>
                    <a:pt x="12503" y="20526"/>
                    <a:pt x="12349" y="20744"/>
                  </a:cubicBezTo>
                  <a:cubicBezTo>
                    <a:pt x="12322" y="20789"/>
                    <a:pt x="12313" y="20816"/>
                    <a:pt x="12304" y="20843"/>
                  </a:cubicBezTo>
                  <a:cubicBezTo>
                    <a:pt x="12304" y="20825"/>
                    <a:pt x="12295" y="20798"/>
                    <a:pt x="12286" y="20771"/>
                  </a:cubicBezTo>
                  <a:cubicBezTo>
                    <a:pt x="12186" y="20508"/>
                    <a:pt x="12168" y="20163"/>
                    <a:pt x="12168" y="19891"/>
                  </a:cubicBezTo>
                  <a:cubicBezTo>
                    <a:pt x="12168" y="19456"/>
                    <a:pt x="12250" y="19021"/>
                    <a:pt x="12395" y="18604"/>
                  </a:cubicBezTo>
                  <a:cubicBezTo>
                    <a:pt x="12558" y="18341"/>
                    <a:pt x="12721" y="18060"/>
                    <a:pt x="12875" y="17787"/>
                  </a:cubicBezTo>
                  <a:close/>
                  <a:moveTo>
                    <a:pt x="12838" y="17361"/>
                  </a:moveTo>
                  <a:cubicBezTo>
                    <a:pt x="12838" y="17361"/>
                    <a:pt x="12839" y="17361"/>
                    <a:pt x="12839" y="17361"/>
                  </a:cubicBezTo>
                  <a:cubicBezTo>
                    <a:pt x="12866" y="17379"/>
                    <a:pt x="12866" y="17497"/>
                    <a:pt x="12875" y="17633"/>
                  </a:cubicBezTo>
                  <a:cubicBezTo>
                    <a:pt x="12603" y="17924"/>
                    <a:pt x="12367" y="18304"/>
                    <a:pt x="12240" y="18694"/>
                  </a:cubicBezTo>
                  <a:cubicBezTo>
                    <a:pt x="11959" y="19429"/>
                    <a:pt x="11959" y="20200"/>
                    <a:pt x="12186" y="20979"/>
                  </a:cubicBezTo>
                  <a:cubicBezTo>
                    <a:pt x="11624" y="20254"/>
                    <a:pt x="11887" y="18785"/>
                    <a:pt x="12268" y="18114"/>
                  </a:cubicBezTo>
                  <a:cubicBezTo>
                    <a:pt x="12339" y="17989"/>
                    <a:pt x="12808" y="17361"/>
                    <a:pt x="12838" y="17361"/>
                  </a:cubicBezTo>
                  <a:close/>
                  <a:moveTo>
                    <a:pt x="1696" y="20670"/>
                  </a:moveTo>
                  <a:cubicBezTo>
                    <a:pt x="2289" y="20670"/>
                    <a:pt x="3091" y="20746"/>
                    <a:pt x="3218" y="21306"/>
                  </a:cubicBezTo>
                  <a:cubicBezTo>
                    <a:pt x="2674" y="21088"/>
                    <a:pt x="2130" y="20871"/>
                    <a:pt x="1577" y="20671"/>
                  </a:cubicBezTo>
                  <a:cubicBezTo>
                    <a:pt x="1615" y="20671"/>
                    <a:pt x="1655" y="20670"/>
                    <a:pt x="1696" y="20670"/>
                  </a:cubicBezTo>
                  <a:close/>
                  <a:moveTo>
                    <a:pt x="1468" y="20771"/>
                  </a:moveTo>
                  <a:cubicBezTo>
                    <a:pt x="2003" y="20988"/>
                    <a:pt x="2538" y="21197"/>
                    <a:pt x="3073" y="21406"/>
                  </a:cubicBezTo>
                  <a:cubicBezTo>
                    <a:pt x="2879" y="21436"/>
                    <a:pt x="2659" y="21473"/>
                    <a:pt x="2456" y="21473"/>
                  </a:cubicBezTo>
                  <a:cubicBezTo>
                    <a:pt x="2300" y="21473"/>
                    <a:pt x="2154" y="21451"/>
                    <a:pt x="2039" y="21387"/>
                  </a:cubicBezTo>
                  <a:cubicBezTo>
                    <a:pt x="1821" y="21261"/>
                    <a:pt x="1613" y="21007"/>
                    <a:pt x="1468" y="20771"/>
                  </a:cubicBezTo>
                  <a:close/>
                  <a:moveTo>
                    <a:pt x="3735" y="19918"/>
                  </a:moveTo>
                  <a:cubicBezTo>
                    <a:pt x="4052" y="20372"/>
                    <a:pt x="4632" y="20608"/>
                    <a:pt x="4859" y="21115"/>
                  </a:cubicBezTo>
                  <a:cubicBezTo>
                    <a:pt x="4895" y="21215"/>
                    <a:pt x="5031" y="21959"/>
                    <a:pt x="4886" y="21986"/>
                  </a:cubicBezTo>
                  <a:cubicBezTo>
                    <a:pt x="4876" y="21988"/>
                    <a:pt x="4866" y="21989"/>
                    <a:pt x="4857" y="21989"/>
                  </a:cubicBezTo>
                  <a:cubicBezTo>
                    <a:pt x="4692" y="21989"/>
                    <a:pt x="4656" y="21697"/>
                    <a:pt x="4596" y="21560"/>
                  </a:cubicBezTo>
                  <a:cubicBezTo>
                    <a:pt x="4406" y="21134"/>
                    <a:pt x="4215" y="20698"/>
                    <a:pt x="3998" y="20281"/>
                  </a:cubicBezTo>
                  <a:cubicBezTo>
                    <a:pt x="3991" y="20268"/>
                    <a:pt x="3980" y="20259"/>
                    <a:pt x="3967" y="20259"/>
                  </a:cubicBezTo>
                  <a:cubicBezTo>
                    <a:pt x="3962" y="20259"/>
                    <a:pt x="3957" y="20261"/>
                    <a:pt x="3952" y="20263"/>
                  </a:cubicBezTo>
                  <a:cubicBezTo>
                    <a:pt x="3889" y="20154"/>
                    <a:pt x="3816" y="20045"/>
                    <a:pt x="3735" y="19946"/>
                  </a:cubicBezTo>
                  <a:cubicBezTo>
                    <a:pt x="3735" y="19937"/>
                    <a:pt x="3735" y="19928"/>
                    <a:pt x="3735" y="19918"/>
                  </a:cubicBezTo>
                  <a:close/>
                  <a:moveTo>
                    <a:pt x="3717" y="20118"/>
                  </a:moveTo>
                  <a:lnTo>
                    <a:pt x="3717" y="20118"/>
                  </a:lnTo>
                  <a:cubicBezTo>
                    <a:pt x="3816" y="20263"/>
                    <a:pt x="3916" y="20417"/>
                    <a:pt x="3998" y="20580"/>
                  </a:cubicBezTo>
                  <a:cubicBezTo>
                    <a:pt x="4007" y="20599"/>
                    <a:pt x="4025" y="20599"/>
                    <a:pt x="4043" y="20599"/>
                  </a:cubicBezTo>
                  <a:cubicBezTo>
                    <a:pt x="4233" y="21088"/>
                    <a:pt x="4451" y="21569"/>
                    <a:pt x="4669" y="22049"/>
                  </a:cubicBezTo>
                  <a:cubicBezTo>
                    <a:pt x="4197" y="21478"/>
                    <a:pt x="3671" y="20871"/>
                    <a:pt x="3717" y="20118"/>
                  </a:cubicBezTo>
                  <a:close/>
                  <a:moveTo>
                    <a:pt x="15609" y="21440"/>
                  </a:moveTo>
                  <a:cubicBezTo>
                    <a:pt x="15620" y="21440"/>
                    <a:pt x="15631" y="21441"/>
                    <a:pt x="15641" y="21442"/>
                  </a:cubicBezTo>
                  <a:cubicBezTo>
                    <a:pt x="14770" y="21786"/>
                    <a:pt x="13846" y="22077"/>
                    <a:pt x="12939" y="22240"/>
                  </a:cubicBezTo>
                  <a:cubicBezTo>
                    <a:pt x="12794" y="22267"/>
                    <a:pt x="12195" y="22349"/>
                    <a:pt x="11941" y="22394"/>
                  </a:cubicBezTo>
                  <a:cubicBezTo>
                    <a:pt x="12313" y="22258"/>
                    <a:pt x="13456" y="21696"/>
                    <a:pt x="13555" y="21669"/>
                  </a:cubicBezTo>
                  <a:cubicBezTo>
                    <a:pt x="14108" y="21505"/>
                    <a:pt x="14689" y="21496"/>
                    <a:pt x="15260" y="21478"/>
                  </a:cubicBezTo>
                  <a:cubicBezTo>
                    <a:pt x="15389" y="21470"/>
                    <a:pt x="15518" y="21440"/>
                    <a:pt x="15609" y="21440"/>
                  </a:cubicBezTo>
                  <a:close/>
                  <a:moveTo>
                    <a:pt x="4487" y="22240"/>
                  </a:moveTo>
                  <a:cubicBezTo>
                    <a:pt x="3907" y="22467"/>
                    <a:pt x="3363" y="22648"/>
                    <a:pt x="2728" y="22766"/>
                  </a:cubicBezTo>
                  <a:cubicBezTo>
                    <a:pt x="2583" y="22793"/>
                    <a:pt x="2447" y="22829"/>
                    <a:pt x="2329" y="22875"/>
                  </a:cubicBezTo>
                  <a:cubicBezTo>
                    <a:pt x="2955" y="22457"/>
                    <a:pt x="3680" y="22276"/>
                    <a:pt x="4487" y="22240"/>
                  </a:cubicBezTo>
                  <a:close/>
                  <a:moveTo>
                    <a:pt x="15704" y="21614"/>
                  </a:moveTo>
                  <a:cubicBezTo>
                    <a:pt x="15695" y="21641"/>
                    <a:pt x="15695" y="21669"/>
                    <a:pt x="15677" y="21705"/>
                  </a:cubicBezTo>
                  <a:cubicBezTo>
                    <a:pt x="15623" y="21841"/>
                    <a:pt x="15396" y="22013"/>
                    <a:pt x="15287" y="22104"/>
                  </a:cubicBezTo>
                  <a:cubicBezTo>
                    <a:pt x="14650" y="22677"/>
                    <a:pt x="13957" y="22952"/>
                    <a:pt x="13240" y="22952"/>
                  </a:cubicBezTo>
                  <a:cubicBezTo>
                    <a:pt x="12733" y="22952"/>
                    <a:pt x="12215" y="22815"/>
                    <a:pt x="11696" y="22548"/>
                  </a:cubicBezTo>
                  <a:cubicBezTo>
                    <a:pt x="13057" y="22512"/>
                    <a:pt x="14444" y="22131"/>
                    <a:pt x="15704" y="21614"/>
                  </a:cubicBezTo>
                  <a:close/>
                  <a:moveTo>
                    <a:pt x="5975" y="20961"/>
                  </a:moveTo>
                  <a:lnTo>
                    <a:pt x="5975" y="20961"/>
                  </a:lnTo>
                  <a:cubicBezTo>
                    <a:pt x="5993" y="21750"/>
                    <a:pt x="6201" y="22485"/>
                    <a:pt x="6591" y="23165"/>
                  </a:cubicBezTo>
                  <a:cubicBezTo>
                    <a:pt x="6020" y="22557"/>
                    <a:pt x="5766" y="21796"/>
                    <a:pt x="5975" y="20961"/>
                  </a:cubicBezTo>
                  <a:close/>
                  <a:moveTo>
                    <a:pt x="6101" y="20952"/>
                  </a:moveTo>
                  <a:lnTo>
                    <a:pt x="6101" y="20952"/>
                  </a:lnTo>
                  <a:cubicBezTo>
                    <a:pt x="6618" y="21650"/>
                    <a:pt x="7054" y="22421"/>
                    <a:pt x="6836" y="23292"/>
                  </a:cubicBezTo>
                  <a:cubicBezTo>
                    <a:pt x="6374" y="22584"/>
                    <a:pt x="6138" y="21796"/>
                    <a:pt x="6101" y="20952"/>
                  </a:cubicBezTo>
                  <a:close/>
                  <a:moveTo>
                    <a:pt x="4614" y="22394"/>
                  </a:moveTo>
                  <a:lnTo>
                    <a:pt x="4614" y="22394"/>
                  </a:lnTo>
                  <a:cubicBezTo>
                    <a:pt x="4079" y="23065"/>
                    <a:pt x="2900" y="23219"/>
                    <a:pt x="2003" y="23301"/>
                  </a:cubicBezTo>
                  <a:cubicBezTo>
                    <a:pt x="2411" y="22893"/>
                    <a:pt x="3018" y="22947"/>
                    <a:pt x="3535" y="22802"/>
                  </a:cubicBezTo>
                  <a:cubicBezTo>
                    <a:pt x="3907" y="22702"/>
                    <a:pt x="4261" y="22539"/>
                    <a:pt x="4614" y="22394"/>
                  </a:cubicBezTo>
                  <a:close/>
                  <a:moveTo>
                    <a:pt x="10046" y="21451"/>
                  </a:moveTo>
                  <a:lnTo>
                    <a:pt x="10046" y="21451"/>
                  </a:lnTo>
                  <a:cubicBezTo>
                    <a:pt x="10137" y="21650"/>
                    <a:pt x="10255" y="21895"/>
                    <a:pt x="10282" y="21959"/>
                  </a:cubicBezTo>
                  <a:cubicBezTo>
                    <a:pt x="10626" y="22666"/>
                    <a:pt x="10563" y="23219"/>
                    <a:pt x="10300" y="23899"/>
                  </a:cubicBezTo>
                  <a:cubicBezTo>
                    <a:pt x="10110" y="23101"/>
                    <a:pt x="10010" y="22276"/>
                    <a:pt x="10046" y="21451"/>
                  </a:cubicBezTo>
                  <a:close/>
                  <a:moveTo>
                    <a:pt x="9928" y="21224"/>
                  </a:moveTo>
                  <a:cubicBezTo>
                    <a:pt x="9928" y="21224"/>
                    <a:pt x="9937" y="21242"/>
                    <a:pt x="9955" y="21270"/>
                  </a:cubicBezTo>
                  <a:cubicBezTo>
                    <a:pt x="9955" y="21270"/>
                    <a:pt x="9946" y="21270"/>
                    <a:pt x="9946" y="21279"/>
                  </a:cubicBezTo>
                  <a:cubicBezTo>
                    <a:pt x="9901" y="22195"/>
                    <a:pt x="9946" y="23065"/>
                    <a:pt x="10137" y="23954"/>
                  </a:cubicBezTo>
                  <a:cubicBezTo>
                    <a:pt x="9910" y="23654"/>
                    <a:pt x="9765" y="23310"/>
                    <a:pt x="9720" y="22920"/>
                  </a:cubicBezTo>
                  <a:cubicBezTo>
                    <a:pt x="9701" y="22757"/>
                    <a:pt x="9701" y="21261"/>
                    <a:pt x="9928" y="21224"/>
                  </a:cubicBezTo>
                  <a:close/>
                  <a:moveTo>
                    <a:pt x="5692" y="23542"/>
                  </a:moveTo>
                  <a:cubicBezTo>
                    <a:pt x="6005" y="23542"/>
                    <a:pt x="6321" y="23568"/>
                    <a:pt x="6636" y="23591"/>
                  </a:cubicBezTo>
                  <a:cubicBezTo>
                    <a:pt x="5666" y="23908"/>
                    <a:pt x="4623" y="23845"/>
                    <a:pt x="3653" y="24189"/>
                  </a:cubicBezTo>
                  <a:cubicBezTo>
                    <a:pt x="3907" y="23954"/>
                    <a:pt x="4678" y="23664"/>
                    <a:pt x="4805" y="23636"/>
                  </a:cubicBezTo>
                  <a:cubicBezTo>
                    <a:pt x="5097" y="23565"/>
                    <a:pt x="5393" y="23542"/>
                    <a:pt x="5692" y="23542"/>
                  </a:cubicBezTo>
                  <a:close/>
                  <a:moveTo>
                    <a:pt x="6419" y="23800"/>
                  </a:moveTo>
                  <a:lnTo>
                    <a:pt x="6419" y="23800"/>
                  </a:lnTo>
                  <a:cubicBezTo>
                    <a:pt x="6101" y="23999"/>
                    <a:pt x="5766" y="24162"/>
                    <a:pt x="5394" y="24271"/>
                  </a:cubicBezTo>
                  <a:cubicBezTo>
                    <a:pt x="5222" y="24322"/>
                    <a:pt x="4524" y="24490"/>
                    <a:pt x="4037" y="24490"/>
                  </a:cubicBezTo>
                  <a:cubicBezTo>
                    <a:pt x="3832" y="24490"/>
                    <a:pt x="3665" y="24460"/>
                    <a:pt x="3590" y="24380"/>
                  </a:cubicBezTo>
                  <a:cubicBezTo>
                    <a:pt x="4496" y="24026"/>
                    <a:pt x="5485" y="24035"/>
                    <a:pt x="6419" y="23800"/>
                  </a:cubicBezTo>
                  <a:close/>
                  <a:moveTo>
                    <a:pt x="12757" y="24734"/>
                  </a:moveTo>
                  <a:cubicBezTo>
                    <a:pt x="12730" y="24761"/>
                    <a:pt x="12712" y="24788"/>
                    <a:pt x="12685" y="24815"/>
                  </a:cubicBezTo>
                  <a:cubicBezTo>
                    <a:pt x="11869" y="25196"/>
                    <a:pt x="11034" y="25559"/>
                    <a:pt x="10200" y="25894"/>
                  </a:cubicBezTo>
                  <a:cubicBezTo>
                    <a:pt x="10781" y="25051"/>
                    <a:pt x="11751" y="24734"/>
                    <a:pt x="12757" y="24734"/>
                  </a:cubicBezTo>
                  <a:close/>
                  <a:moveTo>
                    <a:pt x="12367" y="25142"/>
                  </a:moveTo>
                  <a:cubicBezTo>
                    <a:pt x="11857" y="25626"/>
                    <a:pt x="11264" y="25978"/>
                    <a:pt x="10573" y="25978"/>
                  </a:cubicBezTo>
                  <a:cubicBezTo>
                    <a:pt x="10540" y="25978"/>
                    <a:pt x="10506" y="25978"/>
                    <a:pt x="10472" y="25976"/>
                  </a:cubicBezTo>
                  <a:cubicBezTo>
                    <a:pt x="11107" y="25704"/>
                    <a:pt x="11742" y="25432"/>
                    <a:pt x="12367" y="25142"/>
                  </a:cubicBezTo>
                  <a:close/>
                  <a:moveTo>
                    <a:pt x="8378" y="1"/>
                  </a:moveTo>
                  <a:cubicBezTo>
                    <a:pt x="8364" y="1"/>
                    <a:pt x="8350" y="5"/>
                    <a:pt x="8341" y="14"/>
                  </a:cubicBezTo>
                  <a:cubicBezTo>
                    <a:pt x="8051" y="395"/>
                    <a:pt x="7643" y="703"/>
                    <a:pt x="7444" y="1148"/>
                  </a:cubicBezTo>
                  <a:cubicBezTo>
                    <a:pt x="7244" y="1610"/>
                    <a:pt x="7317" y="2154"/>
                    <a:pt x="7453" y="2626"/>
                  </a:cubicBezTo>
                  <a:cubicBezTo>
                    <a:pt x="7462" y="2644"/>
                    <a:pt x="7471" y="2653"/>
                    <a:pt x="7489" y="2662"/>
                  </a:cubicBezTo>
                  <a:cubicBezTo>
                    <a:pt x="7425" y="2816"/>
                    <a:pt x="7380" y="2961"/>
                    <a:pt x="7326" y="3106"/>
                  </a:cubicBezTo>
                  <a:cubicBezTo>
                    <a:pt x="7308" y="2553"/>
                    <a:pt x="7035" y="2018"/>
                    <a:pt x="6745" y="1511"/>
                  </a:cubicBezTo>
                  <a:cubicBezTo>
                    <a:pt x="6730" y="1487"/>
                    <a:pt x="6704" y="1476"/>
                    <a:pt x="6679" y="1476"/>
                  </a:cubicBezTo>
                  <a:cubicBezTo>
                    <a:pt x="6645" y="1476"/>
                    <a:pt x="6611" y="1496"/>
                    <a:pt x="6600" y="1538"/>
                  </a:cubicBezTo>
                  <a:cubicBezTo>
                    <a:pt x="6383" y="2336"/>
                    <a:pt x="6537" y="3197"/>
                    <a:pt x="7081" y="3832"/>
                  </a:cubicBezTo>
                  <a:cubicBezTo>
                    <a:pt x="6954" y="4213"/>
                    <a:pt x="6845" y="4594"/>
                    <a:pt x="6745" y="4984"/>
                  </a:cubicBezTo>
                  <a:lnTo>
                    <a:pt x="6709" y="4984"/>
                  </a:lnTo>
                  <a:cubicBezTo>
                    <a:pt x="6836" y="4539"/>
                    <a:pt x="6899" y="4068"/>
                    <a:pt x="6709" y="3632"/>
                  </a:cubicBezTo>
                  <a:cubicBezTo>
                    <a:pt x="6510" y="3179"/>
                    <a:pt x="6101" y="2862"/>
                    <a:pt x="5820" y="2463"/>
                  </a:cubicBezTo>
                  <a:cubicBezTo>
                    <a:pt x="5808" y="2439"/>
                    <a:pt x="5786" y="2427"/>
                    <a:pt x="5762" y="2427"/>
                  </a:cubicBezTo>
                  <a:cubicBezTo>
                    <a:pt x="5733" y="2427"/>
                    <a:pt x="5704" y="2445"/>
                    <a:pt x="5693" y="2481"/>
                  </a:cubicBezTo>
                  <a:cubicBezTo>
                    <a:pt x="5494" y="3097"/>
                    <a:pt x="5313" y="3805"/>
                    <a:pt x="5630" y="4421"/>
                  </a:cubicBezTo>
                  <a:cubicBezTo>
                    <a:pt x="5848" y="4829"/>
                    <a:pt x="6237" y="5120"/>
                    <a:pt x="6700" y="5129"/>
                  </a:cubicBezTo>
                  <a:cubicBezTo>
                    <a:pt x="6582" y="5564"/>
                    <a:pt x="6482" y="5990"/>
                    <a:pt x="6392" y="6425"/>
                  </a:cubicBezTo>
                  <a:cubicBezTo>
                    <a:pt x="6401" y="6226"/>
                    <a:pt x="6401" y="6017"/>
                    <a:pt x="6328" y="5827"/>
                  </a:cubicBezTo>
                  <a:cubicBezTo>
                    <a:pt x="6183" y="5473"/>
                    <a:pt x="5793" y="5337"/>
                    <a:pt x="5539" y="5074"/>
                  </a:cubicBezTo>
                  <a:cubicBezTo>
                    <a:pt x="5520" y="5058"/>
                    <a:pt x="5499" y="5050"/>
                    <a:pt x="5478" y="5050"/>
                  </a:cubicBezTo>
                  <a:cubicBezTo>
                    <a:pt x="5432" y="5050"/>
                    <a:pt x="5391" y="5087"/>
                    <a:pt x="5385" y="5138"/>
                  </a:cubicBezTo>
                  <a:cubicBezTo>
                    <a:pt x="5340" y="5827"/>
                    <a:pt x="5376" y="6915"/>
                    <a:pt x="6265" y="7033"/>
                  </a:cubicBezTo>
                  <a:lnTo>
                    <a:pt x="6274" y="7033"/>
                  </a:lnTo>
                  <a:cubicBezTo>
                    <a:pt x="6228" y="7269"/>
                    <a:pt x="6183" y="7513"/>
                    <a:pt x="6147" y="7749"/>
                  </a:cubicBezTo>
                  <a:cubicBezTo>
                    <a:pt x="6129" y="7758"/>
                    <a:pt x="6111" y="7767"/>
                    <a:pt x="6101" y="7776"/>
                  </a:cubicBezTo>
                  <a:cubicBezTo>
                    <a:pt x="6029" y="7804"/>
                    <a:pt x="6056" y="7912"/>
                    <a:pt x="6120" y="7931"/>
                  </a:cubicBezTo>
                  <a:cubicBezTo>
                    <a:pt x="6038" y="8447"/>
                    <a:pt x="5965" y="8964"/>
                    <a:pt x="5920" y="9490"/>
                  </a:cubicBezTo>
                  <a:cubicBezTo>
                    <a:pt x="5612" y="8729"/>
                    <a:pt x="5222" y="7994"/>
                    <a:pt x="4714" y="7368"/>
                  </a:cubicBezTo>
                  <a:cubicBezTo>
                    <a:pt x="5476" y="6389"/>
                    <a:pt x="4515" y="5156"/>
                    <a:pt x="4297" y="4149"/>
                  </a:cubicBezTo>
                  <a:cubicBezTo>
                    <a:pt x="4293" y="4119"/>
                    <a:pt x="4269" y="4105"/>
                    <a:pt x="4244" y="4105"/>
                  </a:cubicBezTo>
                  <a:cubicBezTo>
                    <a:pt x="4217" y="4105"/>
                    <a:pt x="4188" y="4121"/>
                    <a:pt x="4179" y="4149"/>
                  </a:cubicBezTo>
                  <a:cubicBezTo>
                    <a:pt x="3862" y="5002"/>
                    <a:pt x="3825" y="5954"/>
                    <a:pt x="4179" y="6770"/>
                  </a:cubicBezTo>
                  <a:cubicBezTo>
                    <a:pt x="3916" y="6525"/>
                    <a:pt x="3626" y="6307"/>
                    <a:pt x="3309" y="6126"/>
                  </a:cubicBezTo>
                  <a:cubicBezTo>
                    <a:pt x="3309" y="6095"/>
                    <a:pt x="3288" y="6070"/>
                    <a:pt x="3253" y="6070"/>
                  </a:cubicBezTo>
                  <a:cubicBezTo>
                    <a:pt x="3248" y="6070"/>
                    <a:pt x="3242" y="6071"/>
                    <a:pt x="3236" y="6072"/>
                  </a:cubicBezTo>
                  <a:lnTo>
                    <a:pt x="3227" y="6072"/>
                  </a:lnTo>
                  <a:cubicBezTo>
                    <a:pt x="3218" y="6072"/>
                    <a:pt x="3218" y="6063"/>
                    <a:pt x="3209" y="6063"/>
                  </a:cubicBezTo>
                  <a:cubicBezTo>
                    <a:pt x="3209" y="6044"/>
                    <a:pt x="3209" y="6035"/>
                    <a:pt x="3191" y="6017"/>
                  </a:cubicBezTo>
                  <a:cubicBezTo>
                    <a:pt x="2719" y="5555"/>
                    <a:pt x="2411" y="4956"/>
                    <a:pt x="1794" y="4648"/>
                  </a:cubicBezTo>
                  <a:cubicBezTo>
                    <a:pt x="1268" y="4394"/>
                    <a:pt x="670" y="4349"/>
                    <a:pt x="89" y="4313"/>
                  </a:cubicBezTo>
                  <a:cubicBezTo>
                    <a:pt x="87" y="4312"/>
                    <a:pt x="84" y="4312"/>
                    <a:pt x="81" y="4312"/>
                  </a:cubicBezTo>
                  <a:cubicBezTo>
                    <a:pt x="16" y="4312"/>
                    <a:pt x="1" y="4414"/>
                    <a:pt x="53" y="4449"/>
                  </a:cubicBezTo>
                  <a:cubicBezTo>
                    <a:pt x="688" y="4875"/>
                    <a:pt x="833" y="5682"/>
                    <a:pt x="1549" y="6063"/>
                  </a:cubicBezTo>
                  <a:cubicBezTo>
                    <a:pt x="1869" y="6228"/>
                    <a:pt x="2208" y="6309"/>
                    <a:pt x="2550" y="6309"/>
                  </a:cubicBezTo>
                  <a:cubicBezTo>
                    <a:pt x="2770" y="6309"/>
                    <a:pt x="2992" y="6275"/>
                    <a:pt x="3209" y="6208"/>
                  </a:cubicBezTo>
                  <a:cubicBezTo>
                    <a:pt x="3907" y="6661"/>
                    <a:pt x="4424" y="7260"/>
                    <a:pt x="4850" y="7931"/>
                  </a:cubicBezTo>
                  <a:cubicBezTo>
                    <a:pt x="4517" y="7682"/>
                    <a:pt x="4144" y="7596"/>
                    <a:pt x="3752" y="7596"/>
                  </a:cubicBezTo>
                  <a:cubicBezTo>
                    <a:pt x="2854" y="7596"/>
                    <a:pt x="1853" y="8049"/>
                    <a:pt x="986" y="8049"/>
                  </a:cubicBezTo>
                  <a:cubicBezTo>
                    <a:pt x="974" y="8049"/>
                    <a:pt x="963" y="8049"/>
                    <a:pt x="951" y="8049"/>
                  </a:cubicBezTo>
                  <a:cubicBezTo>
                    <a:pt x="948" y="8048"/>
                    <a:pt x="944" y="8048"/>
                    <a:pt x="941" y="8048"/>
                  </a:cubicBezTo>
                  <a:cubicBezTo>
                    <a:pt x="867" y="8048"/>
                    <a:pt x="835" y="8150"/>
                    <a:pt x="887" y="8203"/>
                  </a:cubicBezTo>
                  <a:cubicBezTo>
                    <a:pt x="1413" y="8756"/>
                    <a:pt x="2057" y="9273"/>
                    <a:pt x="2855" y="9354"/>
                  </a:cubicBezTo>
                  <a:cubicBezTo>
                    <a:pt x="2917" y="9361"/>
                    <a:pt x="2979" y="9364"/>
                    <a:pt x="3039" y="9364"/>
                  </a:cubicBezTo>
                  <a:cubicBezTo>
                    <a:pt x="3829" y="9364"/>
                    <a:pt x="4498" y="8838"/>
                    <a:pt x="5113" y="8375"/>
                  </a:cubicBezTo>
                  <a:cubicBezTo>
                    <a:pt x="5394" y="8892"/>
                    <a:pt x="5639" y="9445"/>
                    <a:pt x="5875" y="9998"/>
                  </a:cubicBezTo>
                  <a:cubicBezTo>
                    <a:pt x="5784" y="11295"/>
                    <a:pt x="5775" y="12592"/>
                    <a:pt x="5866" y="13879"/>
                  </a:cubicBezTo>
                  <a:cubicBezTo>
                    <a:pt x="5820" y="14006"/>
                    <a:pt x="5775" y="14133"/>
                    <a:pt x="5739" y="14260"/>
                  </a:cubicBezTo>
                  <a:cubicBezTo>
                    <a:pt x="5739" y="14269"/>
                    <a:pt x="5739" y="14269"/>
                    <a:pt x="5739" y="14269"/>
                  </a:cubicBezTo>
                  <a:cubicBezTo>
                    <a:pt x="5331" y="13870"/>
                    <a:pt x="4868" y="13516"/>
                    <a:pt x="4360" y="13226"/>
                  </a:cubicBezTo>
                  <a:cubicBezTo>
                    <a:pt x="4632" y="12809"/>
                    <a:pt x="4841" y="12356"/>
                    <a:pt x="4759" y="11848"/>
                  </a:cubicBezTo>
                  <a:cubicBezTo>
                    <a:pt x="4651" y="11213"/>
                    <a:pt x="4243" y="10542"/>
                    <a:pt x="3907" y="10007"/>
                  </a:cubicBezTo>
                  <a:cubicBezTo>
                    <a:pt x="3888" y="9983"/>
                    <a:pt x="3854" y="9970"/>
                    <a:pt x="3822" y="9970"/>
                  </a:cubicBezTo>
                  <a:cubicBezTo>
                    <a:pt x="3793" y="9970"/>
                    <a:pt x="3766" y="9981"/>
                    <a:pt x="3753" y="10007"/>
                  </a:cubicBezTo>
                  <a:cubicBezTo>
                    <a:pt x="3499" y="10551"/>
                    <a:pt x="3200" y="11023"/>
                    <a:pt x="3309" y="11630"/>
                  </a:cubicBezTo>
                  <a:cubicBezTo>
                    <a:pt x="3399" y="12111"/>
                    <a:pt x="3608" y="12564"/>
                    <a:pt x="3880" y="12963"/>
                  </a:cubicBezTo>
                  <a:cubicBezTo>
                    <a:pt x="3644" y="12845"/>
                    <a:pt x="3408" y="12746"/>
                    <a:pt x="3163" y="12655"/>
                  </a:cubicBezTo>
                  <a:cubicBezTo>
                    <a:pt x="3046" y="11367"/>
                    <a:pt x="1613" y="11113"/>
                    <a:pt x="561" y="11041"/>
                  </a:cubicBezTo>
                  <a:cubicBezTo>
                    <a:pt x="557" y="11041"/>
                    <a:pt x="554" y="11040"/>
                    <a:pt x="551" y="11040"/>
                  </a:cubicBezTo>
                  <a:cubicBezTo>
                    <a:pt x="475" y="11040"/>
                    <a:pt x="427" y="11135"/>
                    <a:pt x="470" y="11204"/>
                  </a:cubicBezTo>
                  <a:cubicBezTo>
                    <a:pt x="769" y="11712"/>
                    <a:pt x="1042" y="12483"/>
                    <a:pt x="1586" y="12791"/>
                  </a:cubicBezTo>
                  <a:cubicBezTo>
                    <a:pt x="1796" y="12911"/>
                    <a:pt x="2029" y="12960"/>
                    <a:pt x="2265" y="12960"/>
                  </a:cubicBezTo>
                  <a:cubicBezTo>
                    <a:pt x="2527" y="12960"/>
                    <a:pt x="2793" y="12900"/>
                    <a:pt x="3036" y="12809"/>
                  </a:cubicBezTo>
                  <a:cubicBezTo>
                    <a:pt x="3046" y="12827"/>
                    <a:pt x="3064" y="12836"/>
                    <a:pt x="3082" y="12845"/>
                  </a:cubicBezTo>
                  <a:cubicBezTo>
                    <a:pt x="3245" y="12927"/>
                    <a:pt x="3399" y="13009"/>
                    <a:pt x="3553" y="13090"/>
                  </a:cubicBezTo>
                  <a:cubicBezTo>
                    <a:pt x="3431" y="13071"/>
                    <a:pt x="3304" y="13063"/>
                    <a:pt x="3175" y="13063"/>
                  </a:cubicBezTo>
                  <a:cubicBezTo>
                    <a:pt x="2431" y="13063"/>
                    <a:pt x="1595" y="13336"/>
                    <a:pt x="969" y="13444"/>
                  </a:cubicBezTo>
                  <a:cubicBezTo>
                    <a:pt x="878" y="13453"/>
                    <a:pt x="878" y="13580"/>
                    <a:pt x="942" y="13625"/>
                  </a:cubicBezTo>
                  <a:cubicBezTo>
                    <a:pt x="1424" y="13923"/>
                    <a:pt x="1961" y="14071"/>
                    <a:pt x="2494" y="14071"/>
                  </a:cubicBezTo>
                  <a:cubicBezTo>
                    <a:pt x="3114" y="14071"/>
                    <a:pt x="3730" y="13871"/>
                    <a:pt x="4252" y="13471"/>
                  </a:cubicBezTo>
                  <a:cubicBezTo>
                    <a:pt x="4823" y="13816"/>
                    <a:pt x="5376" y="14188"/>
                    <a:pt x="5920" y="14605"/>
                  </a:cubicBezTo>
                  <a:cubicBezTo>
                    <a:pt x="6047" y="15983"/>
                    <a:pt x="6265" y="17352"/>
                    <a:pt x="6600" y="18694"/>
                  </a:cubicBezTo>
                  <a:cubicBezTo>
                    <a:pt x="6655" y="18939"/>
                    <a:pt x="6718" y="19184"/>
                    <a:pt x="6782" y="19429"/>
                  </a:cubicBezTo>
                  <a:cubicBezTo>
                    <a:pt x="6364" y="19048"/>
                    <a:pt x="5929" y="18703"/>
                    <a:pt x="5467" y="18386"/>
                  </a:cubicBezTo>
                  <a:cubicBezTo>
                    <a:pt x="6074" y="17252"/>
                    <a:pt x="4732" y="16418"/>
                    <a:pt x="4415" y="15421"/>
                  </a:cubicBezTo>
                  <a:cubicBezTo>
                    <a:pt x="4404" y="15394"/>
                    <a:pt x="4374" y="15376"/>
                    <a:pt x="4345" y="15376"/>
                  </a:cubicBezTo>
                  <a:cubicBezTo>
                    <a:pt x="4326" y="15376"/>
                    <a:pt x="4308" y="15384"/>
                    <a:pt x="4297" y="15403"/>
                  </a:cubicBezTo>
                  <a:cubicBezTo>
                    <a:pt x="3880" y="16273"/>
                    <a:pt x="4070" y="17271"/>
                    <a:pt x="4705" y="17924"/>
                  </a:cubicBezTo>
                  <a:cubicBezTo>
                    <a:pt x="4505" y="17806"/>
                    <a:pt x="4306" y="17697"/>
                    <a:pt x="4097" y="17606"/>
                  </a:cubicBezTo>
                  <a:cubicBezTo>
                    <a:pt x="4122" y="17549"/>
                    <a:pt x="4087" y="17477"/>
                    <a:pt x="4020" y="17477"/>
                  </a:cubicBezTo>
                  <a:cubicBezTo>
                    <a:pt x="4013" y="17477"/>
                    <a:pt x="4006" y="17477"/>
                    <a:pt x="3998" y="17479"/>
                  </a:cubicBezTo>
                  <a:cubicBezTo>
                    <a:pt x="3735" y="17053"/>
                    <a:pt x="3426" y="16627"/>
                    <a:pt x="2982" y="16382"/>
                  </a:cubicBezTo>
                  <a:cubicBezTo>
                    <a:pt x="2420" y="16074"/>
                    <a:pt x="1676" y="16065"/>
                    <a:pt x="1060" y="15965"/>
                  </a:cubicBezTo>
                  <a:cubicBezTo>
                    <a:pt x="1054" y="15963"/>
                    <a:pt x="1047" y="15963"/>
                    <a:pt x="1041" y="15963"/>
                  </a:cubicBezTo>
                  <a:cubicBezTo>
                    <a:pt x="965" y="15963"/>
                    <a:pt x="894" y="16061"/>
                    <a:pt x="969" y="16128"/>
                  </a:cubicBezTo>
                  <a:cubicBezTo>
                    <a:pt x="1504" y="16609"/>
                    <a:pt x="1649" y="17243"/>
                    <a:pt x="2347" y="17579"/>
                  </a:cubicBezTo>
                  <a:cubicBezTo>
                    <a:pt x="2637" y="17714"/>
                    <a:pt x="2932" y="17774"/>
                    <a:pt x="3229" y="17774"/>
                  </a:cubicBezTo>
                  <a:cubicBezTo>
                    <a:pt x="3472" y="17774"/>
                    <a:pt x="3717" y="17734"/>
                    <a:pt x="3961" y="17661"/>
                  </a:cubicBezTo>
                  <a:cubicBezTo>
                    <a:pt x="4360" y="17887"/>
                    <a:pt x="4750" y="18132"/>
                    <a:pt x="5131" y="18395"/>
                  </a:cubicBezTo>
                  <a:cubicBezTo>
                    <a:pt x="4556" y="18238"/>
                    <a:pt x="3952" y="18143"/>
                    <a:pt x="3356" y="18143"/>
                  </a:cubicBezTo>
                  <a:cubicBezTo>
                    <a:pt x="2402" y="18143"/>
                    <a:pt x="1467" y="18387"/>
                    <a:pt x="697" y="19012"/>
                  </a:cubicBezTo>
                  <a:cubicBezTo>
                    <a:pt x="633" y="19066"/>
                    <a:pt x="670" y="19193"/>
                    <a:pt x="751" y="19202"/>
                  </a:cubicBezTo>
                  <a:cubicBezTo>
                    <a:pt x="1448" y="19318"/>
                    <a:pt x="2191" y="19504"/>
                    <a:pt x="2915" y="19504"/>
                  </a:cubicBezTo>
                  <a:cubicBezTo>
                    <a:pt x="3096" y="19504"/>
                    <a:pt x="3276" y="19492"/>
                    <a:pt x="3454" y="19465"/>
                  </a:cubicBezTo>
                  <a:cubicBezTo>
                    <a:pt x="4143" y="19365"/>
                    <a:pt x="4778" y="19030"/>
                    <a:pt x="5376" y="18667"/>
                  </a:cubicBezTo>
                  <a:cubicBezTo>
                    <a:pt x="5403" y="18649"/>
                    <a:pt x="5421" y="18622"/>
                    <a:pt x="5421" y="18595"/>
                  </a:cubicBezTo>
                  <a:cubicBezTo>
                    <a:pt x="5938" y="18966"/>
                    <a:pt x="6419" y="19365"/>
                    <a:pt x="6881" y="19819"/>
                  </a:cubicBezTo>
                  <a:cubicBezTo>
                    <a:pt x="7271" y="21378"/>
                    <a:pt x="7706" y="22974"/>
                    <a:pt x="8232" y="24543"/>
                  </a:cubicBezTo>
                  <a:cubicBezTo>
                    <a:pt x="7824" y="24180"/>
                    <a:pt x="7389" y="23845"/>
                    <a:pt x="6954" y="23518"/>
                  </a:cubicBezTo>
                  <a:cubicBezTo>
                    <a:pt x="6954" y="23509"/>
                    <a:pt x="6954" y="23491"/>
                    <a:pt x="6936" y="23482"/>
                  </a:cubicBezTo>
                  <a:cubicBezTo>
                    <a:pt x="6936" y="23482"/>
                    <a:pt x="6936" y="23473"/>
                    <a:pt x="6927" y="23473"/>
                  </a:cubicBezTo>
                  <a:cubicBezTo>
                    <a:pt x="7308" y="22394"/>
                    <a:pt x="6673" y="21460"/>
                    <a:pt x="6056" y="20617"/>
                  </a:cubicBezTo>
                  <a:cubicBezTo>
                    <a:pt x="6036" y="20593"/>
                    <a:pt x="6009" y="20581"/>
                    <a:pt x="5983" y="20581"/>
                  </a:cubicBezTo>
                  <a:cubicBezTo>
                    <a:pt x="5951" y="20581"/>
                    <a:pt x="5921" y="20599"/>
                    <a:pt x="5911" y="20635"/>
                  </a:cubicBezTo>
                  <a:cubicBezTo>
                    <a:pt x="5603" y="21433"/>
                    <a:pt x="5702" y="22340"/>
                    <a:pt x="6201" y="22993"/>
                  </a:cubicBezTo>
                  <a:cubicBezTo>
                    <a:pt x="5802" y="22720"/>
                    <a:pt x="5385" y="22457"/>
                    <a:pt x="4968" y="22222"/>
                  </a:cubicBezTo>
                  <a:cubicBezTo>
                    <a:pt x="4977" y="22213"/>
                    <a:pt x="4986" y="22204"/>
                    <a:pt x="4995" y="22185"/>
                  </a:cubicBezTo>
                  <a:cubicBezTo>
                    <a:pt x="5131" y="21714"/>
                    <a:pt x="5195" y="21242"/>
                    <a:pt x="4886" y="20825"/>
                  </a:cubicBezTo>
                  <a:cubicBezTo>
                    <a:pt x="4578" y="20399"/>
                    <a:pt x="4070" y="20163"/>
                    <a:pt x="3771" y="19719"/>
                  </a:cubicBezTo>
                  <a:cubicBezTo>
                    <a:pt x="3754" y="19698"/>
                    <a:pt x="3730" y="19687"/>
                    <a:pt x="3707" y="19687"/>
                  </a:cubicBezTo>
                  <a:cubicBezTo>
                    <a:pt x="3680" y="19687"/>
                    <a:pt x="3654" y="19703"/>
                    <a:pt x="3644" y="19737"/>
                  </a:cubicBezTo>
                  <a:cubicBezTo>
                    <a:pt x="3635" y="19792"/>
                    <a:pt x="3626" y="19846"/>
                    <a:pt x="3626" y="19891"/>
                  </a:cubicBezTo>
                  <a:cubicBezTo>
                    <a:pt x="3599" y="19909"/>
                    <a:pt x="3581" y="19946"/>
                    <a:pt x="3608" y="19973"/>
                  </a:cubicBezTo>
                  <a:cubicBezTo>
                    <a:pt x="3526" y="20707"/>
                    <a:pt x="3871" y="21351"/>
                    <a:pt x="4351" y="21895"/>
                  </a:cubicBezTo>
                  <a:cubicBezTo>
                    <a:pt x="4043" y="21741"/>
                    <a:pt x="3735" y="21587"/>
                    <a:pt x="3417" y="21442"/>
                  </a:cubicBezTo>
                  <a:cubicBezTo>
                    <a:pt x="3417" y="21415"/>
                    <a:pt x="3408" y="21387"/>
                    <a:pt x="3372" y="21369"/>
                  </a:cubicBezTo>
                  <a:cubicBezTo>
                    <a:pt x="3293" y="20663"/>
                    <a:pt x="2446" y="20535"/>
                    <a:pt x="1779" y="20535"/>
                  </a:cubicBezTo>
                  <a:cubicBezTo>
                    <a:pt x="1606" y="20535"/>
                    <a:pt x="1446" y="20544"/>
                    <a:pt x="1314" y="20553"/>
                  </a:cubicBezTo>
                  <a:cubicBezTo>
                    <a:pt x="1268" y="20553"/>
                    <a:pt x="1232" y="20599"/>
                    <a:pt x="1259" y="20644"/>
                  </a:cubicBezTo>
                  <a:cubicBezTo>
                    <a:pt x="1459" y="20970"/>
                    <a:pt x="1640" y="21442"/>
                    <a:pt x="2030" y="21596"/>
                  </a:cubicBezTo>
                  <a:cubicBezTo>
                    <a:pt x="2153" y="21650"/>
                    <a:pt x="2297" y="21670"/>
                    <a:pt x="2448" y="21670"/>
                  </a:cubicBezTo>
                  <a:cubicBezTo>
                    <a:pt x="2731" y="21670"/>
                    <a:pt x="3039" y="21598"/>
                    <a:pt x="3281" y="21533"/>
                  </a:cubicBezTo>
                  <a:cubicBezTo>
                    <a:pt x="3635" y="21696"/>
                    <a:pt x="3970" y="21877"/>
                    <a:pt x="4315" y="22059"/>
                  </a:cubicBezTo>
                  <a:cubicBezTo>
                    <a:pt x="4246" y="22053"/>
                    <a:pt x="4176" y="22051"/>
                    <a:pt x="4107" y="22051"/>
                  </a:cubicBezTo>
                  <a:cubicBezTo>
                    <a:pt x="3086" y="22051"/>
                    <a:pt x="2068" y="22601"/>
                    <a:pt x="1431" y="23373"/>
                  </a:cubicBezTo>
                  <a:cubicBezTo>
                    <a:pt x="1379" y="23435"/>
                    <a:pt x="1394" y="23573"/>
                    <a:pt x="1494" y="23573"/>
                  </a:cubicBezTo>
                  <a:cubicBezTo>
                    <a:pt x="1498" y="23573"/>
                    <a:pt x="1501" y="23573"/>
                    <a:pt x="1504" y="23573"/>
                  </a:cubicBezTo>
                  <a:cubicBezTo>
                    <a:pt x="2547" y="23446"/>
                    <a:pt x="4261" y="23391"/>
                    <a:pt x="4868" y="22376"/>
                  </a:cubicBezTo>
                  <a:cubicBezTo>
                    <a:pt x="5430" y="22702"/>
                    <a:pt x="5975" y="23056"/>
                    <a:pt x="6510" y="23437"/>
                  </a:cubicBezTo>
                  <a:cubicBezTo>
                    <a:pt x="6217" y="23400"/>
                    <a:pt x="5910" y="23375"/>
                    <a:pt x="5603" y="23375"/>
                  </a:cubicBezTo>
                  <a:cubicBezTo>
                    <a:pt x="4705" y="23375"/>
                    <a:pt x="3811" y="23591"/>
                    <a:pt x="3290" y="24362"/>
                  </a:cubicBezTo>
                  <a:cubicBezTo>
                    <a:pt x="3263" y="24407"/>
                    <a:pt x="3290" y="24471"/>
                    <a:pt x="3336" y="24480"/>
                  </a:cubicBezTo>
                  <a:cubicBezTo>
                    <a:pt x="3635" y="24533"/>
                    <a:pt x="3932" y="24561"/>
                    <a:pt x="4226" y="24561"/>
                  </a:cubicBezTo>
                  <a:cubicBezTo>
                    <a:pt x="5170" y="24561"/>
                    <a:pt x="6075" y="24279"/>
                    <a:pt x="6863" y="23691"/>
                  </a:cubicBezTo>
                  <a:cubicBezTo>
                    <a:pt x="7371" y="24063"/>
                    <a:pt x="7870" y="24462"/>
                    <a:pt x="8350" y="24888"/>
                  </a:cubicBezTo>
                  <a:cubicBezTo>
                    <a:pt x="9312" y="27690"/>
                    <a:pt x="10590" y="30374"/>
                    <a:pt x="12467" y="32541"/>
                  </a:cubicBezTo>
                  <a:cubicBezTo>
                    <a:pt x="12507" y="32587"/>
                    <a:pt x="12554" y="32607"/>
                    <a:pt x="12600" y="32607"/>
                  </a:cubicBezTo>
                  <a:cubicBezTo>
                    <a:pt x="12753" y="32607"/>
                    <a:pt x="12899" y="32395"/>
                    <a:pt x="12766" y="32242"/>
                  </a:cubicBezTo>
                  <a:cubicBezTo>
                    <a:pt x="11506" y="30791"/>
                    <a:pt x="10508" y="29104"/>
                    <a:pt x="9692" y="27300"/>
                  </a:cubicBezTo>
                  <a:cubicBezTo>
                    <a:pt x="9747" y="26910"/>
                    <a:pt x="9819" y="26529"/>
                    <a:pt x="9901" y="26148"/>
                  </a:cubicBezTo>
                  <a:cubicBezTo>
                    <a:pt x="9921" y="26168"/>
                    <a:pt x="9940" y="26183"/>
                    <a:pt x="9967" y="26183"/>
                  </a:cubicBezTo>
                  <a:cubicBezTo>
                    <a:pt x="9977" y="26183"/>
                    <a:pt x="9988" y="26180"/>
                    <a:pt x="10001" y="26175"/>
                  </a:cubicBezTo>
                  <a:cubicBezTo>
                    <a:pt x="10055" y="26148"/>
                    <a:pt x="10119" y="26121"/>
                    <a:pt x="10182" y="26103"/>
                  </a:cubicBezTo>
                  <a:cubicBezTo>
                    <a:pt x="10331" y="26135"/>
                    <a:pt x="10478" y="26151"/>
                    <a:pt x="10623" y="26151"/>
                  </a:cubicBezTo>
                  <a:cubicBezTo>
                    <a:pt x="11486" y="26151"/>
                    <a:pt x="12274" y="25607"/>
                    <a:pt x="12848" y="24924"/>
                  </a:cubicBezTo>
                  <a:cubicBezTo>
                    <a:pt x="12875" y="24915"/>
                    <a:pt x="12912" y="24897"/>
                    <a:pt x="12948" y="24879"/>
                  </a:cubicBezTo>
                  <a:cubicBezTo>
                    <a:pt x="12993" y="24860"/>
                    <a:pt x="12993" y="24806"/>
                    <a:pt x="12966" y="24770"/>
                  </a:cubicBezTo>
                  <a:cubicBezTo>
                    <a:pt x="12993" y="24743"/>
                    <a:pt x="13011" y="24724"/>
                    <a:pt x="13029" y="24697"/>
                  </a:cubicBezTo>
                  <a:cubicBezTo>
                    <a:pt x="13075" y="24634"/>
                    <a:pt x="13011" y="24561"/>
                    <a:pt x="12948" y="24561"/>
                  </a:cubicBezTo>
                  <a:cubicBezTo>
                    <a:pt x="12882" y="24559"/>
                    <a:pt x="12816" y="24557"/>
                    <a:pt x="12750" y="24557"/>
                  </a:cubicBezTo>
                  <a:cubicBezTo>
                    <a:pt x="11654" y="24557"/>
                    <a:pt x="10564" y="24919"/>
                    <a:pt x="9983" y="25894"/>
                  </a:cubicBezTo>
                  <a:cubicBezTo>
                    <a:pt x="9973" y="25894"/>
                    <a:pt x="9973" y="25894"/>
                    <a:pt x="9964" y="25885"/>
                  </a:cubicBezTo>
                  <a:cubicBezTo>
                    <a:pt x="10273" y="24697"/>
                    <a:pt x="10762" y="23555"/>
                    <a:pt x="11442" y="22539"/>
                  </a:cubicBezTo>
                  <a:cubicBezTo>
                    <a:pt x="12011" y="22996"/>
                    <a:pt x="12616" y="23195"/>
                    <a:pt x="13211" y="23195"/>
                  </a:cubicBezTo>
                  <a:cubicBezTo>
                    <a:pt x="14363" y="23195"/>
                    <a:pt x="15477" y="22452"/>
                    <a:pt x="16212" y="21406"/>
                  </a:cubicBezTo>
                  <a:cubicBezTo>
                    <a:pt x="16258" y="21324"/>
                    <a:pt x="16194" y="21215"/>
                    <a:pt x="16103" y="21215"/>
                  </a:cubicBezTo>
                  <a:cubicBezTo>
                    <a:pt x="15351" y="21233"/>
                    <a:pt x="14544" y="21206"/>
                    <a:pt x="13809" y="21378"/>
                  </a:cubicBezTo>
                  <a:cubicBezTo>
                    <a:pt x="13029" y="21560"/>
                    <a:pt x="12340" y="21995"/>
                    <a:pt x="11606" y="22312"/>
                  </a:cubicBezTo>
                  <a:cubicBezTo>
                    <a:pt x="11841" y="21977"/>
                    <a:pt x="12095" y="21650"/>
                    <a:pt x="12376" y="21351"/>
                  </a:cubicBezTo>
                  <a:cubicBezTo>
                    <a:pt x="12413" y="21351"/>
                    <a:pt x="12440" y="21315"/>
                    <a:pt x="12449" y="21279"/>
                  </a:cubicBezTo>
                  <a:cubicBezTo>
                    <a:pt x="12794" y="20916"/>
                    <a:pt x="13174" y="20580"/>
                    <a:pt x="13583" y="20281"/>
                  </a:cubicBezTo>
                  <a:cubicBezTo>
                    <a:pt x="13601" y="20272"/>
                    <a:pt x="13610" y="20254"/>
                    <a:pt x="13619" y="20227"/>
                  </a:cubicBezTo>
                  <a:cubicBezTo>
                    <a:pt x="13619" y="20227"/>
                    <a:pt x="13628" y="20236"/>
                    <a:pt x="13628" y="20236"/>
                  </a:cubicBezTo>
                  <a:cubicBezTo>
                    <a:pt x="13713" y="20242"/>
                    <a:pt x="13799" y="20246"/>
                    <a:pt x="13883" y="20246"/>
                  </a:cubicBezTo>
                  <a:cubicBezTo>
                    <a:pt x="15090" y="20246"/>
                    <a:pt x="16189" y="19589"/>
                    <a:pt x="16756" y="18513"/>
                  </a:cubicBezTo>
                  <a:cubicBezTo>
                    <a:pt x="16791" y="18452"/>
                    <a:pt x="16759" y="18358"/>
                    <a:pt x="16685" y="18358"/>
                  </a:cubicBezTo>
                  <a:cubicBezTo>
                    <a:pt x="16682" y="18358"/>
                    <a:pt x="16678" y="18358"/>
                    <a:pt x="16675" y="18359"/>
                  </a:cubicBezTo>
                  <a:cubicBezTo>
                    <a:pt x="15550" y="18440"/>
                    <a:pt x="13519" y="18449"/>
                    <a:pt x="13564" y="20045"/>
                  </a:cubicBezTo>
                  <a:cubicBezTo>
                    <a:pt x="13537" y="20064"/>
                    <a:pt x="13528" y="20091"/>
                    <a:pt x="13528" y="20118"/>
                  </a:cubicBezTo>
                  <a:cubicBezTo>
                    <a:pt x="13519" y="20127"/>
                    <a:pt x="13501" y="20127"/>
                    <a:pt x="13492" y="20136"/>
                  </a:cubicBezTo>
                  <a:cubicBezTo>
                    <a:pt x="13120" y="20399"/>
                    <a:pt x="12766" y="20707"/>
                    <a:pt x="12440" y="21034"/>
                  </a:cubicBezTo>
                  <a:cubicBezTo>
                    <a:pt x="12594" y="20517"/>
                    <a:pt x="13048" y="20154"/>
                    <a:pt x="13156" y="19619"/>
                  </a:cubicBezTo>
                  <a:cubicBezTo>
                    <a:pt x="13338" y="18794"/>
                    <a:pt x="12875" y="17987"/>
                    <a:pt x="13057" y="17153"/>
                  </a:cubicBezTo>
                  <a:cubicBezTo>
                    <a:pt x="13070" y="17094"/>
                    <a:pt x="13026" y="17049"/>
                    <a:pt x="12977" y="17049"/>
                  </a:cubicBezTo>
                  <a:cubicBezTo>
                    <a:pt x="12958" y="17049"/>
                    <a:pt x="12938" y="17056"/>
                    <a:pt x="12921" y="17071"/>
                  </a:cubicBezTo>
                  <a:cubicBezTo>
                    <a:pt x="12277" y="17688"/>
                    <a:pt x="11778" y="18422"/>
                    <a:pt x="11705" y="19329"/>
                  </a:cubicBezTo>
                  <a:cubicBezTo>
                    <a:pt x="11651" y="19928"/>
                    <a:pt x="11687" y="20862"/>
                    <a:pt x="12204" y="21270"/>
                  </a:cubicBezTo>
                  <a:cubicBezTo>
                    <a:pt x="11615" y="21895"/>
                    <a:pt x="11107" y="22603"/>
                    <a:pt x="10690" y="23364"/>
                  </a:cubicBezTo>
                  <a:cubicBezTo>
                    <a:pt x="10753" y="23129"/>
                    <a:pt x="10771" y="22893"/>
                    <a:pt x="10735" y="22648"/>
                  </a:cubicBezTo>
                  <a:cubicBezTo>
                    <a:pt x="10626" y="22040"/>
                    <a:pt x="10173" y="21560"/>
                    <a:pt x="9992" y="20979"/>
                  </a:cubicBezTo>
                  <a:cubicBezTo>
                    <a:pt x="9983" y="20957"/>
                    <a:pt x="9962" y="20945"/>
                    <a:pt x="9942" y="20945"/>
                  </a:cubicBezTo>
                  <a:cubicBezTo>
                    <a:pt x="9921" y="20945"/>
                    <a:pt x="9901" y="20957"/>
                    <a:pt x="9892" y="20979"/>
                  </a:cubicBezTo>
                  <a:cubicBezTo>
                    <a:pt x="9574" y="22040"/>
                    <a:pt x="9221" y="23464"/>
                    <a:pt x="10227" y="24244"/>
                  </a:cubicBezTo>
                  <a:cubicBezTo>
                    <a:pt x="10227" y="24244"/>
                    <a:pt x="10227" y="24244"/>
                    <a:pt x="10227" y="24253"/>
                  </a:cubicBezTo>
                  <a:cubicBezTo>
                    <a:pt x="10236" y="24253"/>
                    <a:pt x="10246" y="24262"/>
                    <a:pt x="10255" y="24271"/>
                  </a:cubicBezTo>
                  <a:cubicBezTo>
                    <a:pt x="9892" y="25133"/>
                    <a:pt x="9647" y="26048"/>
                    <a:pt x="9547" y="26973"/>
                  </a:cubicBezTo>
                  <a:cubicBezTo>
                    <a:pt x="8686" y="25006"/>
                    <a:pt x="8024" y="22920"/>
                    <a:pt x="7462" y="20880"/>
                  </a:cubicBezTo>
                  <a:cubicBezTo>
                    <a:pt x="8187" y="19420"/>
                    <a:pt x="8931" y="17987"/>
                    <a:pt x="9865" y="16690"/>
                  </a:cubicBezTo>
                  <a:cubicBezTo>
                    <a:pt x="9910" y="16690"/>
                    <a:pt x="9955" y="16654"/>
                    <a:pt x="9937" y="16609"/>
                  </a:cubicBezTo>
                  <a:cubicBezTo>
                    <a:pt x="10218" y="16219"/>
                    <a:pt x="10518" y="15847"/>
                    <a:pt x="10835" y="15493"/>
                  </a:cubicBezTo>
                  <a:cubicBezTo>
                    <a:pt x="10835" y="15493"/>
                    <a:pt x="10835" y="15493"/>
                    <a:pt x="10835" y="15502"/>
                  </a:cubicBezTo>
                  <a:cubicBezTo>
                    <a:pt x="11567" y="16330"/>
                    <a:pt x="12523" y="16522"/>
                    <a:pt x="13518" y="16522"/>
                  </a:cubicBezTo>
                  <a:cubicBezTo>
                    <a:pt x="14126" y="16522"/>
                    <a:pt x="14747" y="16450"/>
                    <a:pt x="15342" y="16409"/>
                  </a:cubicBezTo>
                  <a:cubicBezTo>
                    <a:pt x="15414" y="16400"/>
                    <a:pt x="15478" y="16300"/>
                    <a:pt x="15414" y="16246"/>
                  </a:cubicBezTo>
                  <a:cubicBezTo>
                    <a:pt x="14483" y="15523"/>
                    <a:pt x="13387" y="14950"/>
                    <a:pt x="12244" y="14950"/>
                  </a:cubicBezTo>
                  <a:cubicBezTo>
                    <a:pt x="11895" y="14950"/>
                    <a:pt x="11542" y="15003"/>
                    <a:pt x="11189" y="15122"/>
                  </a:cubicBezTo>
                  <a:cubicBezTo>
                    <a:pt x="11488" y="14813"/>
                    <a:pt x="11796" y="14523"/>
                    <a:pt x="12141" y="14242"/>
                  </a:cubicBezTo>
                  <a:cubicBezTo>
                    <a:pt x="12466" y="14323"/>
                    <a:pt x="12832" y="14401"/>
                    <a:pt x="13187" y="14401"/>
                  </a:cubicBezTo>
                  <a:cubicBezTo>
                    <a:pt x="13386" y="14401"/>
                    <a:pt x="13581" y="14376"/>
                    <a:pt x="13764" y="14314"/>
                  </a:cubicBezTo>
                  <a:cubicBezTo>
                    <a:pt x="14381" y="14097"/>
                    <a:pt x="14970" y="13516"/>
                    <a:pt x="15487" y="13127"/>
                  </a:cubicBezTo>
                  <a:cubicBezTo>
                    <a:pt x="15559" y="13063"/>
                    <a:pt x="15541" y="12954"/>
                    <a:pt x="15441" y="12945"/>
                  </a:cubicBezTo>
                  <a:cubicBezTo>
                    <a:pt x="15212" y="12930"/>
                    <a:pt x="14971" y="12919"/>
                    <a:pt x="14726" y="12919"/>
                  </a:cubicBezTo>
                  <a:cubicBezTo>
                    <a:pt x="13770" y="12919"/>
                    <a:pt x="12766" y="13098"/>
                    <a:pt x="12268" y="13979"/>
                  </a:cubicBezTo>
                  <a:lnTo>
                    <a:pt x="12250" y="13979"/>
                  </a:lnTo>
                  <a:cubicBezTo>
                    <a:pt x="12213" y="14006"/>
                    <a:pt x="12177" y="14033"/>
                    <a:pt x="12141" y="14061"/>
                  </a:cubicBezTo>
                  <a:cubicBezTo>
                    <a:pt x="12123" y="14070"/>
                    <a:pt x="12114" y="14070"/>
                    <a:pt x="12095" y="14079"/>
                  </a:cubicBezTo>
                  <a:cubicBezTo>
                    <a:pt x="12068" y="14088"/>
                    <a:pt x="12050" y="14106"/>
                    <a:pt x="12041" y="14133"/>
                  </a:cubicBezTo>
                  <a:cubicBezTo>
                    <a:pt x="11832" y="14287"/>
                    <a:pt x="11633" y="14460"/>
                    <a:pt x="11442" y="14623"/>
                  </a:cubicBezTo>
                  <a:cubicBezTo>
                    <a:pt x="11442" y="14623"/>
                    <a:pt x="11442" y="14614"/>
                    <a:pt x="11433" y="14614"/>
                  </a:cubicBezTo>
                  <a:cubicBezTo>
                    <a:pt x="11705" y="14206"/>
                    <a:pt x="12104" y="13952"/>
                    <a:pt x="12304" y="13498"/>
                  </a:cubicBezTo>
                  <a:cubicBezTo>
                    <a:pt x="12531" y="12991"/>
                    <a:pt x="12649" y="12428"/>
                    <a:pt x="12812" y="11902"/>
                  </a:cubicBezTo>
                  <a:cubicBezTo>
                    <a:pt x="12826" y="11844"/>
                    <a:pt x="12771" y="11781"/>
                    <a:pt x="12716" y="11781"/>
                  </a:cubicBezTo>
                  <a:cubicBezTo>
                    <a:pt x="12702" y="11781"/>
                    <a:pt x="12688" y="11785"/>
                    <a:pt x="12676" y="11794"/>
                  </a:cubicBezTo>
                  <a:cubicBezTo>
                    <a:pt x="11796" y="12446"/>
                    <a:pt x="10590" y="13562"/>
                    <a:pt x="11316" y="14741"/>
                  </a:cubicBezTo>
                  <a:cubicBezTo>
                    <a:pt x="10835" y="15176"/>
                    <a:pt x="10409" y="15657"/>
                    <a:pt x="10010" y="16164"/>
                  </a:cubicBezTo>
                  <a:cubicBezTo>
                    <a:pt x="10164" y="15756"/>
                    <a:pt x="10463" y="15403"/>
                    <a:pt x="10545" y="14958"/>
                  </a:cubicBezTo>
                  <a:cubicBezTo>
                    <a:pt x="10672" y="14251"/>
                    <a:pt x="10490" y="13526"/>
                    <a:pt x="10617" y="12818"/>
                  </a:cubicBezTo>
                  <a:cubicBezTo>
                    <a:pt x="10629" y="12759"/>
                    <a:pt x="10591" y="12723"/>
                    <a:pt x="10547" y="12723"/>
                  </a:cubicBezTo>
                  <a:cubicBezTo>
                    <a:pt x="10524" y="12723"/>
                    <a:pt x="10500" y="12733"/>
                    <a:pt x="10481" y="12755"/>
                  </a:cubicBezTo>
                  <a:cubicBezTo>
                    <a:pt x="9656" y="13897"/>
                    <a:pt x="9176" y="15176"/>
                    <a:pt x="9747" y="16518"/>
                  </a:cubicBezTo>
                  <a:cubicBezTo>
                    <a:pt x="9275" y="17171"/>
                    <a:pt x="8849" y="17860"/>
                    <a:pt x="8468" y="18567"/>
                  </a:cubicBezTo>
                  <a:cubicBezTo>
                    <a:pt x="8631" y="18023"/>
                    <a:pt x="8922" y="17543"/>
                    <a:pt x="8949" y="16944"/>
                  </a:cubicBezTo>
                  <a:cubicBezTo>
                    <a:pt x="8976" y="16155"/>
                    <a:pt x="8722" y="15384"/>
                    <a:pt x="8459" y="14650"/>
                  </a:cubicBezTo>
                  <a:cubicBezTo>
                    <a:pt x="8449" y="14625"/>
                    <a:pt x="8421" y="14609"/>
                    <a:pt x="8396" y="14609"/>
                  </a:cubicBezTo>
                  <a:cubicBezTo>
                    <a:pt x="8374" y="14609"/>
                    <a:pt x="8354" y="14621"/>
                    <a:pt x="8350" y="14650"/>
                  </a:cubicBezTo>
                  <a:cubicBezTo>
                    <a:pt x="8033" y="16201"/>
                    <a:pt x="6863" y="17515"/>
                    <a:pt x="8187" y="18948"/>
                  </a:cubicBezTo>
                  <a:cubicBezTo>
                    <a:pt x="8196" y="18966"/>
                    <a:pt x="8205" y="18966"/>
                    <a:pt x="8214" y="18975"/>
                  </a:cubicBezTo>
                  <a:cubicBezTo>
                    <a:pt x="8223" y="18984"/>
                    <a:pt x="8223" y="18994"/>
                    <a:pt x="8223" y="18994"/>
                  </a:cubicBezTo>
                  <a:cubicBezTo>
                    <a:pt x="8223" y="19003"/>
                    <a:pt x="8223" y="19003"/>
                    <a:pt x="8223" y="19012"/>
                  </a:cubicBezTo>
                  <a:cubicBezTo>
                    <a:pt x="7942" y="19556"/>
                    <a:pt x="7670" y="20109"/>
                    <a:pt x="7407" y="20662"/>
                  </a:cubicBezTo>
                  <a:cubicBezTo>
                    <a:pt x="7217" y="19973"/>
                    <a:pt x="7035" y="19293"/>
                    <a:pt x="6863" y="18622"/>
                  </a:cubicBezTo>
                  <a:cubicBezTo>
                    <a:pt x="6455" y="17053"/>
                    <a:pt x="6210" y="15457"/>
                    <a:pt x="6092" y="13870"/>
                  </a:cubicBezTo>
                  <a:cubicBezTo>
                    <a:pt x="6247" y="13516"/>
                    <a:pt x="6410" y="13190"/>
                    <a:pt x="6600" y="12873"/>
                  </a:cubicBezTo>
                  <a:cubicBezTo>
                    <a:pt x="7000" y="13044"/>
                    <a:pt x="7419" y="13125"/>
                    <a:pt x="7836" y="13125"/>
                  </a:cubicBezTo>
                  <a:cubicBezTo>
                    <a:pt x="8589" y="13125"/>
                    <a:pt x="9336" y="12859"/>
                    <a:pt x="9955" y="12374"/>
                  </a:cubicBezTo>
                  <a:cubicBezTo>
                    <a:pt x="10019" y="12329"/>
                    <a:pt x="9983" y="12220"/>
                    <a:pt x="9910" y="12202"/>
                  </a:cubicBezTo>
                  <a:cubicBezTo>
                    <a:pt x="9393" y="12069"/>
                    <a:pt x="8871" y="11994"/>
                    <a:pt x="8344" y="11994"/>
                  </a:cubicBezTo>
                  <a:cubicBezTo>
                    <a:pt x="8114" y="11994"/>
                    <a:pt x="7884" y="12008"/>
                    <a:pt x="7652" y="12038"/>
                  </a:cubicBezTo>
                  <a:cubicBezTo>
                    <a:pt x="7489" y="12057"/>
                    <a:pt x="7289" y="12075"/>
                    <a:pt x="7099" y="12111"/>
                  </a:cubicBezTo>
                  <a:cubicBezTo>
                    <a:pt x="7398" y="11721"/>
                    <a:pt x="7716" y="11349"/>
                    <a:pt x="8078" y="11014"/>
                  </a:cubicBezTo>
                  <a:cubicBezTo>
                    <a:pt x="8078" y="11032"/>
                    <a:pt x="8078" y="11050"/>
                    <a:pt x="8096" y="11068"/>
                  </a:cubicBezTo>
                  <a:cubicBezTo>
                    <a:pt x="8555" y="11438"/>
                    <a:pt x="9067" y="11561"/>
                    <a:pt x="9600" y="11561"/>
                  </a:cubicBezTo>
                  <a:cubicBezTo>
                    <a:pt x="10426" y="11561"/>
                    <a:pt x="11301" y="11264"/>
                    <a:pt x="12095" y="11132"/>
                  </a:cubicBezTo>
                  <a:cubicBezTo>
                    <a:pt x="12159" y="11123"/>
                    <a:pt x="12168" y="11023"/>
                    <a:pt x="12114" y="10996"/>
                  </a:cubicBezTo>
                  <a:cubicBezTo>
                    <a:pt x="11300" y="10623"/>
                    <a:pt x="10449" y="10345"/>
                    <a:pt x="9578" y="10345"/>
                  </a:cubicBezTo>
                  <a:cubicBezTo>
                    <a:pt x="9303" y="10345"/>
                    <a:pt x="9027" y="10373"/>
                    <a:pt x="8749" y="10433"/>
                  </a:cubicBezTo>
                  <a:cubicBezTo>
                    <a:pt x="9003" y="10243"/>
                    <a:pt x="9257" y="10053"/>
                    <a:pt x="9529" y="9871"/>
                  </a:cubicBezTo>
                  <a:cubicBezTo>
                    <a:pt x="9790" y="9964"/>
                    <a:pt x="10046" y="10006"/>
                    <a:pt x="10293" y="10006"/>
                  </a:cubicBezTo>
                  <a:cubicBezTo>
                    <a:pt x="11383" y="10006"/>
                    <a:pt x="12314" y="9183"/>
                    <a:pt x="12757" y="8148"/>
                  </a:cubicBezTo>
                  <a:cubicBezTo>
                    <a:pt x="12785" y="8085"/>
                    <a:pt x="12748" y="7994"/>
                    <a:pt x="12667" y="7994"/>
                  </a:cubicBezTo>
                  <a:cubicBezTo>
                    <a:pt x="11424" y="8012"/>
                    <a:pt x="9828" y="8194"/>
                    <a:pt x="9475" y="9626"/>
                  </a:cubicBezTo>
                  <a:cubicBezTo>
                    <a:pt x="9475" y="9644"/>
                    <a:pt x="9475" y="9644"/>
                    <a:pt x="9484" y="9654"/>
                  </a:cubicBezTo>
                  <a:lnTo>
                    <a:pt x="9466" y="9663"/>
                  </a:lnTo>
                  <a:cubicBezTo>
                    <a:pt x="9438" y="9681"/>
                    <a:pt x="9420" y="9708"/>
                    <a:pt x="9420" y="9735"/>
                  </a:cubicBezTo>
                  <a:cubicBezTo>
                    <a:pt x="9112" y="9898"/>
                    <a:pt x="8822" y="10080"/>
                    <a:pt x="8532" y="10288"/>
                  </a:cubicBezTo>
                  <a:cubicBezTo>
                    <a:pt x="8668" y="10134"/>
                    <a:pt x="8777" y="9971"/>
                    <a:pt x="8849" y="9790"/>
                  </a:cubicBezTo>
                  <a:cubicBezTo>
                    <a:pt x="9030" y="9300"/>
                    <a:pt x="8958" y="8710"/>
                    <a:pt x="8913" y="8203"/>
                  </a:cubicBezTo>
                  <a:cubicBezTo>
                    <a:pt x="8906" y="8159"/>
                    <a:pt x="8870" y="8128"/>
                    <a:pt x="8830" y="8128"/>
                  </a:cubicBezTo>
                  <a:cubicBezTo>
                    <a:pt x="8812" y="8128"/>
                    <a:pt x="8793" y="8134"/>
                    <a:pt x="8777" y="8148"/>
                  </a:cubicBezTo>
                  <a:cubicBezTo>
                    <a:pt x="8432" y="8493"/>
                    <a:pt x="7969" y="8846"/>
                    <a:pt x="7833" y="9336"/>
                  </a:cubicBezTo>
                  <a:cubicBezTo>
                    <a:pt x="7697" y="9790"/>
                    <a:pt x="7770" y="10325"/>
                    <a:pt x="7951" y="10760"/>
                  </a:cubicBezTo>
                  <a:cubicBezTo>
                    <a:pt x="7453" y="11213"/>
                    <a:pt x="7008" y="11730"/>
                    <a:pt x="6646" y="12301"/>
                  </a:cubicBezTo>
                  <a:cubicBezTo>
                    <a:pt x="6546" y="12374"/>
                    <a:pt x="6473" y="12465"/>
                    <a:pt x="6437" y="12592"/>
                  </a:cubicBezTo>
                  <a:cubicBezTo>
                    <a:pt x="6437" y="12610"/>
                    <a:pt x="6437" y="12619"/>
                    <a:pt x="6437" y="12628"/>
                  </a:cubicBezTo>
                  <a:cubicBezTo>
                    <a:pt x="6301" y="12873"/>
                    <a:pt x="6174" y="13117"/>
                    <a:pt x="6065" y="13371"/>
                  </a:cubicBezTo>
                  <a:cubicBezTo>
                    <a:pt x="5975" y="11549"/>
                    <a:pt x="6065" y="9726"/>
                    <a:pt x="6328" y="7922"/>
                  </a:cubicBezTo>
                  <a:cubicBezTo>
                    <a:pt x="6918" y="7876"/>
                    <a:pt x="7407" y="7931"/>
                    <a:pt x="7933" y="7550"/>
                  </a:cubicBezTo>
                  <a:cubicBezTo>
                    <a:pt x="8568" y="7087"/>
                    <a:pt x="9030" y="6353"/>
                    <a:pt x="9493" y="5727"/>
                  </a:cubicBezTo>
                  <a:cubicBezTo>
                    <a:pt x="9529" y="5682"/>
                    <a:pt x="9475" y="5600"/>
                    <a:pt x="9420" y="5600"/>
                  </a:cubicBezTo>
                  <a:cubicBezTo>
                    <a:pt x="8187" y="5673"/>
                    <a:pt x="7008" y="6326"/>
                    <a:pt x="6410" y="7396"/>
                  </a:cubicBezTo>
                  <a:cubicBezTo>
                    <a:pt x="6537" y="6634"/>
                    <a:pt x="6691" y="5863"/>
                    <a:pt x="6881" y="5101"/>
                  </a:cubicBezTo>
                  <a:cubicBezTo>
                    <a:pt x="7507" y="5020"/>
                    <a:pt x="8051" y="5002"/>
                    <a:pt x="8604" y="4675"/>
                  </a:cubicBezTo>
                  <a:cubicBezTo>
                    <a:pt x="9094" y="4385"/>
                    <a:pt x="9466" y="3977"/>
                    <a:pt x="9847" y="3569"/>
                  </a:cubicBezTo>
                  <a:cubicBezTo>
                    <a:pt x="9874" y="3560"/>
                    <a:pt x="9910" y="3542"/>
                    <a:pt x="9937" y="3533"/>
                  </a:cubicBezTo>
                  <a:cubicBezTo>
                    <a:pt x="9973" y="3515"/>
                    <a:pt x="9983" y="3478"/>
                    <a:pt x="9964" y="3451"/>
                  </a:cubicBezTo>
                  <a:cubicBezTo>
                    <a:pt x="9983" y="3424"/>
                    <a:pt x="10001" y="3406"/>
                    <a:pt x="10028" y="3379"/>
                  </a:cubicBezTo>
                  <a:cubicBezTo>
                    <a:pt x="10064" y="3333"/>
                    <a:pt x="10037" y="3261"/>
                    <a:pt x="9973" y="3261"/>
                  </a:cubicBezTo>
                  <a:cubicBezTo>
                    <a:pt x="8867" y="3270"/>
                    <a:pt x="7670" y="3496"/>
                    <a:pt x="7063" y="4403"/>
                  </a:cubicBezTo>
                  <a:cubicBezTo>
                    <a:pt x="7108" y="4231"/>
                    <a:pt x="7153" y="4059"/>
                    <a:pt x="7199" y="3895"/>
                  </a:cubicBezTo>
                  <a:cubicBezTo>
                    <a:pt x="7244" y="3877"/>
                    <a:pt x="7271" y="3832"/>
                    <a:pt x="7235" y="3787"/>
                  </a:cubicBezTo>
                  <a:cubicBezTo>
                    <a:pt x="7235" y="3787"/>
                    <a:pt x="7235" y="3778"/>
                    <a:pt x="7235" y="3778"/>
                  </a:cubicBezTo>
                  <a:cubicBezTo>
                    <a:pt x="7344" y="3415"/>
                    <a:pt x="7453" y="3052"/>
                    <a:pt x="7570" y="2689"/>
                  </a:cubicBezTo>
                  <a:cubicBezTo>
                    <a:pt x="7580" y="2680"/>
                    <a:pt x="7570" y="2671"/>
                    <a:pt x="7570" y="2662"/>
                  </a:cubicBezTo>
                  <a:cubicBezTo>
                    <a:pt x="7570" y="2653"/>
                    <a:pt x="7570" y="2653"/>
                    <a:pt x="7580" y="2653"/>
                  </a:cubicBezTo>
                  <a:cubicBezTo>
                    <a:pt x="8650" y="2553"/>
                    <a:pt x="10200" y="2445"/>
                    <a:pt x="10400" y="1102"/>
                  </a:cubicBezTo>
                  <a:cubicBezTo>
                    <a:pt x="10408" y="1055"/>
                    <a:pt x="10373" y="1000"/>
                    <a:pt x="10322" y="1000"/>
                  </a:cubicBezTo>
                  <a:cubicBezTo>
                    <a:pt x="10315" y="1000"/>
                    <a:pt x="10307" y="1001"/>
                    <a:pt x="10300" y="1003"/>
                  </a:cubicBezTo>
                  <a:cubicBezTo>
                    <a:pt x="9837" y="1157"/>
                    <a:pt x="9321" y="1112"/>
                    <a:pt x="8849" y="1211"/>
                  </a:cubicBezTo>
                  <a:cubicBezTo>
                    <a:pt x="8831" y="767"/>
                    <a:pt x="8695" y="377"/>
                    <a:pt x="8414" y="14"/>
                  </a:cubicBezTo>
                  <a:cubicBezTo>
                    <a:pt x="8405" y="5"/>
                    <a:pt x="8391" y="1"/>
                    <a:pt x="8378" y="1"/>
                  </a:cubicBezTo>
                  <a:close/>
                </a:path>
              </a:pathLst>
            </a:custGeom>
            <a:solidFill>
              <a:srgbClr val="CFBC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0"/>
            <p:cNvSpPr/>
            <p:nvPr/>
          </p:nvSpPr>
          <p:spPr>
            <a:xfrm flipH="1" rot="-2181785">
              <a:off x="8014943" y="4168262"/>
              <a:ext cx="915007" cy="1776776"/>
            </a:xfrm>
            <a:custGeom>
              <a:rect b="b" l="l" r="r" t="t"/>
              <a:pathLst>
                <a:path extrusionOk="0" h="32607" w="16792">
                  <a:moveTo>
                    <a:pt x="8495" y="295"/>
                  </a:moveTo>
                  <a:cubicBezTo>
                    <a:pt x="8650" y="495"/>
                    <a:pt x="8713" y="1021"/>
                    <a:pt x="8731" y="1238"/>
                  </a:cubicBezTo>
                  <a:cubicBezTo>
                    <a:pt x="8586" y="1275"/>
                    <a:pt x="8450" y="1329"/>
                    <a:pt x="8323" y="1402"/>
                  </a:cubicBezTo>
                  <a:cubicBezTo>
                    <a:pt x="8305" y="1411"/>
                    <a:pt x="8296" y="1420"/>
                    <a:pt x="8278" y="1429"/>
                  </a:cubicBezTo>
                  <a:cubicBezTo>
                    <a:pt x="8323" y="1048"/>
                    <a:pt x="8396" y="667"/>
                    <a:pt x="8495" y="295"/>
                  </a:cubicBezTo>
                  <a:close/>
                  <a:moveTo>
                    <a:pt x="10218" y="1193"/>
                  </a:moveTo>
                  <a:lnTo>
                    <a:pt x="10218" y="1193"/>
                  </a:lnTo>
                  <a:cubicBezTo>
                    <a:pt x="10209" y="1211"/>
                    <a:pt x="10209" y="1220"/>
                    <a:pt x="10200" y="1238"/>
                  </a:cubicBezTo>
                  <a:cubicBezTo>
                    <a:pt x="9402" y="1601"/>
                    <a:pt x="8595" y="1937"/>
                    <a:pt x="7815" y="2327"/>
                  </a:cubicBezTo>
                  <a:cubicBezTo>
                    <a:pt x="8006" y="1755"/>
                    <a:pt x="8468" y="1429"/>
                    <a:pt x="9103" y="1347"/>
                  </a:cubicBezTo>
                  <a:cubicBezTo>
                    <a:pt x="9484" y="1302"/>
                    <a:pt x="9847" y="1293"/>
                    <a:pt x="10218" y="1193"/>
                  </a:cubicBezTo>
                  <a:close/>
                  <a:moveTo>
                    <a:pt x="10155" y="1393"/>
                  </a:moveTo>
                  <a:lnTo>
                    <a:pt x="10155" y="1393"/>
                  </a:lnTo>
                  <a:cubicBezTo>
                    <a:pt x="9819" y="2236"/>
                    <a:pt x="8767" y="2336"/>
                    <a:pt x="7906" y="2417"/>
                  </a:cubicBezTo>
                  <a:cubicBezTo>
                    <a:pt x="8668" y="2091"/>
                    <a:pt x="9402" y="1737"/>
                    <a:pt x="10155" y="1393"/>
                  </a:cubicBezTo>
                  <a:close/>
                  <a:moveTo>
                    <a:pt x="8374" y="214"/>
                  </a:moveTo>
                  <a:cubicBezTo>
                    <a:pt x="8375" y="214"/>
                    <a:pt x="8376" y="214"/>
                    <a:pt x="8378" y="214"/>
                  </a:cubicBezTo>
                  <a:cubicBezTo>
                    <a:pt x="8405" y="214"/>
                    <a:pt x="8423" y="232"/>
                    <a:pt x="8441" y="241"/>
                  </a:cubicBezTo>
                  <a:cubicBezTo>
                    <a:pt x="8278" y="667"/>
                    <a:pt x="8169" y="1093"/>
                    <a:pt x="8124" y="1547"/>
                  </a:cubicBezTo>
                  <a:cubicBezTo>
                    <a:pt x="7861" y="1773"/>
                    <a:pt x="7706" y="2091"/>
                    <a:pt x="7688" y="2435"/>
                  </a:cubicBezTo>
                  <a:cubicBezTo>
                    <a:pt x="7643" y="2435"/>
                    <a:pt x="7607" y="2445"/>
                    <a:pt x="7570" y="2445"/>
                  </a:cubicBezTo>
                  <a:cubicBezTo>
                    <a:pt x="7543" y="2200"/>
                    <a:pt x="7498" y="1955"/>
                    <a:pt x="7516" y="1701"/>
                  </a:cubicBezTo>
                  <a:cubicBezTo>
                    <a:pt x="7534" y="1248"/>
                    <a:pt x="7752" y="939"/>
                    <a:pt x="8033" y="595"/>
                  </a:cubicBezTo>
                  <a:cubicBezTo>
                    <a:pt x="8096" y="523"/>
                    <a:pt x="8282" y="214"/>
                    <a:pt x="8374" y="214"/>
                  </a:cubicBezTo>
                  <a:close/>
                  <a:moveTo>
                    <a:pt x="6827" y="1991"/>
                  </a:moveTo>
                  <a:lnTo>
                    <a:pt x="6827" y="1991"/>
                  </a:lnTo>
                  <a:cubicBezTo>
                    <a:pt x="7063" y="2454"/>
                    <a:pt x="7226" y="2943"/>
                    <a:pt x="7144" y="3460"/>
                  </a:cubicBezTo>
                  <a:cubicBezTo>
                    <a:pt x="7063" y="2961"/>
                    <a:pt x="6963" y="2472"/>
                    <a:pt x="6827" y="1991"/>
                  </a:cubicBezTo>
                  <a:close/>
                  <a:moveTo>
                    <a:pt x="6700" y="1882"/>
                  </a:moveTo>
                  <a:cubicBezTo>
                    <a:pt x="6818" y="2417"/>
                    <a:pt x="6954" y="2943"/>
                    <a:pt x="7045" y="3478"/>
                  </a:cubicBezTo>
                  <a:cubicBezTo>
                    <a:pt x="6754" y="2989"/>
                    <a:pt x="6627" y="2454"/>
                    <a:pt x="6700" y="1882"/>
                  </a:cubicBezTo>
                  <a:close/>
                  <a:moveTo>
                    <a:pt x="5793" y="2662"/>
                  </a:moveTo>
                  <a:cubicBezTo>
                    <a:pt x="6228" y="3224"/>
                    <a:pt x="6745" y="3678"/>
                    <a:pt x="6691" y="4476"/>
                  </a:cubicBezTo>
                  <a:cubicBezTo>
                    <a:pt x="6676" y="4687"/>
                    <a:pt x="6650" y="4766"/>
                    <a:pt x="6617" y="4766"/>
                  </a:cubicBezTo>
                  <a:cubicBezTo>
                    <a:pt x="6531" y="4766"/>
                    <a:pt x="6403" y="4203"/>
                    <a:pt x="6337" y="4031"/>
                  </a:cubicBezTo>
                  <a:cubicBezTo>
                    <a:pt x="6165" y="3596"/>
                    <a:pt x="5993" y="3161"/>
                    <a:pt x="5820" y="2726"/>
                  </a:cubicBezTo>
                  <a:cubicBezTo>
                    <a:pt x="5811" y="2707"/>
                    <a:pt x="5802" y="2698"/>
                    <a:pt x="5784" y="2689"/>
                  </a:cubicBezTo>
                  <a:cubicBezTo>
                    <a:pt x="5784" y="2680"/>
                    <a:pt x="5793" y="2671"/>
                    <a:pt x="5793" y="2662"/>
                  </a:cubicBezTo>
                  <a:close/>
                  <a:moveTo>
                    <a:pt x="9705" y="3420"/>
                  </a:moveTo>
                  <a:cubicBezTo>
                    <a:pt x="9745" y="3420"/>
                    <a:pt x="9771" y="3424"/>
                    <a:pt x="9774" y="3433"/>
                  </a:cubicBezTo>
                  <a:cubicBezTo>
                    <a:pt x="9783" y="3433"/>
                    <a:pt x="9783" y="3442"/>
                    <a:pt x="9774" y="3451"/>
                  </a:cubicBezTo>
                  <a:cubicBezTo>
                    <a:pt x="8867" y="3841"/>
                    <a:pt x="7788" y="4158"/>
                    <a:pt x="7017" y="4802"/>
                  </a:cubicBezTo>
                  <a:cubicBezTo>
                    <a:pt x="7235" y="4385"/>
                    <a:pt x="7543" y="4031"/>
                    <a:pt x="7979" y="3805"/>
                  </a:cubicBezTo>
                  <a:cubicBezTo>
                    <a:pt x="8278" y="3651"/>
                    <a:pt x="8613" y="3560"/>
                    <a:pt x="8949" y="3505"/>
                  </a:cubicBezTo>
                  <a:lnTo>
                    <a:pt x="8949" y="3505"/>
                  </a:lnTo>
                  <a:cubicBezTo>
                    <a:pt x="8948" y="3506"/>
                    <a:pt x="8949" y="3506"/>
                    <a:pt x="8950" y="3506"/>
                  </a:cubicBezTo>
                  <a:cubicBezTo>
                    <a:pt x="8978" y="3506"/>
                    <a:pt x="9511" y="3420"/>
                    <a:pt x="9705" y="3420"/>
                  </a:cubicBezTo>
                  <a:close/>
                  <a:moveTo>
                    <a:pt x="9611" y="3669"/>
                  </a:moveTo>
                  <a:lnTo>
                    <a:pt x="9611" y="3669"/>
                  </a:lnTo>
                  <a:cubicBezTo>
                    <a:pt x="9302" y="3959"/>
                    <a:pt x="8677" y="4403"/>
                    <a:pt x="8595" y="4449"/>
                  </a:cubicBezTo>
                  <a:cubicBezTo>
                    <a:pt x="8105" y="4757"/>
                    <a:pt x="7607" y="4811"/>
                    <a:pt x="7063" y="4884"/>
                  </a:cubicBezTo>
                  <a:cubicBezTo>
                    <a:pt x="7779" y="4331"/>
                    <a:pt x="8758" y="4004"/>
                    <a:pt x="9611" y="3669"/>
                  </a:cubicBezTo>
                  <a:close/>
                  <a:moveTo>
                    <a:pt x="5748" y="2853"/>
                  </a:moveTo>
                  <a:lnTo>
                    <a:pt x="5748" y="2853"/>
                  </a:lnTo>
                  <a:cubicBezTo>
                    <a:pt x="6038" y="3560"/>
                    <a:pt x="6328" y="4258"/>
                    <a:pt x="6600" y="4965"/>
                  </a:cubicBezTo>
                  <a:cubicBezTo>
                    <a:pt x="5639" y="4802"/>
                    <a:pt x="5576" y="3696"/>
                    <a:pt x="5748" y="2853"/>
                  </a:cubicBezTo>
                  <a:close/>
                  <a:moveTo>
                    <a:pt x="643" y="4512"/>
                  </a:moveTo>
                  <a:lnTo>
                    <a:pt x="643" y="4512"/>
                  </a:lnTo>
                  <a:cubicBezTo>
                    <a:pt x="1078" y="4557"/>
                    <a:pt x="1513" y="4648"/>
                    <a:pt x="1885" y="4875"/>
                  </a:cubicBezTo>
                  <a:cubicBezTo>
                    <a:pt x="2356" y="5165"/>
                    <a:pt x="2628" y="5655"/>
                    <a:pt x="3000" y="6044"/>
                  </a:cubicBezTo>
                  <a:cubicBezTo>
                    <a:pt x="3000" y="6063"/>
                    <a:pt x="3009" y="6081"/>
                    <a:pt x="3027" y="6090"/>
                  </a:cubicBezTo>
                  <a:cubicBezTo>
                    <a:pt x="3036" y="6090"/>
                    <a:pt x="3036" y="6099"/>
                    <a:pt x="3046" y="6099"/>
                  </a:cubicBezTo>
                  <a:cubicBezTo>
                    <a:pt x="3009" y="6099"/>
                    <a:pt x="2973" y="6099"/>
                    <a:pt x="2946" y="6108"/>
                  </a:cubicBezTo>
                  <a:cubicBezTo>
                    <a:pt x="2937" y="6099"/>
                    <a:pt x="2937" y="6099"/>
                    <a:pt x="2937" y="6090"/>
                  </a:cubicBezTo>
                  <a:cubicBezTo>
                    <a:pt x="2202" y="5528"/>
                    <a:pt x="1431" y="5002"/>
                    <a:pt x="643" y="4512"/>
                  </a:cubicBezTo>
                  <a:close/>
                  <a:moveTo>
                    <a:pt x="298" y="4476"/>
                  </a:moveTo>
                  <a:cubicBezTo>
                    <a:pt x="334" y="4476"/>
                    <a:pt x="361" y="4485"/>
                    <a:pt x="389" y="4485"/>
                  </a:cubicBezTo>
                  <a:cubicBezTo>
                    <a:pt x="1187" y="4993"/>
                    <a:pt x="1948" y="5546"/>
                    <a:pt x="2692" y="6117"/>
                  </a:cubicBezTo>
                  <a:cubicBezTo>
                    <a:pt x="2102" y="6117"/>
                    <a:pt x="1513" y="5927"/>
                    <a:pt x="1096" y="5491"/>
                  </a:cubicBezTo>
                  <a:cubicBezTo>
                    <a:pt x="779" y="5174"/>
                    <a:pt x="606" y="4784"/>
                    <a:pt x="298" y="4476"/>
                  </a:cubicBezTo>
                  <a:close/>
                  <a:moveTo>
                    <a:pt x="5603" y="5346"/>
                  </a:moveTo>
                  <a:lnTo>
                    <a:pt x="5603" y="5346"/>
                  </a:lnTo>
                  <a:cubicBezTo>
                    <a:pt x="5857" y="5528"/>
                    <a:pt x="6147" y="5682"/>
                    <a:pt x="6228" y="5990"/>
                  </a:cubicBezTo>
                  <a:cubicBezTo>
                    <a:pt x="6283" y="6217"/>
                    <a:pt x="6256" y="6453"/>
                    <a:pt x="6256" y="6688"/>
                  </a:cubicBezTo>
                  <a:cubicBezTo>
                    <a:pt x="6056" y="6235"/>
                    <a:pt x="5838" y="5791"/>
                    <a:pt x="5603" y="5346"/>
                  </a:cubicBezTo>
                  <a:close/>
                  <a:moveTo>
                    <a:pt x="5548" y="5428"/>
                  </a:moveTo>
                  <a:cubicBezTo>
                    <a:pt x="5784" y="5918"/>
                    <a:pt x="6002" y="6398"/>
                    <a:pt x="6210" y="6897"/>
                  </a:cubicBezTo>
                  <a:cubicBezTo>
                    <a:pt x="5630" y="6616"/>
                    <a:pt x="5539" y="6017"/>
                    <a:pt x="5548" y="5428"/>
                  </a:cubicBezTo>
                  <a:close/>
                  <a:moveTo>
                    <a:pt x="4315" y="4693"/>
                  </a:moveTo>
                  <a:cubicBezTo>
                    <a:pt x="4542" y="5183"/>
                    <a:pt x="4778" y="5872"/>
                    <a:pt x="4814" y="6371"/>
                  </a:cubicBezTo>
                  <a:cubicBezTo>
                    <a:pt x="4832" y="6570"/>
                    <a:pt x="4814" y="6770"/>
                    <a:pt x="4759" y="6960"/>
                  </a:cubicBezTo>
                  <a:cubicBezTo>
                    <a:pt x="4719" y="7042"/>
                    <a:pt x="4687" y="7082"/>
                    <a:pt x="4665" y="7082"/>
                  </a:cubicBezTo>
                  <a:cubicBezTo>
                    <a:pt x="4633" y="7082"/>
                    <a:pt x="4622" y="6996"/>
                    <a:pt x="4632" y="6824"/>
                  </a:cubicBezTo>
                  <a:cubicBezTo>
                    <a:pt x="4496" y="6543"/>
                    <a:pt x="4478" y="6144"/>
                    <a:pt x="4369" y="5836"/>
                  </a:cubicBezTo>
                  <a:cubicBezTo>
                    <a:pt x="4369" y="5827"/>
                    <a:pt x="4351" y="5818"/>
                    <a:pt x="4342" y="5818"/>
                  </a:cubicBezTo>
                  <a:cubicBezTo>
                    <a:pt x="4324" y="5682"/>
                    <a:pt x="4315" y="5537"/>
                    <a:pt x="4306" y="5392"/>
                  </a:cubicBezTo>
                  <a:lnTo>
                    <a:pt x="4306" y="5392"/>
                  </a:lnTo>
                  <a:cubicBezTo>
                    <a:pt x="4315" y="5428"/>
                    <a:pt x="4324" y="5455"/>
                    <a:pt x="4333" y="5491"/>
                  </a:cubicBezTo>
                  <a:cubicBezTo>
                    <a:pt x="4324" y="5428"/>
                    <a:pt x="4315" y="5364"/>
                    <a:pt x="4306" y="5301"/>
                  </a:cubicBezTo>
                  <a:cubicBezTo>
                    <a:pt x="4297" y="5101"/>
                    <a:pt x="4306" y="4893"/>
                    <a:pt x="4315" y="4693"/>
                  </a:cubicBezTo>
                  <a:close/>
                  <a:moveTo>
                    <a:pt x="4214" y="4411"/>
                  </a:moveTo>
                  <a:cubicBezTo>
                    <a:pt x="4212" y="4436"/>
                    <a:pt x="4218" y="4460"/>
                    <a:pt x="4224" y="4485"/>
                  </a:cubicBezTo>
                  <a:cubicBezTo>
                    <a:pt x="4215" y="4494"/>
                    <a:pt x="4206" y="4503"/>
                    <a:pt x="4206" y="4512"/>
                  </a:cubicBezTo>
                  <a:cubicBezTo>
                    <a:pt x="4161" y="5247"/>
                    <a:pt x="4107" y="6017"/>
                    <a:pt x="4442" y="6697"/>
                  </a:cubicBezTo>
                  <a:cubicBezTo>
                    <a:pt x="4451" y="6716"/>
                    <a:pt x="4469" y="6725"/>
                    <a:pt x="4487" y="6725"/>
                  </a:cubicBezTo>
                  <a:cubicBezTo>
                    <a:pt x="4524" y="6879"/>
                    <a:pt x="4551" y="7033"/>
                    <a:pt x="4578" y="7196"/>
                  </a:cubicBezTo>
                  <a:cubicBezTo>
                    <a:pt x="4569" y="7187"/>
                    <a:pt x="4560" y="7169"/>
                    <a:pt x="4551" y="7160"/>
                  </a:cubicBezTo>
                  <a:cubicBezTo>
                    <a:pt x="4306" y="6725"/>
                    <a:pt x="4134" y="6262"/>
                    <a:pt x="4088" y="5745"/>
                  </a:cubicBezTo>
                  <a:cubicBezTo>
                    <a:pt x="4052" y="5419"/>
                    <a:pt x="4070" y="5092"/>
                    <a:pt x="4134" y="4766"/>
                  </a:cubicBezTo>
                  <a:cubicBezTo>
                    <a:pt x="4150" y="4642"/>
                    <a:pt x="4182" y="4526"/>
                    <a:pt x="4214" y="4411"/>
                  </a:cubicBezTo>
                  <a:close/>
                  <a:moveTo>
                    <a:pt x="9073" y="5751"/>
                  </a:moveTo>
                  <a:cubicBezTo>
                    <a:pt x="9124" y="5751"/>
                    <a:pt x="9166" y="5761"/>
                    <a:pt x="9194" y="5782"/>
                  </a:cubicBezTo>
                  <a:cubicBezTo>
                    <a:pt x="8677" y="6063"/>
                    <a:pt x="8178" y="6362"/>
                    <a:pt x="7697" y="6697"/>
                  </a:cubicBezTo>
                  <a:cubicBezTo>
                    <a:pt x="7289" y="6988"/>
                    <a:pt x="6909" y="7323"/>
                    <a:pt x="6473" y="7577"/>
                  </a:cubicBezTo>
                  <a:cubicBezTo>
                    <a:pt x="6754" y="7133"/>
                    <a:pt x="7081" y="6743"/>
                    <a:pt x="7516" y="6434"/>
                  </a:cubicBezTo>
                  <a:cubicBezTo>
                    <a:pt x="7685" y="6306"/>
                    <a:pt x="8677" y="5751"/>
                    <a:pt x="9073" y="5751"/>
                  </a:cubicBezTo>
                  <a:close/>
                  <a:moveTo>
                    <a:pt x="9148" y="5972"/>
                  </a:moveTo>
                  <a:lnTo>
                    <a:pt x="9148" y="5972"/>
                  </a:lnTo>
                  <a:cubicBezTo>
                    <a:pt x="8922" y="6317"/>
                    <a:pt x="8169" y="7096"/>
                    <a:pt x="8042" y="7214"/>
                  </a:cubicBezTo>
                  <a:cubicBezTo>
                    <a:pt x="7561" y="7631"/>
                    <a:pt x="7099" y="7668"/>
                    <a:pt x="6573" y="7713"/>
                  </a:cubicBezTo>
                  <a:cubicBezTo>
                    <a:pt x="6990" y="7450"/>
                    <a:pt x="7371" y="7124"/>
                    <a:pt x="7770" y="6833"/>
                  </a:cubicBezTo>
                  <a:cubicBezTo>
                    <a:pt x="8214" y="6516"/>
                    <a:pt x="8677" y="6226"/>
                    <a:pt x="9148" y="5972"/>
                  </a:cubicBezTo>
                  <a:close/>
                  <a:moveTo>
                    <a:pt x="3740" y="7769"/>
                  </a:moveTo>
                  <a:cubicBezTo>
                    <a:pt x="4176" y="7769"/>
                    <a:pt x="4592" y="7886"/>
                    <a:pt x="4941" y="8239"/>
                  </a:cubicBezTo>
                  <a:cubicBezTo>
                    <a:pt x="4291" y="8331"/>
                    <a:pt x="3470" y="8481"/>
                    <a:pt x="2696" y="8481"/>
                  </a:cubicBezTo>
                  <a:cubicBezTo>
                    <a:pt x="2173" y="8481"/>
                    <a:pt x="1672" y="8413"/>
                    <a:pt x="1259" y="8212"/>
                  </a:cubicBezTo>
                  <a:cubicBezTo>
                    <a:pt x="1486" y="8103"/>
                    <a:pt x="2411" y="8003"/>
                    <a:pt x="2547" y="7967"/>
                  </a:cubicBezTo>
                  <a:cubicBezTo>
                    <a:pt x="2938" y="7864"/>
                    <a:pt x="3347" y="7769"/>
                    <a:pt x="3740" y="7769"/>
                  </a:cubicBezTo>
                  <a:close/>
                  <a:moveTo>
                    <a:pt x="1214" y="8302"/>
                  </a:moveTo>
                  <a:lnTo>
                    <a:pt x="1214" y="8302"/>
                  </a:lnTo>
                  <a:cubicBezTo>
                    <a:pt x="1665" y="8547"/>
                    <a:pt x="2216" y="8627"/>
                    <a:pt x="2787" y="8627"/>
                  </a:cubicBezTo>
                  <a:cubicBezTo>
                    <a:pt x="3444" y="8627"/>
                    <a:pt x="4127" y="8521"/>
                    <a:pt x="4714" y="8438"/>
                  </a:cubicBezTo>
                  <a:lnTo>
                    <a:pt x="4714" y="8438"/>
                  </a:lnTo>
                  <a:cubicBezTo>
                    <a:pt x="4215" y="8747"/>
                    <a:pt x="3698" y="9109"/>
                    <a:pt x="3118" y="9128"/>
                  </a:cubicBezTo>
                  <a:cubicBezTo>
                    <a:pt x="2919" y="9128"/>
                    <a:pt x="1295" y="8602"/>
                    <a:pt x="1214" y="8302"/>
                  </a:cubicBezTo>
                  <a:close/>
                  <a:moveTo>
                    <a:pt x="12340" y="8212"/>
                  </a:moveTo>
                  <a:cubicBezTo>
                    <a:pt x="11433" y="8629"/>
                    <a:pt x="10545" y="9073"/>
                    <a:pt x="9665" y="9554"/>
                  </a:cubicBezTo>
                  <a:cubicBezTo>
                    <a:pt x="10246" y="8484"/>
                    <a:pt x="11216" y="8266"/>
                    <a:pt x="12340" y="8212"/>
                  </a:cubicBezTo>
                  <a:close/>
                  <a:moveTo>
                    <a:pt x="12404" y="8393"/>
                  </a:moveTo>
                  <a:lnTo>
                    <a:pt x="12404" y="8393"/>
                  </a:lnTo>
                  <a:cubicBezTo>
                    <a:pt x="11946" y="9200"/>
                    <a:pt x="11177" y="9767"/>
                    <a:pt x="10277" y="9767"/>
                  </a:cubicBezTo>
                  <a:cubicBezTo>
                    <a:pt x="10125" y="9767"/>
                    <a:pt x="9969" y="9751"/>
                    <a:pt x="9810" y="9717"/>
                  </a:cubicBezTo>
                  <a:cubicBezTo>
                    <a:pt x="10654" y="9236"/>
                    <a:pt x="11515" y="8801"/>
                    <a:pt x="12404" y="8393"/>
                  </a:cubicBezTo>
                  <a:close/>
                  <a:moveTo>
                    <a:pt x="8586" y="8556"/>
                  </a:moveTo>
                  <a:lnTo>
                    <a:pt x="8586" y="8556"/>
                  </a:lnTo>
                  <a:cubicBezTo>
                    <a:pt x="8359" y="9155"/>
                    <a:pt x="8169" y="9762"/>
                    <a:pt x="8024" y="10388"/>
                  </a:cubicBezTo>
                  <a:cubicBezTo>
                    <a:pt x="7942" y="10007"/>
                    <a:pt x="7924" y="9590"/>
                    <a:pt x="8069" y="9236"/>
                  </a:cubicBezTo>
                  <a:cubicBezTo>
                    <a:pt x="8178" y="8992"/>
                    <a:pt x="8378" y="8765"/>
                    <a:pt x="8586" y="8556"/>
                  </a:cubicBezTo>
                  <a:close/>
                  <a:moveTo>
                    <a:pt x="8777" y="8375"/>
                  </a:moveTo>
                  <a:cubicBezTo>
                    <a:pt x="8813" y="8747"/>
                    <a:pt x="8840" y="9137"/>
                    <a:pt x="8767" y="9499"/>
                  </a:cubicBezTo>
                  <a:cubicBezTo>
                    <a:pt x="8686" y="9926"/>
                    <a:pt x="8441" y="10216"/>
                    <a:pt x="8142" y="10488"/>
                  </a:cubicBezTo>
                  <a:cubicBezTo>
                    <a:pt x="8296" y="9780"/>
                    <a:pt x="8495" y="9082"/>
                    <a:pt x="8767" y="8411"/>
                  </a:cubicBezTo>
                  <a:cubicBezTo>
                    <a:pt x="8777" y="8402"/>
                    <a:pt x="8777" y="8384"/>
                    <a:pt x="8767" y="8375"/>
                  </a:cubicBezTo>
                  <a:close/>
                  <a:moveTo>
                    <a:pt x="9522" y="10508"/>
                  </a:moveTo>
                  <a:cubicBezTo>
                    <a:pt x="10078" y="10508"/>
                    <a:pt x="10628" y="10615"/>
                    <a:pt x="11170" y="10796"/>
                  </a:cubicBezTo>
                  <a:cubicBezTo>
                    <a:pt x="11189" y="10796"/>
                    <a:pt x="11343" y="10851"/>
                    <a:pt x="11488" y="10896"/>
                  </a:cubicBezTo>
                  <a:cubicBezTo>
                    <a:pt x="10372" y="10914"/>
                    <a:pt x="9266" y="10932"/>
                    <a:pt x="8151" y="10941"/>
                  </a:cubicBezTo>
                  <a:cubicBezTo>
                    <a:pt x="8269" y="10841"/>
                    <a:pt x="8378" y="10733"/>
                    <a:pt x="8504" y="10633"/>
                  </a:cubicBezTo>
                  <a:cubicBezTo>
                    <a:pt x="8846" y="10547"/>
                    <a:pt x="9185" y="10508"/>
                    <a:pt x="9522" y="10508"/>
                  </a:cubicBezTo>
                  <a:close/>
                  <a:moveTo>
                    <a:pt x="11642" y="11041"/>
                  </a:moveTo>
                  <a:cubicBezTo>
                    <a:pt x="11560" y="11050"/>
                    <a:pt x="11488" y="11068"/>
                    <a:pt x="11479" y="11068"/>
                  </a:cubicBezTo>
                  <a:cubicBezTo>
                    <a:pt x="11034" y="11195"/>
                    <a:pt x="10545" y="11286"/>
                    <a:pt x="10091" y="11340"/>
                  </a:cubicBezTo>
                  <a:cubicBezTo>
                    <a:pt x="9911" y="11360"/>
                    <a:pt x="9729" y="11375"/>
                    <a:pt x="9546" y="11375"/>
                  </a:cubicBezTo>
                  <a:cubicBezTo>
                    <a:pt x="9316" y="11375"/>
                    <a:pt x="9086" y="11352"/>
                    <a:pt x="8858" y="11286"/>
                  </a:cubicBezTo>
                  <a:cubicBezTo>
                    <a:pt x="8758" y="11259"/>
                    <a:pt x="8659" y="11222"/>
                    <a:pt x="8559" y="11168"/>
                  </a:cubicBezTo>
                  <a:cubicBezTo>
                    <a:pt x="8385" y="11110"/>
                    <a:pt x="8327" y="11081"/>
                    <a:pt x="8385" y="11081"/>
                  </a:cubicBezTo>
                  <a:cubicBezTo>
                    <a:pt x="8399" y="11081"/>
                    <a:pt x="8421" y="11083"/>
                    <a:pt x="8450" y="11086"/>
                  </a:cubicBezTo>
                  <a:cubicBezTo>
                    <a:pt x="8483" y="11060"/>
                    <a:pt x="8557" y="11052"/>
                    <a:pt x="8643" y="11052"/>
                  </a:cubicBezTo>
                  <a:cubicBezTo>
                    <a:pt x="8794" y="11052"/>
                    <a:pt x="8983" y="11077"/>
                    <a:pt x="9058" y="11077"/>
                  </a:cubicBezTo>
                  <a:cubicBezTo>
                    <a:pt x="9919" y="11068"/>
                    <a:pt x="10781" y="11050"/>
                    <a:pt x="11642" y="11041"/>
                  </a:cubicBezTo>
                  <a:close/>
                  <a:moveTo>
                    <a:pt x="842" y="11277"/>
                  </a:moveTo>
                  <a:lnTo>
                    <a:pt x="842" y="11277"/>
                  </a:lnTo>
                  <a:cubicBezTo>
                    <a:pt x="1703" y="11358"/>
                    <a:pt x="2728" y="11576"/>
                    <a:pt x="2946" y="12492"/>
                  </a:cubicBezTo>
                  <a:cubicBezTo>
                    <a:pt x="2275" y="12038"/>
                    <a:pt x="1586" y="11621"/>
                    <a:pt x="842" y="11277"/>
                  </a:cubicBezTo>
                  <a:close/>
                  <a:moveTo>
                    <a:pt x="8331" y="12189"/>
                  </a:moveTo>
                  <a:cubicBezTo>
                    <a:pt x="8745" y="12189"/>
                    <a:pt x="9146" y="12249"/>
                    <a:pt x="9547" y="12338"/>
                  </a:cubicBezTo>
                  <a:cubicBezTo>
                    <a:pt x="9030" y="12428"/>
                    <a:pt x="8514" y="12501"/>
                    <a:pt x="7997" y="12537"/>
                  </a:cubicBezTo>
                  <a:cubicBezTo>
                    <a:pt x="7877" y="12543"/>
                    <a:pt x="7456" y="12589"/>
                    <a:pt x="7131" y="12589"/>
                  </a:cubicBezTo>
                  <a:cubicBezTo>
                    <a:pt x="6987" y="12589"/>
                    <a:pt x="6863" y="12580"/>
                    <a:pt x="6791" y="12555"/>
                  </a:cubicBezTo>
                  <a:cubicBezTo>
                    <a:pt x="6827" y="12501"/>
                    <a:pt x="6863" y="12446"/>
                    <a:pt x="6909" y="12383"/>
                  </a:cubicBezTo>
                  <a:cubicBezTo>
                    <a:pt x="7271" y="12274"/>
                    <a:pt x="8069" y="12202"/>
                    <a:pt x="8169" y="12193"/>
                  </a:cubicBezTo>
                  <a:cubicBezTo>
                    <a:pt x="8223" y="12190"/>
                    <a:pt x="8277" y="12189"/>
                    <a:pt x="8331" y="12189"/>
                  </a:cubicBezTo>
                  <a:close/>
                  <a:moveTo>
                    <a:pt x="851" y="11458"/>
                  </a:moveTo>
                  <a:cubicBezTo>
                    <a:pt x="1586" y="11803"/>
                    <a:pt x="2284" y="12220"/>
                    <a:pt x="2928" y="12709"/>
                  </a:cubicBezTo>
                  <a:cubicBezTo>
                    <a:pt x="2726" y="12732"/>
                    <a:pt x="2517" y="12762"/>
                    <a:pt x="2314" y="12762"/>
                  </a:cubicBezTo>
                  <a:cubicBezTo>
                    <a:pt x="2033" y="12762"/>
                    <a:pt x="1762" y="12706"/>
                    <a:pt x="1531" y="12501"/>
                  </a:cubicBezTo>
                  <a:cubicBezTo>
                    <a:pt x="1250" y="12247"/>
                    <a:pt x="1042" y="11830"/>
                    <a:pt x="851" y="11458"/>
                  </a:cubicBezTo>
                  <a:close/>
                  <a:moveTo>
                    <a:pt x="9466" y="12465"/>
                  </a:moveTo>
                  <a:cubicBezTo>
                    <a:pt x="8944" y="12781"/>
                    <a:pt x="8374" y="12931"/>
                    <a:pt x="7789" y="12931"/>
                  </a:cubicBezTo>
                  <a:cubicBezTo>
                    <a:pt x="7418" y="12931"/>
                    <a:pt x="7040" y="12871"/>
                    <a:pt x="6664" y="12755"/>
                  </a:cubicBezTo>
                  <a:cubicBezTo>
                    <a:pt x="6682" y="12728"/>
                    <a:pt x="6700" y="12700"/>
                    <a:pt x="6718" y="12673"/>
                  </a:cubicBezTo>
                  <a:cubicBezTo>
                    <a:pt x="6830" y="12675"/>
                    <a:pt x="6941" y="12676"/>
                    <a:pt x="7052" y="12676"/>
                  </a:cubicBezTo>
                  <a:cubicBezTo>
                    <a:pt x="7864" y="12676"/>
                    <a:pt x="8668" y="12616"/>
                    <a:pt x="9466" y="12465"/>
                  </a:cubicBezTo>
                  <a:close/>
                  <a:moveTo>
                    <a:pt x="3726" y="10442"/>
                  </a:moveTo>
                  <a:cubicBezTo>
                    <a:pt x="3907" y="11295"/>
                    <a:pt x="4034" y="12165"/>
                    <a:pt x="4125" y="13045"/>
                  </a:cubicBezTo>
                  <a:cubicBezTo>
                    <a:pt x="3871" y="12691"/>
                    <a:pt x="3671" y="12310"/>
                    <a:pt x="3553" y="11884"/>
                  </a:cubicBezTo>
                  <a:cubicBezTo>
                    <a:pt x="3472" y="11594"/>
                    <a:pt x="3408" y="11295"/>
                    <a:pt x="3499" y="10996"/>
                  </a:cubicBezTo>
                  <a:cubicBezTo>
                    <a:pt x="3508" y="10950"/>
                    <a:pt x="3626" y="10633"/>
                    <a:pt x="3726" y="10442"/>
                  </a:cubicBezTo>
                  <a:close/>
                  <a:moveTo>
                    <a:pt x="3862" y="10297"/>
                  </a:moveTo>
                  <a:lnTo>
                    <a:pt x="3862" y="10297"/>
                  </a:lnTo>
                  <a:cubicBezTo>
                    <a:pt x="4025" y="10361"/>
                    <a:pt x="4388" y="11313"/>
                    <a:pt x="4442" y="11449"/>
                  </a:cubicBezTo>
                  <a:cubicBezTo>
                    <a:pt x="4687" y="12057"/>
                    <a:pt x="4587" y="12537"/>
                    <a:pt x="4279" y="13063"/>
                  </a:cubicBezTo>
                  <a:cubicBezTo>
                    <a:pt x="4179" y="12129"/>
                    <a:pt x="4034" y="11213"/>
                    <a:pt x="3862" y="10297"/>
                  </a:cubicBezTo>
                  <a:close/>
                  <a:moveTo>
                    <a:pt x="3189" y="13230"/>
                  </a:moveTo>
                  <a:cubicBezTo>
                    <a:pt x="3424" y="13230"/>
                    <a:pt x="3649" y="13260"/>
                    <a:pt x="3853" y="13335"/>
                  </a:cubicBezTo>
                  <a:cubicBezTo>
                    <a:pt x="3055" y="13399"/>
                    <a:pt x="2266" y="13471"/>
                    <a:pt x="1468" y="13535"/>
                  </a:cubicBezTo>
                  <a:cubicBezTo>
                    <a:pt x="2004" y="13400"/>
                    <a:pt x="2627" y="13230"/>
                    <a:pt x="3189" y="13230"/>
                  </a:cubicBezTo>
                  <a:close/>
                  <a:moveTo>
                    <a:pt x="3952" y="13480"/>
                  </a:moveTo>
                  <a:lnTo>
                    <a:pt x="3952" y="13480"/>
                  </a:lnTo>
                  <a:cubicBezTo>
                    <a:pt x="3510" y="13733"/>
                    <a:pt x="3021" y="13861"/>
                    <a:pt x="2529" y="13861"/>
                  </a:cubicBezTo>
                  <a:cubicBezTo>
                    <a:pt x="2175" y="13861"/>
                    <a:pt x="1819" y="13794"/>
                    <a:pt x="1477" y="13662"/>
                  </a:cubicBezTo>
                  <a:cubicBezTo>
                    <a:pt x="2302" y="13598"/>
                    <a:pt x="3127" y="13544"/>
                    <a:pt x="3952" y="13480"/>
                  </a:cubicBezTo>
                  <a:close/>
                  <a:moveTo>
                    <a:pt x="14759" y="13107"/>
                  </a:moveTo>
                  <a:cubicBezTo>
                    <a:pt x="14814" y="13107"/>
                    <a:pt x="14870" y="13107"/>
                    <a:pt x="14925" y="13108"/>
                  </a:cubicBezTo>
                  <a:cubicBezTo>
                    <a:pt x="14127" y="13417"/>
                    <a:pt x="13320" y="13707"/>
                    <a:pt x="12503" y="13952"/>
                  </a:cubicBezTo>
                  <a:cubicBezTo>
                    <a:pt x="13057" y="13253"/>
                    <a:pt x="13900" y="13107"/>
                    <a:pt x="14759" y="13107"/>
                  </a:cubicBezTo>
                  <a:close/>
                  <a:moveTo>
                    <a:pt x="15024" y="13254"/>
                  </a:moveTo>
                  <a:lnTo>
                    <a:pt x="15024" y="13254"/>
                  </a:lnTo>
                  <a:cubicBezTo>
                    <a:pt x="14689" y="13526"/>
                    <a:pt x="14335" y="13807"/>
                    <a:pt x="13972" y="13997"/>
                  </a:cubicBezTo>
                  <a:cubicBezTo>
                    <a:pt x="13688" y="14142"/>
                    <a:pt x="13387" y="14195"/>
                    <a:pt x="13081" y="14195"/>
                  </a:cubicBezTo>
                  <a:cubicBezTo>
                    <a:pt x="12872" y="14195"/>
                    <a:pt x="12660" y="14170"/>
                    <a:pt x="12449" y="14133"/>
                  </a:cubicBezTo>
                  <a:cubicBezTo>
                    <a:pt x="13311" y="13861"/>
                    <a:pt x="14172" y="13553"/>
                    <a:pt x="15024" y="13254"/>
                  </a:cubicBezTo>
                  <a:close/>
                  <a:moveTo>
                    <a:pt x="12449" y="12474"/>
                  </a:moveTo>
                  <a:lnTo>
                    <a:pt x="12449" y="12474"/>
                  </a:lnTo>
                  <a:cubicBezTo>
                    <a:pt x="12367" y="12773"/>
                    <a:pt x="12277" y="13072"/>
                    <a:pt x="12177" y="13362"/>
                  </a:cubicBezTo>
                  <a:cubicBezTo>
                    <a:pt x="12050" y="13716"/>
                    <a:pt x="11805" y="13952"/>
                    <a:pt x="11579" y="14215"/>
                  </a:cubicBezTo>
                  <a:cubicBezTo>
                    <a:pt x="11805" y="13598"/>
                    <a:pt x="12095" y="13018"/>
                    <a:pt x="12449" y="12474"/>
                  </a:cubicBezTo>
                  <a:close/>
                  <a:moveTo>
                    <a:pt x="12558" y="12120"/>
                  </a:moveTo>
                  <a:lnTo>
                    <a:pt x="12558" y="12120"/>
                  </a:lnTo>
                  <a:cubicBezTo>
                    <a:pt x="12549" y="12138"/>
                    <a:pt x="12540" y="12165"/>
                    <a:pt x="12540" y="12183"/>
                  </a:cubicBezTo>
                  <a:cubicBezTo>
                    <a:pt x="12014" y="12873"/>
                    <a:pt x="11633" y="13598"/>
                    <a:pt x="11361" y="14414"/>
                  </a:cubicBezTo>
                  <a:cubicBezTo>
                    <a:pt x="11080" y="13462"/>
                    <a:pt x="11823" y="12700"/>
                    <a:pt x="12558" y="12120"/>
                  </a:cubicBezTo>
                  <a:close/>
                  <a:moveTo>
                    <a:pt x="10436" y="13072"/>
                  </a:moveTo>
                  <a:cubicBezTo>
                    <a:pt x="10454" y="13263"/>
                    <a:pt x="10400" y="13816"/>
                    <a:pt x="10400" y="13879"/>
                  </a:cubicBezTo>
                  <a:cubicBezTo>
                    <a:pt x="10409" y="14233"/>
                    <a:pt x="10436" y="14587"/>
                    <a:pt x="10363" y="14940"/>
                  </a:cubicBezTo>
                  <a:cubicBezTo>
                    <a:pt x="10282" y="15339"/>
                    <a:pt x="9992" y="15629"/>
                    <a:pt x="9892" y="16010"/>
                  </a:cubicBezTo>
                  <a:cubicBezTo>
                    <a:pt x="9892" y="16014"/>
                    <a:pt x="9891" y="16018"/>
                    <a:pt x="9889" y="16024"/>
                  </a:cubicBezTo>
                  <a:lnTo>
                    <a:pt x="9889" y="16024"/>
                  </a:lnTo>
                  <a:cubicBezTo>
                    <a:pt x="9896" y="15988"/>
                    <a:pt x="9901" y="15952"/>
                    <a:pt x="9901" y="15910"/>
                  </a:cubicBezTo>
                  <a:cubicBezTo>
                    <a:pt x="9928" y="15684"/>
                    <a:pt x="9955" y="15457"/>
                    <a:pt x="9992" y="15230"/>
                  </a:cubicBezTo>
                  <a:cubicBezTo>
                    <a:pt x="10001" y="15235"/>
                    <a:pt x="10010" y="15237"/>
                    <a:pt x="10020" y="15237"/>
                  </a:cubicBezTo>
                  <a:cubicBezTo>
                    <a:pt x="10048" y="15237"/>
                    <a:pt x="10076" y="15217"/>
                    <a:pt x="10082" y="15176"/>
                  </a:cubicBezTo>
                  <a:cubicBezTo>
                    <a:pt x="10110" y="14886"/>
                    <a:pt x="10137" y="14605"/>
                    <a:pt x="10173" y="14314"/>
                  </a:cubicBezTo>
                  <a:cubicBezTo>
                    <a:pt x="10173" y="14305"/>
                    <a:pt x="10173" y="14305"/>
                    <a:pt x="10182" y="14296"/>
                  </a:cubicBezTo>
                  <a:cubicBezTo>
                    <a:pt x="10182" y="14287"/>
                    <a:pt x="10173" y="14287"/>
                    <a:pt x="10182" y="14287"/>
                  </a:cubicBezTo>
                  <a:cubicBezTo>
                    <a:pt x="10200" y="14151"/>
                    <a:pt x="10218" y="14024"/>
                    <a:pt x="10246" y="13888"/>
                  </a:cubicBezTo>
                  <a:cubicBezTo>
                    <a:pt x="10273" y="13752"/>
                    <a:pt x="10318" y="13616"/>
                    <a:pt x="10345" y="13480"/>
                  </a:cubicBezTo>
                  <a:lnTo>
                    <a:pt x="10354" y="13471"/>
                  </a:lnTo>
                  <a:lnTo>
                    <a:pt x="10345" y="13471"/>
                  </a:lnTo>
                  <a:cubicBezTo>
                    <a:pt x="10354" y="13435"/>
                    <a:pt x="10363" y="13399"/>
                    <a:pt x="10363" y="13362"/>
                  </a:cubicBezTo>
                  <a:cubicBezTo>
                    <a:pt x="10372" y="13299"/>
                    <a:pt x="10372" y="13263"/>
                    <a:pt x="10372" y="13235"/>
                  </a:cubicBezTo>
                  <a:cubicBezTo>
                    <a:pt x="10391" y="13181"/>
                    <a:pt x="10418" y="13127"/>
                    <a:pt x="10436" y="13072"/>
                  </a:cubicBezTo>
                  <a:close/>
                  <a:moveTo>
                    <a:pt x="10218" y="13480"/>
                  </a:moveTo>
                  <a:lnTo>
                    <a:pt x="10218" y="13480"/>
                  </a:lnTo>
                  <a:cubicBezTo>
                    <a:pt x="10091" y="13861"/>
                    <a:pt x="10010" y="14251"/>
                    <a:pt x="9973" y="14650"/>
                  </a:cubicBezTo>
                  <a:cubicBezTo>
                    <a:pt x="9847" y="15131"/>
                    <a:pt x="9792" y="15620"/>
                    <a:pt x="9783" y="16110"/>
                  </a:cubicBezTo>
                  <a:cubicBezTo>
                    <a:pt x="9611" y="15375"/>
                    <a:pt x="9656" y="14641"/>
                    <a:pt x="9973" y="13915"/>
                  </a:cubicBezTo>
                  <a:cubicBezTo>
                    <a:pt x="9992" y="13870"/>
                    <a:pt x="10110" y="13671"/>
                    <a:pt x="10218" y="13480"/>
                  </a:cubicBezTo>
                  <a:close/>
                  <a:moveTo>
                    <a:pt x="12178" y="15139"/>
                  </a:moveTo>
                  <a:cubicBezTo>
                    <a:pt x="12965" y="15139"/>
                    <a:pt x="13723" y="15377"/>
                    <a:pt x="14444" y="15802"/>
                  </a:cubicBezTo>
                  <a:cubicBezTo>
                    <a:pt x="14653" y="15919"/>
                    <a:pt x="14925" y="16037"/>
                    <a:pt x="14988" y="16119"/>
                  </a:cubicBezTo>
                  <a:cubicBezTo>
                    <a:pt x="13719" y="15666"/>
                    <a:pt x="12286" y="15566"/>
                    <a:pt x="10962" y="15348"/>
                  </a:cubicBezTo>
                  <a:cubicBezTo>
                    <a:pt x="10971" y="15339"/>
                    <a:pt x="10980" y="15330"/>
                    <a:pt x="10989" y="15321"/>
                  </a:cubicBezTo>
                  <a:cubicBezTo>
                    <a:pt x="11392" y="15198"/>
                    <a:pt x="11789" y="15139"/>
                    <a:pt x="12178" y="15139"/>
                  </a:cubicBezTo>
                  <a:close/>
                  <a:moveTo>
                    <a:pt x="11194" y="15567"/>
                  </a:moveTo>
                  <a:cubicBezTo>
                    <a:pt x="11225" y="15567"/>
                    <a:pt x="11340" y="15599"/>
                    <a:pt x="11551" y="15629"/>
                  </a:cubicBezTo>
                  <a:cubicBezTo>
                    <a:pt x="11778" y="15657"/>
                    <a:pt x="11996" y="15693"/>
                    <a:pt x="12222" y="15729"/>
                  </a:cubicBezTo>
                  <a:cubicBezTo>
                    <a:pt x="13120" y="15874"/>
                    <a:pt x="14045" y="15938"/>
                    <a:pt x="14906" y="16228"/>
                  </a:cubicBezTo>
                  <a:cubicBezTo>
                    <a:pt x="14861" y="16246"/>
                    <a:pt x="14789" y="16255"/>
                    <a:pt x="14698" y="16273"/>
                  </a:cubicBezTo>
                  <a:cubicBezTo>
                    <a:pt x="14245" y="16324"/>
                    <a:pt x="13760" y="16374"/>
                    <a:pt x="13302" y="16374"/>
                  </a:cubicBezTo>
                  <a:cubicBezTo>
                    <a:pt x="13265" y="16374"/>
                    <a:pt x="13229" y="16374"/>
                    <a:pt x="13193" y="16373"/>
                  </a:cubicBezTo>
                  <a:cubicBezTo>
                    <a:pt x="12576" y="16346"/>
                    <a:pt x="11860" y="16119"/>
                    <a:pt x="11379" y="15729"/>
                  </a:cubicBezTo>
                  <a:cubicBezTo>
                    <a:pt x="11227" y="15606"/>
                    <a:pt x="11160" y="15567"/>
                    <a:pt x="11194" y="15567"/>
                  </a:cubicBezTo>
                  <a:close/>
                  <a:moveTo>
                    <a:pt x="1314" y="16192"/>
                  </a:moveTo>
                  <a:cubicBezTo>
                    <a:pt x="1722" y="16246"/>
                    <a:pt x="2148" y="16300"/>
                    <a:pt x="2538" y="16409"/>
                  </a:cubicBezTo>
                  <a:cubicBezTo>
                    <a:pt x="3046" y="16563"/>
                    <a:pt x="3381" y="16908"/>
                    <a:pt x="3671" y="17325"/>
                  </a:cubicBezTo>
                  <a:cubicBezTo>
                    <a:pt x="2882" y="16944"/>
                    <a:pt x="2093" y="16572"/>
                    <a:pt x="1314" y="16192"/>
                  </a:cubicBezTo>
                  <a:close/>
                  <a:moveTo>
                    <a:pt x="1504" y="16464"/>
                  </a:moveTo>
                  <a:lnTo>
                    <a:pt x="1504" y="16464"/>
                  </a:lnTo>
                  <a:cubicBezTo>
                    <a:pt x="2220" y="16817"/>
                    <a:pt x="2946" y="17171"/>
                    <a:pt x="3662" y="17525"/>
                  </a:cubicBezTo>
                  <a:cubicBezTo>
                    <a:pt x="3536" y="17539"/>
                    <a:pt x="3412" y="17547"/>
                    <a:pt x="3290" y="17547"/>
                  </a:cubicBezTo>
                  <a:cubicBezTo>
                    <a:pt x="2875" y="17547"/>
                    <a:pt x="2481" y="17451"/>
                    <a:pt x="2102" y="17171"/>
                  </a:cubicBezTo>
                  <a:cubicBezTo>
                    <a:pt x="1840" y="16980"/>
                    <a:pt x="1676" y="16717"/>
                    <a:pt x="1504" y="16464"/>
                  </a:cubicBezTo>
                  <a:close/>
                  <a:moveTo>
                    <a:pt x="4333" y="15711"/>
                  </a:moveTo>
                  <a:cubicBezTo>
                    <a:pt x="4460" y="16554"/>
                    <a:pt x="4759" y="17361"/>
                    <a:pt x="5158" y="18123"/>
                  </a:cubicBezTo>
                  <a:cubicBezTo>
                    <a:pt x="4587" y="17688"/>
                    <a:pt x="4215" y="17071"/>
                    <a:pt x="4233" y="16318"/>
                  </a:cubicBezTo>
                  <a:cubicBezTo>
                    <a:pt x="4233" y="16173"/>
                    <a:pt x="4224" y="15765"/>
                    <a:pt x="4324" y="15711"/>
                  </a:cubicBezTo>
                  <a:close/>
                  <a:moveTo>
                    <a:pt x="4524" y="15956"/>
                  </a:moveTo>
                  <a:cubicBezTo>
                    <a:pt x="4623" y="16119"/>
                    <a:pt x="4714" y="16282"/>
                    <a:pt x="4823" y="16436"/>
                  </a:cubicBezTo>
                  <a:cubicBezTo>
                    <a:pt x="5022" y="16727"/>
                    <a:pt x="5267" y="17017"/>
                    <a:pt x="5376" y="17352"/>
                  </a:cubicBezTo>
                  <a:cubicBezTo>
                    <a:pt x="5430" y="17506"/>
                    <a:pt x="5494" y="17715"/>
                    <a:pt x="5467" y="17878"/>
                  </a:cubicBezTo>
                  <a:cubicBezTo>
                    <a:pt x="5434" y="18103"/>
                    <a:pt x="5400" y="18180"/>
                    <a:pt x="5365" y="18180"/>
                  </a:cubicBezTo>
                  <a:cubicBezTo>
                    <a:pt x="5313" y="18180"/>
                    <a:pt x="5258" y="18005"/>
                    <a:pt x="5204" y="17896"/>
                  </a:cubicBezTo>
                  <a:cubicBezTo>
                    <a:pt x="4895" y="17271"/>
                    <a:pt x="4687" y="16627"/>
                    <a:pt x="4524" y="15956"/>
                  </a:cubicBezTo>
                  <a:close/>
                  <a:moveTo>
                    <a:pt x="8395" y="15014"/>
                  </a:moveTo>
                  <a:cubicBezTo>
                    <a:pt x="8411" y="15014"/>
                    <a:pt x="8429" y="15030"/>
                    <a:pt x="8450" y="15067"/>
                  </a:cubicBezTo>
                  <a:cubicBezTo>
                    <a:pt x="8060" y="16255"/>
                    <a:pt x="7951" y="17425"/>
                    <a:pt x="8160" y="18640"/>
                  </a:cubicBezTo>
                  <a:cubicBezTo>
                    <a:pt x="7498" y="17661"/>
                    <a:pt x="7779" y="16745"/>
                    <a:pt x="8178" y="15693"/>
                  </a:cubicBezTo>
                  <a:cubicBezTo>
                    <a:pt x="8269" y="15442"/>
                    <a:pt x="8309" y="15014"/>
                    <a:pt x="8395" y="15014"/>
                  </a:cubicBezTo>
                  <a:close/>
                  <a:moveTo>
                    <a:pt x="8486" y="15167"/>
                  </a:moveTo>
                  <a:cubicBezTo>
                    <a:pt x="8504" y="15203"/>
                    <a:pt x="8523" y="15248"/>
                    <a:pt x="8541" y="15312"/>
                  </a:cubicBezTo>
                  <a:cubicBezTo>
                    <a:pt x="8686" y="15838"/>
                    <a:pt x="8822" y="16391"/>
                    <a:pt x="8795" y="16944"/>
                  </a:cubicBezTo>
                  <a:cubicBezTo>
                    <a:pt x="8758" y="17525"/>
                    <a:pt x="8514" y="17960"/>
                    <a:pt x="8323" y="18486"/>
                  </a:cubicBezTo>
                  <a:cubicBezTo>
                    <a:pt x="8271" y="18641"/>
                    <a:pt x="8256" y="18716"/>
                    <a:pt x="8254" y="18716"/>
                  </a:cubicBezTo>
                  <a:cubicBezTo>
                    <a:pt x="8251" y="18716"/>
                    <a:pt x="8270" y="18593"/>
                    <a:pt x="8260" y="18359"/>
                  </a:cubicBezTo>
                  <a:cubicBezTo>
                    <a:pt x="8205" y="17234"/>
                    <a:pt x="8160" y="16255"/>
                    <a:pt x="8486" y="15167"/>
                  </a:cubicBezTo>
                  <a:close/>
                  <a:moveTo>
                    <a:pt x="3456" y="18376"/>
                  </a:moveTo>
                  <a:cubicBezTo>
                    <a:pt x="4011" y="18376"/>
                    <a:pt x="4567" y="18470"/>
                    <a:pt x="5122" y="18531"/>
                  </a:cubicBezTo>
                  <a:cubicBezTo>
                    <a:pt x="4428" y="18698"/>
                    <a:pt x="3741" y="18843"/>
                    <a:pt x="3034" y="18843"/>
                  </a:cubicBezTo>
                  <a:cubicBezTo>
                    <a:pt x="2975" y="18843"/>
                    <a:pt x="2915" y="18841"/>
                    <a:pt x="2855" y="18839"/>
                  </a:cubicBezTo>
                  <a:cubicBezTo>
                    <a:pt x="2560" y="18835"/>
                    <a:pt x="2287" y="18816"/>
                    <a:pt x="2019" y="18816"/>
                  </a:cubicBezTo>
                  <a:cubicBezTo>
                    <a:pt x="1769" y="18816"/>
                    <a:pt x="1523" y="18832"/>
                    <a:pt x="1268" y="18894"/>
                  </a:cubicBezTo>
                  <a:cubicBezTo>
                    <a:pt x="1413" y="18459"/>
                    <a:pt x="3109" y="18377"/>
                    <a:pt x="3381" y="18377"/>
                  </a:cubicBezTo>
                  <a:cubicBezTo>
                    <a:pt x="3406" y="18377"/>
                    <a:pt x="3431" y="18376"/>
                    <a:pt x="3456" y="18376"/>
                  </a:cubicBezTo>
                  <a:close/>
                  <a:moveTo>
                    <a:pt x="4623" y="18848"/>
                  </a:moveTo>
                  <a:lnTo>
                    <a:pt x="4623" y="18848"/>
                  </a:lnTo>
                  <a:cubicBezTo>
                    <a:pt x="4170" y="19075"/>
                    <a:pt x="3680" y="19247"/>
                    <a:pt x="3163" y="19284"/>
                  </a:cubicBezTo>
                  <a:cubicBezTo>
                    <a:pt x="3102" y="19288"/>
                    <a:pt x="3041" y="19290"/>
                    <a:pt x="2979" y="19290"/>
                  </a:cubicBezTo>
                  <a:cubicBezTo>
                    <a:pt x="2669" y="19290"/>
                    <a:pt x="2359" y="19238"/>
                    <a:pt x="2048" y="19193"/>
                  </a:cubicBezTo>
                  <a:cubicBezTo>
                    <a:pt x="1876" y="19166"/>
                    <a:pt x="1703" y="19139"/>
                    <a:pt x="1531" y="19102"/>
                  </a:cubicBezTo>
                  <a:cubicBezTo>
                    <a:pt x="1441" y="19116"/>
                    <a:pt x="1368" y="19123"/>
                    <a:pt x="1312" y="19123"/>
                  </a:cubicBezTo>
                  <a:cubicBezTo>
                    <a:pt x="1257" y="19123"/>
                    <a:pt x="1218" y="19116"/>
                    <a:pt x="1196" y="19102"/>
                  </a:cubicBezTo>
                  <a:cubicBezTo>
                    <a:pt x="1495" y="19021"/>
                    <a:pt x="1793" y="18999"/>
                    <a:pt x="2092" y="18999"/>
                  </a:cubicBezTo>
                  <a:cubicBezTo>
                    <a:pt x="2453" y="18999"/>
                    <a:pt x="2815" y="19031"/>
                    <a:pt x="3182" y="19031"/>
                  </a:cubicBezTo>
                  <a:cubicBezTo>
                    <a:pt x="3293" y="19031"/>
                    <a:pt x="3405" y="19028"/>
                    <a:pt x="3517" y="19021"/>
                  </a:cubicBezTo>
                  <a:cubicBezTo>
                    <a:pt x="3889" y="18994"/>
                    <a:pt x="4261" y="18921"/>
                    <a:pt x="4623" y="18848"/>
                  </a:cubicBezTo>
                  <a:close/>
                  <a:moveTo>
                    <a:pt x="16285" y="18585"/>
                  </a:moveTo>
                  <a:lnTo>
                    <a:pt x="16285" y="18585"/>
                  </a:lnTo>
                  <a:cubicBezTo>
                    <a:pt x="15441" y="19048"/>
                    <a:pt x="14589" y="19492"/>
                    <a:pt x="13746" y="19946"/>
                  </a:cubicBezTo>
                  <a:cubicBezTo>
                    <a:pt x="13900" y="18740"/>
                    <a:pt x="15251" y="18649"/>
                    <a:pt x="16285" y="18585"/>
                  </a:cubicBezTo>
                  <a:close/>
                  <a:moveTo>
                    <a:pt x="16348" y="18776"/>
                  </a:moveTo>
                  <a:lnTo>
                    <a:pt x="16348" y="18776"/>
                  </a:lnTo>
                  <a:cubicBezTo>
                    <a:pt x="15804" y="19510"/>
                    <a:pt x="14970" y="19964"/>
                    <a:pt x="14054" y="20018"/>
                  </a:cubicBezTo>
                  <a:cubicBezTo>
                    <a:pt x="14816" y="19601"/>
                    <a:pt x="15587" y="19184"/>
                    <a:pt x="16348" y="18776"/>
                  </a:cubicBezTo>
                  <a:close/>
                  <a:moveTo>
                    <a:pt x="12875" y="17787"/>
                  </a:moveTo>
                  <a:cubicBezTo>
                    <a:pt x="12875" y="17987"/>
                    <a:pt x="12875" y="18205"/>
                    <a:pt x="12884" y="18277"/>
                  </a:cubicBezTo>
                  <a:cubicBezTo>
                    <a:pt x="12975" y="18876"/>
                    <a:pt x="13102" y="19429"/>
                    <a:pt x="12821" y="20009"/>
                  </a:cubicBezTo>
                  <a:cubicBezTo>
                    <a:pt x="12703" y="20245"/>
                    <a:pt x="12503" y="20526"/>
                    <a:pt x="12349" y="20744"/>
                  </a:cubicBezTo>
                  <a:cubicBezTo>
                    <a:pt x="12322" y="20789"/>
                    <a:pt x="12313" y="20816"/>
                    <a:pt x="12304" y="20843"/>
                  </a:cubicBezTo>
                  <a:cubicBezTo>
                    <a:pt x="12304" y="20825"/>
                    <a:pt x="12295" y="20798"/>
                    <a:pt x="12286" y="20771"/>
                  </a:cubicBezTo>
                  <a:cubicBezTo>
                    <a:pt x="12186" y="20508"/>
                    <a:pt x="12168" y="20163"/>
                    <a:pt x="12168" y="19891"/>
                  </a:cubicBezTo>
                  <a:cubicBezTo>
                    <a:pt x="12168" y="19456"/>
                    <a:pt x="12250" y="19021"/>
                    <a:pt x="12395" y="18604"/>
                  </a:cubicBezTo>
                  <a:cubicBezTo>
                    <a:pt x="12558" y="18341"/>
                    <a:pt x="12721" y="18060"/>
                    <a:pt x="12875" y="17787"/>
                  </a:cubicBezTo>
                  <a:close/>
                  <a:moveTo>
                    <a:pt x="12838" y="17361"/>
                  </a:moveTo>
                  <a:cubicBezTo>
                    <a:pt x="12838" y="17361"/>
                    <a:pt x="12839" y="17361"/>
                    <a:pt x="12839" y="17361"/>
                  </a:cubicBezTo>
                  <a:cubicBezTo>
                    <a:pt x="12866" y="17379"/>
                    <a:pt x="12866" y="17497"/>
                    <a:pt x="12875" y="17633"/>
                  </a:cubicBezTo>
                  <a:cubicBezTo>
                    <a:pt x="12603" y="17924"/>
                    <a:pt x="12367" y="18304"/>
                    <a:pt x="12240" y="18694"/>
                  </a:cubicBezTo>
                  <a:cubicBezTo>
                    <a:pt x="11959" y="19429"/>
                    <a:pt x="11959" y="20200"/>
                    <a:pt x="12186" y="20979"/>
                  </a:cubicBezTo>
                  <a:cubicBezTo>
                    <a:pt x="11624" y="20254"/>
                    <a:pt x="11887" y="18785"/>
                    <a:pt x="12268" y="18114"/>
                  </a:cubicBezTo>
                  <a:cubicBezTo>
                    <a:pt x="12339" y="17989"/>
                    <a:pt x="12808" y="17361"/>
                    <a:pt x="12838" y="17361"/>
                  </a:cubicBezTo>
                  <a:close/>
                  <a:moveTo>
                    <a:pt x="1696" y="20670"/>
                  </a:moveTo>
                  <a:cubicBezTo>
                    <a:pt x="2289" y="20670"/>
                    <a:pt x="3091" y="20746"/>
                    <a:pt x="3218" y="21306"/>
                  </a:cubicBezTo>
                  <a:cubicBezTo>
                    <a:pt x="2674" y="21088"/>
                    <a:pt x="2130" y="20871"/>
                    <a:pt x="1577" y="20671"/>
                  </a:cubicBezTo>
                  <a:cubicBezTo>
                    <a:pt x="1615" y="20671"/>
                    <a:pt x="1655" y="20670"/>
                    <a:pt x="1696" y="20670"/>
                  </a:cubicBezTo>
                  <a:close/>
                  <a:moveTo>
                    <a:pt x="1468" y="20771"/>
                  </a:moveTo>
                  <a:cubicBezTo>
                    <a:pt x="2003" y="20988"/>
                    <a:pt x="2538" y="21197"/>
                    <a:pt x="3073" y="21406"/>
                  </a:cubicBezTo>
                  <a:cubicBezTo>
                    <a:pt x="2879" y="21436"/>
                    <a:pt x="2659" y="21473"/>
                    <a:pt x="2456" y="21473"/>
                  </a:cubicBezTo>
                  <a:cubicBezTo>
                    <a:pt x="2300" y="21473"/>
                    <a:pt x="2154" y="21451"/>
                    <a:pt x="2039" y="21387"/>
                  </a:cubicBezTo>
                  <a:cubicBezTo>
                    <a:pt x="1821" y="21261"/>
                    <a:pt x="1613" y="21007"/>
                    <a:pt x="1468" y="20771"/>
                  </a:cubicBezTo>
                  <a:close/>
                  <a:moveTo>
                    <a:pt x="3735" y="19918"/>
                  </a:moveTo>
                  <a:cubicBezTo>
                    <a:pt x="4052" y="20372"/>
                    <a:pt x="4632" y="20608"/>
                    <a:pt x="4859" y="21115"/>
                  </a:cubicBezTo>
                  <a:cubicBezTo>
                    <a:pt x="4895" y="21215"/>
                    <a:pt x="5031" y="21959"/>
                    <a:pt x="4886" y="21986"/>
                  </a:cubicBezTo>
                  <a:cubicBezTo>
                    <a:pt x="4876" y="21988"/>
                    <a:pt x="4866" y="21989"/>
                    <a:pt x="4857" y="21989"/>
                  </a:cubicBezTo>
                  <a:cubicBezTo>
                    <a:pt x="4692" y="21989"/>
                    <a:pt x="4656" y="21697"/>
                    <a:pt x="4596" y="21560"/>
                  </a:cubicBezTo>
                  <a:cubicBezTo>
                    <a:pt x="4406" y="21134"/>
                    <a:pt x="4215" y="20698"/>
                    <a:pt x="3998" y="20281"/>
                  </a:cubicBezTo>
                  <a:cubicBezTo>
                    <a:pt x="3991" y="20268"/>
                    <a:pt x="3980" y="20259"/>
                    <a:pt x="3967" y="20259"/>
                  </a:cubicBezTo>
                  <a:cubicBezTo>
                    <a:pt x="3962" y="20259"/>
                    <a:pt x="3957" y="20261"/>
                    <a:pt x="3952" y="20263"/>
                  </a:cubicBezTo>
                  <a:cubicBezTo>
                    <a:pt x="3889" y="20154"/>
                    <a:pt x="3816" y="20045"/>
                    <a:pt x="3735" y="19946"/>
                  </a:cubicBezTo>
                  <a:cubicBezTo>
                    <a:pt x="3735" y="19937"/>
                    <a:pt x="3735" y="19928"/>
                    <a:pt x="3735" y="19918"/>
                  </a:cubicBezTo>
                  <a:close/>
                  <a:moveTo>
                    <a:pt x="3717" y="20118"/>
                  </a:moveTo>
                  <a:lnTo>
                    <a:pt x="3717" y="20118"/>
                  </a:lnTo>
                  <a:cubicBezTo>
                    <a:pt x="3816" y="20263"/>
                    <a:pt x="3916" y="20417"/>
                    <a:pt x="3998" y="20580"/>
                  </a:cubicBezTo>
                  <a:cubicBezTo>
                    <a:pt x="4007" y="20599"/>
                    <a:pt x="4025" y="20599"/>
                    <a:pt x="4043" y="20599"/>
                  </a:cubicBezTo>
                  <a:cubicBezTo>
                    <a:pt x="4233" y="21088"/>
                    <a:pt x="4451" y="21569"/>
                    <a:pt x="4669" y="22049"/>
                  </a:cubicBezTo>
                  <a:cubicBezTo>
                    <a:pt x="4197" y="21478"/>
                    <a:pt x="3671" y="20871"/>
                    <a:pt x="3717" y="20118"/>
                  </a:cubicBezTo>
                  <a:close/>
                  <a:moveTo>
                    <a:pt x="15609" y="21440"/>
                  </a:moveTo>
                  <a:cubicBezTo>
                    <a:pt x="15620" y="21440"/>
                    <a:pt x="15631" y="21441"/>
                    <a:pt x="15641" y="21442"/>
                  </a:cubicBezTo>
                  <a:cubicBezTo>
                    <a:pt x="14770" y="21786"/>
                    <a:pt x="13846" y="22077"/>
                    <a:pt x="12939" y="22240"/>
                  </a:cubicBezTo>
                  <a:cubicBezTo>
                    <a:pt x="12794" y="22267"/>
                    <a:pt x="12195" y="22349"/>
                    <a:pt x="11941" y="22394"/>
                  </a:cubicBezTo>
                  <a:cubicBezTo>
                    <a:pt x="12313" y="22258"/>
                    <a:pt x="13456" y="21696"/>
                    <a:pt x="13555" y="21669"/>
                  </a:cubicBezTo>
                  <a:cubicBezTo>
                    <a:pt x="14108" y="21505"/>
                    <a:pt x="14689" y="21496"/>
                    <a:pt x="15260" y="21478"/>
                  </a:cubicBezTo>
                  <a:cubicBezTo>
                    <a:pt x="15389" y="21470"/>
                    <a:pt x="15518" y="21440"/>
                    <a:pt x="15609" y="21440"/>
                  </a:cubicBezTo>
                  <a:close/>
                  <a:moveTo>
                    <a:pt x="4487" y="22240"/>
                  </a:moveTo>
                  <a:cubicBezTo>
                    <a:pt x="3907" y="22467"/>
                    <a:pt x="3363" y="22648"/>
                    <a:pt x="2728" y="22766"/>
                  </a:cubicBezTo>
                  <a:cubicBezTo>
                    <a:pt x="2583" y="22793"/>
                    <a:pt x="2447" y="22829"/>
                    <a:pt x="2329" y="22875"/>
                  </a:cubicBezTo>
                  <a:cubicBezTo>
                    <a:pt x="2955" y="22457"/>
                    <a:pt x="3680" y="22276"/>
                    <a:pt x="4487" y="22240"/>
                  </a:cubicBezTo>
                  <a:close/>
                  <a:moveTo>
                    <a:pt x="15704" y="21614"/>
                  </a:moveTo>
                  <a:cubicBezTo>
                    <a:pt x="15695" y="21641"/>
                    <a:pt x="15695" y="21669"/>
                    <a:pt x="15677" y="21705"/>
                  </a:cubicBezTo>
                  <a:cubicBezTo>
                    <a:pt x="15623" y="21841"/>
                    <a:pt x="15396" y="22013"/>
                    <a:pt x="15287" y="22104"/>
                  </a:cubicBezTo>
                  <a:cubicBezTo>
                    <a:pt x="14650" y="22677"/>
                    <a:pt x="13957" y="22952"/>
                    <a:pt x="13240" y="22952"/>
                  </a:cubicBezTo>
                  <a:cubicBezTo>
                    <a:pt x="12733" y="22952"/>
                    <a:pt x="12215" y="22815"/>
                    <a:pt x="11696" y="22548"/>
                  </a:cubicBezTo>
                  <a:cubicBezTo>
                    <a:pt x="13057" y="22512"/>
                    <a:pt x="14444" y="22131"/>
                    <a:pt x="15704" y="21614"/>
                  </a:cubicBezTo>
                  <a:close/>
                  <a:moveTo>
                    <a:pt x="5975" y="20961"/>
                  </a:moveTo>
                  <a:lnTo>
                    <a:pt x="5975" y="20961"/>
                  </a:lnTo>
                  <a:cubicBezTo>
                    <a:pt x="5993" y="21750"/>
                    <a:pt x="6201" y="22485"/>
                    <a:pt x="6591" y="23165"/>
                  </a:cubicBezTo>
                  <a:cubicBezTo>
                    <a:pt x="6020" y="22557"/>
                    <a:pt x="5766" y="21796"/>
                    <a:pt x="5975" y="20961"/>
                  </a:cubicBezTo>
                  <a:close/>
                  <a:moveTo>
                    <a:pt x="6101" y="20952"/>
                  </a:moveTo>
                  <a:lnTo>
                    <a:pt x="6101" y="20952"/>
                  </a:lnTo>
                  <a:cubicBezTo>
                    <a:pt x="6618" y="21650"/>
                    <a:pt x="7054" y="22421"/>
                    <a:pt x="6836" y="23292"/>
                  </a:cubicBezTo>
                  <a:cubicBezTo>
                    <a:pt x="6374" y="22584"/>
                    <a:pt x="6138" y="21796"/>
                    <a:pt x="6101" y="20952"/>
                  </a:cubicBezTo>
                  <a:close/>
                  <a:moveTo>
                    <a:pt x="4614" y="22394"/>
                  </a:moveTo>
                  <a:lnTo>
                    <a:pt x="4614" y="22394"/>
                  </a:lnTo>
                  <a:cubicBezTo>
                    <a:pt x="4079" y="23065"/>
                    <a:pt x="2900" y="23219"/>
                    <a:pt x="2003" y="23301"/>
                  </a:cubicBezTo>
                  <a:cubicBezTo>
                    <a:pt x="2411" y="22893"/>
                    <a:pt x="3018" y="22947"/>
                    <a:pt x="3535" y="22802"/>
                  </a:cubicBezTo>
                  <a:cubicBezTo>
                    <a:pt x="3907" y="22702"/>
                    <a:pt x="4261" y="22539"/>
                    <a:pt x="4614" y="22394"/>
                  </a:cubicBezTo>
                  <a:close/>
                  <a:moveTo>
                    <a:pt x="10046" y="21451"/>
                  </a:moveTo>
                  <a:lnTo>
                    <a:pt x="10046" y="21451"/>
                  </a:lnTo>
                  <a:cubicBezTo>
                    <a:pt x="10137" y="21650"/>
                    <a:pt x="10255" y="21895"/>
                    <a:pt x="10282" y="21959"/>
                  </a:cubicBezTo>
                  <a:cubicBezTo>
                    <a:pt x="10626" y="22666"/>
                    <a:pt x="10563" y="23219"/>
                    <a:pt x="10300" y="23899"/>
                  </a:cubicBezTo>
                  <a:cubicBezTo>
                    <a:pt x="10110" y="23101"/>
                    <a:pt x="10010" y="22276"/>
                    <a:pt x="10046" y="21451"/>
                  </a:cubicBezTo>
                  <a:close/>
                  <a:moveTo>
                    <a:pt x="9928" y="21224"/>
                  </a:moveTo>
                  <a:cubicBezTo>
                    <a:pt x="9928" y="21224"/>
                    <a:pt x="9937" y="21242"/>
                    <a:pt x="9955" y="21270"/>
                  </a:cubicBezTo>
                  <a:cubicBezTo>
                    <a:pt x="9955" y="21270"/>
                    <a:pt x="9946" y="21270"/>
                    <a:pt x="9946" y="21279"/>
                  </a:cubicBezTo>
                  <a:cubicBezTo>
                    <a:pt x="9901" y="22195"/>
                    <a:pt x="9946" y="23065"/>
                    <a:pt x="10137" y="23954"/>
                  </a:cubicBezTo>
                  <a:cubicBezTo>
                    <a:pt x="9910" y="23654"/>
                    <a:pt x="9765" y="23310"/>
                    <a:pt x="9720" y="22920"/>
                  </a:cubicBezTo>
                  <a:cubicBezTo>
                    <a:pt x="9701" y="22757"/>
                    <a:pt x="9701" y="21261"/>
                    <a:pt x="9928" y="21224"/>
                  </a:cubicBezTo>
                  <a:close/>
                  <a:moveTo>
                    <a:pt x="5692" y="23542"/>
                  </a:moveTo>
                  <a:cubicBezTo>
                    <a:pt x="6005" y="23542"/>
                    <a:pt x="6321" y="23568"/>
                    <a:pt x="6636" y="23591"/>
                  </a:cubicBezTo>
                  <a:cubicBezTo>
                    <a:pt x="5666" y="23908"/>
                    <a:pt x="4623" y="23845"/>
                    <a:pt x="3653" y="24189"/>
                  </a:cubicBezTo>
                  <a:cubicBezTo>
                    <a:pt x="3907" y="23954"/>
                    <a:pt x="4678" y="23664"/>
                    <a:pt x="4805" y="23636"/>
                  </a:cubicBezTo>
                  <a:cubicBezTo>
                    <a:pt x="5097" y="23565"/>
                    <a:pt x="5393" y="23542"/>
                    <a:pt x="5692" y="23542"/>
                  </a:cubicBezTo>
                  <a:close/>
                  <a:moveTo>
                    <a:pt x="6419" y="23800"/>
                  </a:moveTo>
                  <a:lnTo>
                    <a:pt x="6419" y="23800"/>
                  </a:lnTo>
                  <a:cubicBezTo>
                    <a:pt x="6101" y="23999"/>
                    <a:pt x="5766" y="24162"/>
                    <a:pt x="5394" y="24271"/>
                  </a:cubicBezTo>
                  <a:cubicBezTo>
                    <a:pt x="5222" y="24322"/>
                    <a:pt x="4524" y="24490"/>
                    <a:pt x="4037" y="24490"/>
                  </a:cubicBezTo>
                  <a:cubicBezTo>
                    <a:pt x="3832" y="24490"/>
                    <a:pt x="3665" y="24460"/>
                    <a:pt x="3590" y="24380"/>
                  </a:cubicBezTo>
                  <a:cubicBezTo>
                    <a:pt x="4496" y="24026"/>
                    <a:pt x="5485" y="24035"/>
                    <a:pt x="6419" y="23800"/>
                  </a:cubicBezTo>
                  <a:close/>
                  <a:moveTo>
                    <a:pt x="12757" y="24734"/>
                  </a:moveTo>
                  <a:cubicBezTo>
                    <a:pt x="12730" y="24761"/>
                    <a:pt x="12712" y="24788"/>
                    <a:pt x="12685" y="24815"/>
                  </a:cubicBezTo>
                  <a:cubicBezTo>
                    <a:pt x="11869" y="25196"/>
                    <a:pt x="11034" y="25559"/>
                    <a:pt x="10200" y="25894"/>
                  </a:cubicBezTo>
                  <a:cubicBezTo>
                    <a:pt x="10781" y="25051"/>
                    <a:pt x="11751" y="24734"/>
                    <a:pt x="12757" y="24734"/>
                  </a:cubicBezTo>
                  <a:close/>
                  <a:moveTo>
                    <a:pt x="12367" y="25142"/>
                  </a:moveTo>
                  <a:cubicBezTo>
                    <a:pt x="11857" y="25626"/>
                    <a:pt x="11264" y="25978"/>
                    <a:pt x="10573" y="25978"/>
                  </a:cubicBezTo>
                  <a:cubicBezTo>
                    <a:pt x="10540" y="25978"/>
                    <a:pt x="10506" y="25978"/>
                    <a:pt x="10472" y="25976"/>
                  </a:cubicBezTo>
                  <a:cubicBezTo>
                    <a:pt x="11107" y="25704"/>
                    <a:pt x="11742" y="25432"/>
                    <a:pt x="12367" y="25142"/>
                  </a:cubicBezTo>
                  <a:close/>
                  <a:moveTo>
                    <a:pt x="8378" y="1"/>
                  </a:moveTo>
                  <a:cubicBezTo>
                    <a:pt x="8364" y="1"/>
                    <a:pt x="8350" y="5"/>
                    <a:pt x="8341" y="14"/>
                  </a:cubicBezTo>
                  <a:cubicBezTo>
                    <a:pt x="8051" y="395"/>
                    <a:pt x="7643" y="703"/>
                    <a:pt x="7444" y="1148"/>
                  </a:cubicBezTo>
                  <a:cubicBezTo>
                    <a:pt x="7244" y="1610"/>
                    <a:pt x="7317" y="2154"/>
                    <a:pt x="7453" y="2626"/>
                  </a:cubicBezTo>
                  <a:cubicBezTo>
                    <a:pt x="7462" y="2644"/>
                    <a:pt x="7471" y="2653"/>
                    <a:pt x="7489" y="2662"/>
                  </a:cubicBezTo>
                  <a:cubicBezTo>
                    <a:pt x="7425" y="2816"/>
                    <a:pt x="7380" y="2961"/>
                    <a:pt x="7326" y="3106"/>
                  </a:cubicBezTo>
                  <a:cubicBezTo>
                    <a:pt x="7308" y="2553"/>
                    <a:pt x="7035" y="2018"/>
                    <a:pt x="6745" y="1511"/>
                  </a:cubicBezTo>
                  <a:cubicBezTo>
                    <a:pt x="6730" y="1487"/>
                    <a:pt x="6704" y="1476"/>
                    <a:pt x="6679" y="1476"/>
                  </a:cubicBezTo>
                  <a:cubicBezTo>
                    <a:pt x="6645" y="1476"/>
                    <a:pt x="6611" y="1496"/>
                    <a:pt x="6600" y="1538"/>
                  </a:cubicBezTo>
                  <a:cubicBezTo>
                    <a:pt x="6383" y="2336"/>
                    <a:pt x="6537" y="3197"/>
                    <a:pt x="7081" y="3832"/>
                  </a:cubicBezTo>
                  <a:cubicBezTo>
                    <a:pt x="6954" y="4213"/>
                    <a:pt x="6845" y="4594"/>
                    <a:pt x="6745" y="4984"/>
                  </a:cubicBezTo>
                  <a:lnTo>
                    <a:pt x="6709" y="4984"/>
                  </a:lnTo>
                  <a:cubicBezTo>
                    <a:pt x="6836" y="4539"/>
                    <a:pt x="6899" y="4068"/>
                    <a:pt x="6709" y="3632"/>
                  </a:cubicBezTo>
                  <a:cubicBezTo>
                    <a:pt x="6510" y="3179"/>
                    <a:pt x="6101" y="2862"/>
                    <a:pt x="5820" y="2463"/>
                  </a:cubicBezTo>
                  <a:cubicBezTo>
                    <a:pt x="5808" y="2439"/>
                    <a:pt x="5786" y="2427"/>
                    <a:pt x="5762" y="2427"/>
                  </a:cubicBezTo>
                  <a:cubicBezTo>
                    <a:pt x="5733" y="2427"/>
                    <a:pt x="5704" y="2445"/>
                    <a:pt x="5693" y="2481"/>
                  </a:cubicBezTo>
                  <a:cubicBezTo>
                    <a:pt x="5494" y="3097"/>
                    <a:pt x="5313" y="3805"/>
                    <a:pt x="5630" y="4421"/>
                  </a:cubicBezTo>
                  <a:cubicBezTo>
                    <a:pt x="5848" y="4829"/>
                    <a:pt x="6237" y="5120"/>
                    <a:pt x="6700" y="5129"/>
                  </a:cubicBezTo>
                  <a:cubicBezTo>
                    <a:pt x="6582" y="5564"/>
                    <a:pt x="6482" y="5990"/>
                    <a:pt x="6392" y="6425"/>
                  </a:cubicBezTo>
                  <a:cubicBezTo>
                    <a:pt x="6401" y="6226"/>
                    <a:pt x="6401" y="6017"/>
                    <a:pt x="6328" y="5827"/>
                  </a:cubicBezTo>
                  <a:cubicBezTo>
                    <a:pt x="6183" y="5473"/>
                    <a:pt x="5793" y="5337"/>
                    <a:pt x="5539" y="5074"/>
                  </a:cubicBezTo>
                  <a:cubicBezTo>
                    <a:pt x="5520" y="5058"/>
                    <a:pt x="5499" y="5050"/>
                    <a:pt x="5478" y="5050"/>
                  </a:cubicBezTo>
                  <a:cubicBezTo>
                    <a:pt x="5432" y="5050"/>
                    <a:pt x="5391" y="5087"/>
                    <a:pt x="5385" y="5138"/>
                  </a:cubicBezTo>
                  <a:cubicBezTo>
                    <a:pt x="5340" y="5827"/>
                    <a:pt x="5376" y="6915"/>
                    <a:pt x="6265" y="7033"/>
                  </a:cubicBezTo>
                  <a:lnTo>
                    <a:pt x="6274" y="7033"/>
                  </a:lnTo>
                  <a:cubicBezTo>
                    <a:pt x="6228" y="7269"/>
                    <a:pt x="6183" y="7513"/>
                    <a:pt x="6147" y="7749"/>
                  </a:cubicBezTo>
                  <a:cubicBezTo>
                    <a:pt x="6129" y="7758"/>
                    <a:pt x="6111" y="7767"/>
                    <a:pt x="6101" y="7776"/>
                  </a:cubicBezTo>
                  <a:cubicBezTo>
                    <a:pt x="6029" y="7804"/>
                    <a:pt x="6056" y="7912"/>
                    <a:pt x="6120" y="7931"/>
                  </a:cubicBezTo>
                  <a:cubicBezTo>
                    <a:pt x="6038" y="8447"/>
                    <a:pt x="5965" y="8964"/>
                    <a:pt x="5920" y="9490"/>
                  </a:cubicBezTo>
                  <a:cubicBezTo>
                    <a:pt x="5612" y="8729"/>
                    <a:pt x="5222" y="7994"/>
                    <a:pt x="4714" y="7368"/>
                  </a:cubicBezTo>
                  <a:cubicBezTo>
                    <a:pt x="5476" y="6389"/>
                    <a:pt x="4515" y="5156"/>
                    <a:pt x="4297" y="4149"/>
                  </a:cubicBezTo>
                  <a:cubicBezTo>
                    <a:pt x="4293" y="4119"/>
                    <a:pt x="4269" y="4105"/>
                    <a:pt x="4244" y="4105"/>
                  </a:cubicBezTo>
                  <a:cubicBezTo>
                    <a:pt x="4217" y="4105"/>
                    <a:pt x="4188" y="4121"/>
                    <a:pt x="4179" y="4149"/>
                  </a:cubicBezTo>
                  <a:cubicBezTo>
                    <a:pt x="3862" y="5002"/>
                    <a:pt x="3825" y="5954"/>
                    <a:pt x="4179" y="6770"/>
                  </a:cubicBezTo>
                  <a:cubicBezTo>
                    <a:pt x="3916" y="6525"/>
                    <a:pt x="3626" y="6307"/>
                    <a:pt x="3309" y="6126"/>
                  </a:cubicBezTo>
                  <a:cubicBezTo>
                    <a:pt x="3309" y="6095"/>
                    <a:pt x="3288" y="6070"/>
                    <a:pt x="3253" y="6070"/>
                  </a:cubicBezTo>
                  <a:cubicBezTo>
                    <a:pt x="3248" y="6070"/>
                    <a:pt x="3242" y="6071"/>
                    <a:pt x="3236" y="6072"/>
                  </a:cubicBezTo>
                  <a:lnTo>
                    <a:pt x="3227" y="6072"/>
                  </a:lnTo>
                  <a:cubicBezTo>
                    <a:pt x="3218" y="6072"/>
                    <a:pt x="3218" y="6063"/>
                    <a:pt x="3209" y="6063"/>
                  </a:cubicBezTo>
                  <a:cubicBezTo>
                    <a:pt x="3209" y="6044"/>
                    <a:pt x="3209" y="6035"/>
                    <a:pt x="3191" y="6017"/>
                  </a:cubicBezTo>
                  <a:cubicBezTo>
                    <a:pt x="2719" y="5555"/>
                    <a:pt x="2411" y="4956"/>
                    <a:pt x="1794" y="4648"/>
                  </a:cubicBezTo>
                  <a:cubicBezTo>
                    <a:pt x="1268" y="4394"/>
                    <a:pt x="670" y="4349"/>
                    <a:pt x="89" y="4313"/>
                  </a:cubicBezTo>
                  <a:cubicBezTo>
                    <a:pt x="87" y="4312"/>
                    <a:pt x="84" y="4312"/>
                    <a:pt x="81" y="4312"/>
                  </a:cubicBezTo>
                  <a:cubicBezTo>
                    <a:pt x="16" y="4312"/>
                    <a:pt x="1" y="4414"/>
                    <a:pt x="53" y="4449"/>
                  </a:cubicBezTo>
                  <a:cubicBezTo>
                    <a:pt x="688" y="4875"/>
                    <a:pt x="833" y="5682"/>
                    <a:pt x="1549" y="6063"/>
                  </a:cubicBezTo>
                  <a:cubicBezTo>
                    <a:pt x="1869" y="6228"/>
                    <a:pt x="2208" y="6309"/>
                    <a:pt x="2550" y="6309"/>
                  </a:cubicBezTo>
                  <a:cubicBezTo>
                    <a:pt x="2770" y="6309"/>
                    <a:pt x="2992" y="6275"/>
                    <a:pt x="3209" y="6208"/>
                  </a:cubicBezTo>
                  <a:cubicBezTo>
                    <a:pt x="3907" y="6661"/>
                    <a:pt x="4424" y="7260"/>
                    <a:pt x="4850" y="7931"/>
                  </a:cubicBezTo>
                  <a:cubicBezTo>
                    <a:pt x="4517" y="7682"/>
                    <a:pt x="4144" y="7596"/>
                    <a:pt x="3752" y="7596"/>
                  </a:cubicBezTo>
                  <a:cubicBezTo>
                    <a:pt x="2854" y="7596"/>
                    <a:pt x="1853" y="8049"/>
                    <a:pt x="986" y="8049"/>
                  </a:cubicBezTo>
                  <a:cubicBezTo>
                    <a:pt x="974" y="8049"/>
                    <a:pt x="963" y="8049"/>
                    <a:pt x="951" y="8049"/>
                  </a:cubicBezTo>
                  <a:cubicBezTo>
                    <a:pt x="948" y="8048"/>
                    <a:pt x="944" y="8048"/>
                    <a:pt x="941" y="8048"/>
                  </a:cubicBezTo>
                  <a:cubicBezTo>
                    <a:pt x="867" y="8048"/>
                    <a:pt x="835" y="8150"/>
                    <a:pt x="887" y="8203"/>
                  </a:cubicBezTo>
                  <a:cubicBezTo>
                    <a:pt x="1413" y="8756"/>
                    <a:pt x="2057" y="9273"/>
                    <a:pt x="2855" y="9354"/>
                  </a:cubicBezTo>
                  <a:cubicBezTo>
                    <a:pt x="2917" y="9361"/>
                    <a:pt x="2979" y="9364"/>
                    <a:pt x="3039" y="9364"/>
                  </a:cubicBezTo>
                  <a:cubicBezTo>
                    <a:pt x="3829" y="9364"/>
                    <a:pt x="4498" y="8838"/>
                    <a:pt x="5113" y="8375"/>
                  </a:cubicBezTo>
                  <a:cubicBezTo>
                    <a:pt x="5394" y="8892"/>
                    <a:pt x="5639" y="9445"/>
                    <a:pt x="5875" y="9998"/>
                  </a:cubicBezTo>
                  <a:cubicBezTo>
                    <a:pt x="5784" y="11295"/>
                    <a:pt x="5775" y="12592"/>
                    <a:pt x="5866" y="13879"/>
                  </a:cubicBezTo>
                  <a:cubicBezTo>
                    <a:pt x="5820" y="14006"/>
                    <a:pt x="5775" y="14133"/>
                    <a:pt x="5739" y="14260"/>
                  </a:cubicBezTo>
                  <a:cubicBezTo>
                    <a:pt x="5739" y="14269"/>
                    <a:pt x="5739" y="14269"/>
                    <a:pt x="5739" y="14269"/>
                  </a:cubicBezTo>
                  <a:cubicBezTo>
                    <a:pt x="5331" y="13870"/>
                    <a:pt x="4868" y="13516"/>
                    <a:pt x="4360" y="13226"/>
                  </a:cubicBezTo>
                  <a:cubicBezTo>
                    <a:pt x="4632" y="12809"/>
                    <a:pt x="4841" y="12356"/>
                    <a:pt x="4759" y="11848"/>
                  </a:cubicBezTo>
                  <a:cubicBezTo>
                    <a:pt x="4651" y="11213"/>
                    <a:pt x="4243" y="10542"/>
                    <a:pt x="3907" y="10007"/>
                  </a:cubicBezTo>
                  <a:cubicBezTo>
                    <a:pt x="3888" y="9983"/>
                    <a:pt x="3854" y="9970"/>
                    <a:pt x="3822" y="9970"/>
                  </a:cubicBezTo>
                  <a:cubicBezTo>
                    <a:pt x="3793" y="9970"/>
                    <a:pt x="3766" y="9981"/>
                    <a:pt x="3753" y="10007"/>
                  </a:cubicBezTo>
                  <a:cubicBezTo>
                    <a:pt x="3499" y="10551"/>
                    <a:pt x="3200" y="11023"/>
                    <a:pt x="3309" y="11630"/>
                  </a:cubicBezTo>
                  <a:cubicBezTo>
                    <a:pt x="3399" y="12111"/>
                    <a:pt x="3608" y="12564"/>
                    <a:pt x="3880" y="12963"/>
                  </a:cubicBezTo>
                  <a:cubicBezTo>
                    <a:pt x="3644" y="12845"/>
                    <a:pt x="3408" y="12746"/>
                    <a:pt x="3163" y="12655"/>
                  </a:cubicBezTo>
                  <a:cubicBezTo>
                    <a:pt x="3046" y="11367"/>
                    <a:pt x="1613" y="11113"/>
                    <a:pt x="561" y="11041"/>
                  </a:cubicBezTo>
                  <a:cubicBezTo>
                    <a:pt x="557" y="11041"/>
                    <a:pt x="554" y="11040"/>
                    <a:pt x="551" y="11040"/>
                  </a:cubicBezTo>
                  <a:cubicBezTo>
                    <a:pt x="475" y="11040"/>
                    <a:pt x="427" y="11135"/>
                    <a:pt x="470" y="11204"/>
                  </a:cubicBezTo>
                  <a:cubicBezTo>
                    <a:pt x="769" y="11712"/>
                    <a:pt x="1042" y="12483"/>
                    <a:pt x="1586" y="12791"/>
                  </a:cubicBezTo>
                  <a:cubicBezTo>
                    <a:pt x="1796" y="12911"/>
                    <a:pt x="2029" y="12960"/>
                    <a:pt x="2265" y="12960"/>
                  </a:cubicBezTo>
                  <a:cubicBezTo>
                    <a:pt x="2527" y="12960"/>
                    <a:pt x="2793" y="12900"/>
                    <a:pt x="3036" y="12809"/>
                  </a:cubicBezTo>
                  <a:cubicBezTo>
                    <a:pt x="3046" y="12827"/>
                    <a:pt x="3064" y="12836"/>
                    <a:pt x="3082" y="12845"/>
                  </a:cubicBezTo>
                  <a:cubicBezTo>
                    <a:pt x="3245" y="12927"/>
                    <a:pt x="3399" y="13009"/>
                    <a:pt x="3553" y="13090"/>
                  </a:cubicBezTo>
                  <a:cubicBezTo>
                    <a:pt x="3431" y="13071"/>
                    <a:pt x="3304" y="13063"/>
                    <a:pt x="3175" y="13063"/>
                  </a:cubicBezTo>
                  <a:cubicBezTo>
                    <a:pt x="2431" y="13063"/>
                    <a:pt x="1595" y="13336"/>
                    <a:pt x="969" y="13444"/>
                  </a:cubicBezTo>
                  <a:cubicBezTo>
                    <a:pt x="878" y="13453"/>
                    <a:pt x="878" y="13580"/>
                    <a:pt x="942" y="13625"/>
                  </a:cubicBezTo>
                  <a:cubicBezTo>
                    <a:pt x="1424" y="13923"/>
                    <a:pt x="1961" y="14071"/>
                    <a:pt x="2494" y="14071"/>
                  </a:cubicBezTo>
                  <a:cubicBezTo>
                    <a:pt x="3114" y="14071"/>
                    <a:pt x="3730" y="13871"/>
                    <a:pt x="4252" y="13471"/>
                  </a:cubicBezTo>
                  <a:cubicBezTo>
                    <a:pt x="4823" y="13816"/>
                    <a:pt x="5376" y="14188"/>
                    <a:pt x="5920" y="14605"/>
                  </a:cubicBezTo>
                  <a:cubicBezTo>
                    <a:pt x="6047" y="15983"/>
                    <a:pt x="6265" y="17352"/>
                    <a:pt x="6600" y="18694"/>
                  </a:cubicBezTo>
                  <a:cubicBezTo>
                    <a:pt x="6655" y="18939"/>
                    <a:pt x="6718" y="19184"/>
                    <a:pt x="6782" y="19429"/>
                  </a:cubicBezTo>
                  <a:cubicBezTo>
                    <a:pt x="6364" y="19048"/>
                    <a:pt x="5929" y="18703"/>
                    <a:pt x="5467" y="18386"/>
                  </a:cubicBezTo>
                  <a:cubicBezTo>
                    <a:pt x="6074" y="17252"/>
                    <a:pt x="4732" y="16418"/>
                    <a:pt x="4415" y="15421"/>
                  </a:cubicBezTo>
                  <a:cubicBezTo>
                    <a:pt x="4404" y="15394"/>
                    <a:pt x="4374" y="15376"/>
                    <a:pt x="4345" y="15376"/>
                  </a:cubicBezTo>
                  <a:cubicBezTo>
                    <a:pt x="4326" y="15376"/>
                    <a:pt x="4308" y="15384"/>
                    <a:pt x="4297" y="15403"/>
                  </a:cubicBezTo>
                  <a:cubicBezTo>
                    <a:pt x="3880" y="16273"/>
                    <a:pt x="4070" y="17271"/>
                    <a:pt x="4705" y="17924"/>
                  </a:cubicBezTo>
                  <a:cubicBezTo>
                    <a:pt x="4505" y="17806"/>
                    <a:pt x="4306" y="17697"/>
                    <a:pt x="4097" y="17606"/>
                  </a:cubicBezTo>
                  <a:cubicBezTo>
                    <a:pt x="4122" y="17549"/>
                    <a:pt x="4087" y="17477"/>
                    <a:pt x="4020" y="17477"/>
                  </a:cubicBezTo>
                  <a:cubicBezTo>
                    <a:pt x="4013" y="17477"/>
                    <a:pt x="4006" y="17477"/>
                    <a:pt x="3998" y="17479"/>
                  </a:cubicBezTo>
                  <a:cubicBezTo>
                    <a:pt x="3735" y="17053"/>
                    <a:pt x="3426" y="16627"/>
                    <a:pt x="2982" y="16382"/>
                  </a:cubicBezTo>
                  <a:cubicBezTo>
                    <a:pt x="2420" y="16074"/>
                    <a:pt x="1676" y="16065"/>
                    <a:pt x="1060" y="15965"/>
                  </a:cubicBezTo>
                  <a:cubicBezTo>
                    <a:pt x="1054" y="15963"/>
                    <a:pt x="1047" y="15963"/>
                    <a:pt x="1041" y="15963"/>
                  </a:cubicBezTo>
                  <a:cubicBezTo>
                    <a:pt x="965" y="15963"/>
                    <a:pt x="894" y="16061"/>
                    <a:pt x="969" y="16128"/>
                  </a:cubicBezTo>
                  <a:cubicBezTo>
                    <a:pt x="1504" y="16609"/>
                    <a:pt x="1649" y="17243"/>
                    <a:pt x="2347" y="17579"/>
                  </a:cubicBezTo>
                  <a:cubicBezTo>
                    <a:pt x="2637" y="17714"/>
                    <a:pt x="2932" y="17774"/>
                    <a:pt x="3229" y="17774"/>
                  </a:cubicBezTo>
                  <a:cubicBezTo>
                    <a:pt x="3472" y="17774"/>
                    <a:pt x="3717" y="17734"/>
                    <a:pt x="3961" y="17661"/>
                  </a:cubicBezTo>
                  <a:cubicBezTo>
                    <a:pt x="4360" y="17887"/>
                    <a:pt x="4750" y="18132"/>
                    <a:pt x="5131" y="18395"/>
                  </a:cubicBezTo>
                  <a:cubicBezTo>
                    <a:pt x="4556" y="18238"/>
                    <a:pt x="3952" y="18143"/>
                    <a:pt x="3356" y="18143"/>
                  </a:cubicBezTo>
                  <a:cubicBezTo>
                    <a:pt x="2402" y="18143"/>
                    <a:pt x="1467" y="18387"/>
                    <a:pt x="697" y="19012"/>
                  </a:cubicBezTo>
                  <a:cubicBezTo>
                    <a:pt x="633" y="19066"/>
                    <a:pt x="670" y="19193"/>
                    <a:pt x="751" y="19202"/>
                  </a:cubicBezTo>
                  <a:cubicBezTo>
                    <a:pt x="1448" y="19318"/>
                    <a:pt x="2191" y="19504"/>
                    <a:pt x="2915" y="19504"/>
                  </a:cubicBezTo>
                  <a:cubicBezTo>
                    <a:pt x="3096" y="19504"/>
                    <a:pt x="3276" y="19492"/>
                    <a:pt x="3454" y="19465"/>
                  </a:cubicBezTo>
                  <a:cubicBezTo>
                    <a:pt x="4143" y="19365"/>
                    <a:pt x="4778" y="19030"/>
                    <a:pt x="5376" y="18667"/>
                  </a:cubicBezTo>
                  <a:cubicBezTo>
                    <a:pt x="5403" y="18649"/>
                    <a:pt x="5421" y="18622"/>
                    <a:pt x="5421" y="18595"/>
                  </a:cubicBezTo>
                  <a:cubicBezTo>
                    <a:pt x="5938" y="18966"/>
                    <a:pt x="6419" y="19365"/>
                    <a:pt x="6881" y="19819"/>
                  </a:cubicBezTo>
                  <a:cubicBezTo>
                    <a:pt x="7271" y="21378"/>
                    <a:pt x="7706" y="22974"/>
                    <a:pt x="8232" y="24543"/>
                  </a:cubicBezTo>
                  <a:cubicBezTo>
                    <a:pt x="7824" y="24180"/>
                    <a:pt x="7389" y="23845"/>
                    <a:pt x="6954" y="23518"/>
                  </a:cubicBezTo>
                  <a:cubicBezTo>
                    <a:pt x="6954" y="23509"/>
                    <a:pt x="6954" y="23491"/>
                    <a:pt x="6936" y="23482"/>
                  </a:cubicBezTo>
                  <a:cubicBezTo>
                    <a:pt x="6936" y="23482"/>
                    <a:pt x="6936" y="23473"/>
                    <a:pt x="6927" y="23473"/>
                  </a:cubicBezTo>
                  <a:cubicBezTo>
                    <a:pt x="7308" y="22394"/>
                    <a:pt x="6673" y="21460"/>
                    <a:pt x="6056" y="20617"/>
                  </a:cubicBezTo>
                  <a:cubicBezTo>
                    <a:pt x="6036" y="20593"/>
                    <a:pt x="6009" y="20581"/>
                    <a:pt x="5983" y="20581"/>
                  </a:cubicBezTo>
                  <a:cubicBezTo>
                    <a:pt x="5951" y="20581"/>
                    <a:pt x="5921" y="20599"/>
                    <a:pt x="5911" y="20635"/>
                  </a:cubicBezTo>
                  <a:cubicBezTo>
                    <a:pt x="5603" y="21433"/>
                    <a:pt x="5702" y="22340"/>
                    <a:pt x="6201" y="22993"/>
                  </a:cubicBezTo>
                  <a:cubicBezTo>
                    <a:pt x="5802" y="22720"/>
                    <a:pt x="5385" y="22457"/>
                    <a:pt x="4968" y="22222"/>
                  </a:cubicBezTo>
                  <a:cubicBezTo>
                    <a:pt x="4977" y="22213"/>
                    <a:pt x="4986" y="22204"/>
                    <a:pt x="4995" y="22185"/>
                  </a:cubicBezTo>
                  <a:cubicBezTo>
                    <a:pt x="5131" y="21714"/>
                    <a:pt x="5195" y="21242"/>
                    <a:pt x="4886" y="20825"/>
                  </a:cubicBezTo>
                  <a:cubicBezTo>
                    <a:pt x="4578" y="20399"/>
                    <a:pt x="4070" y="20163"/>
                    <a:pt x="3771" y="19719"/>
                  </a:cubicBezTo>
                  <a:cubicBezTo>
                    <a:pt x="3754" y="19698"/>
                    <a:pt x="3730" y="19687"/>
                    <a:pt x="3707" y="19687"/>
                  </a:cubicBezTo>
                  <a:cubicBezTo>
                    <a:pt x="3680" y="19687"/>
                    <a:pt x="3654" y="19703"/>
                    <a:pt x="3644" y="19737"/>
                  </a:cubicBezTo>
                  <a:cubicBezTo>
                    <a:pt x="3635" y="19792"/>
                    <a:pt x="3626" y="19846"/>
                    <a:pt x="3626" y="19891"/>
                  </a:cubicBezTo>
                  <a:cubicBezTo>
                    <a:pt x="3599" y="19909"/>
                    <a:pt x="3581" y="19946"/>
                    <a:pt x="3608" y="19973"/>
                  </a:cubicBezTo>
                  <a:cubicBezTo>
                    <a:pt x="3526" y="20707"/>
                    <a:pt x="3871" y="21351"/>
                    <a:pt x="4351" y="21895"/>
                  </a:cubicBezTo>
                  <a:cubicBezTo>
                    <a:pt x="4043" y="21741"/>
                    <a:pt x="3735" y="21587"/>
                    <a:pt x="3417" y="21442"/>
                  </a:cubicBezTo>
                  <a:cubicBezTo>
                    <a:pt x="3417" y="21415"/>
                    <a:pt x="3408" y="21387"/>
                    <a:pt x="3372" y="21369"/>
                  </a:cubicBezTo>
                  <a:cubicBezTo>
                    <a:pt x="3293" y="20663"/>
                    <a:pt x="2446" y="20535"/>
                    <a:pt x="1779" y="20535"/>
                  </a:cubicBezTo>
                  <a:cubicBezTo>
                    <a:pt x="1606" y="20535"/>
                    <a:pt x="1446" y="20544"/>
                    <a:pt x="1314" y="20553"/>
                  </a:cubicBezTo>
                  <a:cubicBezTo>
                    <a:pt x="1268" y="20553"/>
                    <a:pt x="1232" y="20599"/>
                    <a:pt x="1259" y="20644"/>
                  </a:cubicBezTo>
                  <a:cubicBezTo>
                    <a:pt x="1459" y="20970"/>
                    <a:pt x="1640" y="21442"/>
                    <a:pt x="2030" y="21596"/>
                  </a:cubicBezTo>
                  <a:cubicBezTo>
                    <a:pt x="2153" y="21650"/>
                    <a:pt x="2297" y="21670"/>
                    <a:pt x="2448" y="21670"/>
                  </a:cubicBezTo>
                  <a:cubicBezTo>
                    <a:pt x="2731" y="21670"/>
                    <a:pt x="3039" y="21598"/>
                    <a:pt x="3281" y="21533"/>
                  </a:cubicBezTo>
                  <a:cubicBezTo>
                    <a:pt x="3635" y="21696"/>
                    <a:pt x="3970" y="21877"/>
                    <a:pt x="4315" y="22059"/>
                  </a:cubicBezTo>
                  <a:cubicBezTo>
                    <a:pt x="4246" y="22053"/>
                    <a:pt x="4176" y="22051"/>
                    <a:pt x="4107" y="22051"/>
                  </a:cubicBezTo>
                  <a:cubicBezTo>
                    <a:pt x="3086" y="22051"/>
                    <a:pt x="2068" y="22601"/>
                    <a:pt x="1431" y="23373"/>
                  </a:cubicBezTo>
                  <a:cubicBezTo>
                    <a:pt x="1379" y="23435"/>
                    <a:pt x="1394" y="23573"/>
                    <a:pt x="1494" y="23573"/>
                  </a:cubicBezTo>
                  <a:cubicBezTo>
                    <a:pt x="1498" y="23573"/>
                    <a:pt x="1501" y="23573"/>
                    <a:pt x="1504" y="23573"/>
                  </a:cubicBezTo>
                  <a:cubicBezTo>
                    <a:pt x="2547" y="23446"/>
                    <a:pt x="4261" y="23391"/>
                    <a:pt x="4868" y="22376"/>
                  </a:cubicBezTo>
                  <a:cubicBezTo>
                    <a:pt x="5430" y="22702"/>
                    <a:pt x="5975" y="23056"/>
                    <a:pt x="6510" y="23437"/>
                  </a:cubicBezTo>
                  <a:cubicBezTo>
                    <a:pt x="6217" y="23400"/>
                    <a:pt x="5910" y="23375"/>
                    <a:pt x="5603" y="23375"/>
                  </a:cubicBezTo>
                  <a:cubicBezTo>
                    <a:pt x="4705" y="23375"/>
                    <a:pt x="3811" y="23591"/>
                    <a:pt x="3290" y="24362"/>
                  </a:cubicBezTo>
                  <a:cubicBezTo>
                    <a:pt x="3263" y="24407"/>
                    <a:pt x="3290" y="24471"/>
                    <a:pt x="3336" y="24480"/>
                  </a:cubicBezTo>
                  <a:cubicBezTo>
                    <a:pt x="3635" y="24533"/>
                    <a:pt x="3932" y="24561"/>
                    <a:pt x="4226" y="24561"/>
                  </a:cubicBezTo>
                  <a:cubicBezTo>
                    <a:pt x="5170" y="24561"/>
                    <a:pt x="6075" y="24279"/>
                    <a:pt x="6863" y="23691"/>
                  </a:cubicBezTo>
                  <a:cubicBezTo>
                    <a:pt x="7371" y="24063"/>
                    <a:pt x="7870" y="24462"/>
                    <a:pt x="8350" y="24888"/>
                  </a:cubicBezTo>
                  <a:cubicBezTo>
                    <a:pt x="9312" y="27690"/>
                    <a:pt x="10590" y="30374"/>
                    <a:pt x="12467" y="32541"/>
                  </a:cubicBezTo>
                  <a:cubicBezTo>
                    <a:pt x="12507" y="32587"/>
                    <a:pt x="12554" y="32607"/>
                    <a:pt x="12600" y="32607"/>
                  </a:cubicBezTo>
                  <a:cubicBezTo>
                    <a:pt x="12753" y="32607"/>
                    <a:pt x="12899" y="32395"/>
                    <a:pt x="12766" y="32242"/>
                  </a:cubicBezTo>
                  <a:cubicBezTo>
                    <a:pt x="11506" y="30791"/>
                    <a:pt x="10508" y="29104"/>
                    <a:pt x="9692" y="27300"/>
                  </a:cubicBezTo>
                  <a:cubicBezTo>
                    <a:pt x="9747" y="26910"/>
                    <a:pt x="9819" y="26529"/>
                    <a:pt x="9901" y="26148"/>
                  </a:cubicBezTo>
                  <a:cubicBezTo>
                    <a:pt x="9921" y="26168"/>
                    <a:pt x="9940" y="26183"/>
                    <a:pt x="9967" y="26183"/>
                  </a:cubicBezTo>
                  <a:cubicBezTo>
                    <a:pt x="9977" y="26183"/>
                    <a:pt x="9988" y="26180"/>
                    <a:pt x="10001" y="26175"/>
                  </a:cubicBezTo>
                  <a:cubicBezTo>
                    <a:pt x="10055" y="26148"/>
                    <a:pt x="10119" y="26121"/>
                    <a:pt x="10182" y="26103"/>
                  </a:cubicBezTo>
                  <a:cubicBezTo>
                    <a:pt x="10331" y="26135"/>
                    <a:pt x="10478" y="26151"/>
                    <a:pt x="10623" y="26151"/>
                  </a:cubicBezTo>
                  <a:cubicBezTo>
                    <a:pt x="11486" y="26151"/>
                    <a:pt x="12274" y="25607"/>
                    <a:pt x="12848" y="24924"/>
                  </a:cubicBezTo>
                  <a:cubicBezTo>
                    <a:pt x="12875" y="24915"/>
                    <a:pt x="12912" y="24897"/>
                    <a:pt x="12948" y="24879"/>
                  </a:cubicBezTo>
                  <a:cubicBezTo>
                    <a:pt x="12993" y="24860"/>
                    <a:pt x="12993" y="24806"/>
                    <a:pt x="12966" y="24770"/>
                  </a:cubicBezTo>
                  <a:cubicBezTo>
                    <a:pt x="12993" y="24743"/>
                    <a:pt x="13011" y="24724"/>
                    <a:pt x="13029" y="24697"/>
                  </a:cubicBezTo>
                  <a:cubicBezTo>
                    <a:pt x="13075" y="24634"/>
                    <a:pt x="13011" y="24561"/>
                    <a:pt x="12948" y="24561"/>
                  </a:cubicBezTo>
                  <a:cubicBezTo>
                    <a:pt x="12882" y="24559"/>
                    <a:pt x="12816" y="24557"/>
                    <a:pt x="12750" y="24557"/>
                  </a:cubicBezTo>
                  <a:cubicBezTo>
                    <a:pt x="11654" y="24557"/>
                    <a:pt x="10564" y="24919"/>
                    <a:pt x="9983" y="25894"/>
                  </a:cubicBezTo>
                  <a:cubicBezTo>
                    <a:pt x="9973" y="25894"/>
                    <a:pt x="9973" y="25894"/>
                    <a:pt x="9964" y="25885"/>
                  </a:cubicBezTo>
                  <a:cubicBezTo>
                    <a:pt x="10273" y="24697"/>
                    <a:pt x="10762" y="23555"/>
                    <a:pt x="11442" y="22539"/>
                  </a:cubicBezTo>
                  <a:cubicBezTo>
                    <a:pt x="12011" y="22996"/>
                    <a:pt x="12616" y="23195"/>
                    <a:pt x="13211" y="23195"/>
                  </a:cubicBezTo>
                  <a:cubicBezTo>
                    <a:pt x="14363" y="23195"/>
                    <a:pt x="15477" y="22452"/>
                    <a:pt x="16212" y="21406"/>
                  </a:cubicBezTo>
                  <a:cubicBezTo>
                    <a:pt x="16258" y="21324"/>
                    <a:pt x="16194" y="21215"/>
                    <a:pt x="16103" y="21215"/>
                  </a:cubicBezTo>
                  <a:cubicBezTo>
                    <a:pt x="15351" y="21233"/>
                    <a:pt x="14544" y="21206"/>
                    <a:pt x="13809" y="21378"/>
                  </a:cubicBezTo>
                  <a:cubicBezTo>
                    <a:pt x="13029" y="21560"/>
                    <a:pt x="12340" y="21995"/>
                    <a:pt x="11606" y="22312"/>
                  </a:cubicBezTo>
                  <a:cubicBezTo>
                    <a:pt x="11841" y="21977"/>
                    <a:pt x="12095" y="21650"/>
                    <a:pt x="12376" y="21351"/>
                  </a:cubicBezTo>
                  <a:cubicBezTo>
                    <a:pt x="12413" y="21351"/>
                    <a:pt x="12440" y="21315"/>
                    <a:pt x="12449" y="21279"/>
                  </a:cubicBezTo>
                  <a:cubicBezTo>
                    <a:pt x="12794" y="20916"/>
                    <a:pt x="13174" y="20580"/>
                    <a:pt x="13583" y="20281"/>
                  </a:cubicBezTo>
                  <a:cubicBezTo>
                    <a:pt x="13601" y="20272"/>
                    <a:pt x="13610" y="20254"/>
                    <a:pt x="13619" y="20227"/>
                  </a:cubicBezTo>
                  <a:cubicBezTo>
                    <a:pt x="13619" y="20227"/>
                    <a:pt x="13628" y="20236"/>
                    <a:pt x="13628" y="20236"/>
                  </a:cubicBezTo>
                  <a:cubicBezTo>
                    <a:pt x="13713" y="20242"/>
                    <a:pt x="13799" y="20246"/>
                    <a:pt x="13883" y="20246"/>
                  </a:cubicBezTo>
                  <a:cubicBezTo>
                    <a:pt x="15090" y="20246"/>
                    <a:pt x="16189" y="19589"/>
                    <a:pt x="16756" y="18513"/>
                  </a:cubicBezTo>
                  <a:cubicBezTo>
                    <a:pt x="16791" y="18452"/>
                    <a:pt x="16759" y="18358"/>
                    <a:pt x="16685" y="18358"/>
                  </a:cubicBezTo>
                  <a:cubicBezTo>
                    <a:pt x="16682" y="18358"/>
                    <a:pt x="16678" y="18358"/>
                    <a:pt x="16675" y="18359"/>
                  </a:cubicBezTo>
                  <a:cubicBezTo>
                    <a:pt x="15550" y="18440"/>
                    <a:pt x="13519" y="18449"/>
                    <a:pt x="13564" y="20045"/>
                  </a:cubicBezTo>
                  <a:cubicBezTo>
                    <a:pt x="13537" y="20064"/>
                    <a:pt x="13528" y="20091"/>
                    <a:pt x="13528" y="20118"/>
                  </a:cubicBezTo>
                  <a:cubicBezTo>
                    <a:pt x="13519" y="20127"/>
                    <a:pt x="13501" y="20127"/>
                    <a:pt x="13492" y="20136"/>
                  </a:cubicBezTo>
                  <a:cubicBezTo>
                    <a:pt x="13120" y="20399"/>
                    <a:pt x="12766" y="20707"/>
                    <a:pt x="12440" y="21034"/>
                  </a:cubicBezTo>
                  <a:cubicBezTo>
                    <a:pt x="12594" y="20517"/>
                    <a:pt x="13048" y="20154"/>
                    <a:pt x="13156" y="19619"/>
                  </a:cubicBezTo>
                  <a:cubicBezTo>
                    <a:pt x="13338" y="18794"/>
                    <a:pt x="12875" y="17987"/>
                    <a:pt x="13057" y="17153"/>
                  </a:cubicBezTo>
                  <a:cubicBezTo>
                    <a:pt x="13070" y="17094"/>
                    <a:pt x="13026" y="17049"/>
                    <a:pt x="12977" y="17049"/>
                  </a:cubicBezTo>
                  <a:cubicBezTo>
                    <a:pt x="12958" y="17049"/>
                    <a:pt x="12938" y="17056"/>
                    <a:pt x="12921" y="17071"/>
                  </a:cubicBezTo>
                  <a:cubicBezTo>
                    <a:pt x="12277" y="17688"/>
                    <a:pt x="11778" y="18422"/>
                    <a:pt x="11705" y="19329"/>
                  </a:cubicBezTo>
                  <a:cubicBezTo>
                    <a:pt x="11651" y="19928"/>
                    <a:pt x="11687" y="20862"/>
                    <a:pt x="12204" y="21270"/>
                  </a:cubicBezTo>
                  <a:cubicBezTo>
                    <a:pt x="11615" y="21895"/>
                    <a:pt x="11107" y="22603"/>
                    <a:pt x="10690" y="23364"/>
                  </a:cubicBezTo>
                  <a:cubicBezTo>
                    <a:pt x="10753" y="23129"/>
                    <a:pt x="10771" y="22893"/>
                    <a:pt x="10735" y="22648"/>
                  </a:cubicBezTo>
                  <a:cubicBezTo>
                    <a:pt x="10626" y="22040"/>
                    <a:pt x="10173" y="21560"/>
                    <a:pt x="9992" y="20979"/>
                  </a:cubicBezTo>
                  <a:cubicBezTo>
                    <a:pt x="9983" y="20957"/>
                    <a:pt x="9962" y="20945"/>
                    <a:pt x="9942" y="20945"/>
                  </a:cubicBezTo>
                  <a:cubicBezTo>
                    <a:pt x="9921" y="20945"/>
                    <a:pt x="9901" y="20957"/>
                    <a:pt x="9892" y="20979"/>
                  </a:cubicBezTo>
                  <a:cubicBezTo>
                    <a:pt x="9574" y="22040"/>
                    <a:pt x="9221" y="23464"/>
                    <a:pt x="10227" y="24244"/>
                  </a:cubicBezTo>
                  <a:cubicBezTo>
                    <a:pt x="10227" y="24244"/>
                    <a:pt x="10227" y="24244"/>
                    <a:pt x="10227" y="24253"/>
                  </a:cubicBezTo>
                  <a:cubicBezTo>
                    <a:pt x="10236" y="24253"/>
                    <a:pt x="10246" y="24262"/>
                    <a:pt x="10255" y="24271"/>
                  </a:cubicBezTo>
                  <a:cubicBezTo>
                    <a:pt x="9892" y="25133"/>
                    <a:pt x="9647" y="26048"/>
                    <a:pt x="9547" y="26973"/>
                  </a:cubicBezTo>
                  <a:cubicBezTo>
                    <a:pt x="8686" y="25006"/>
                    <a:pt x="8024" y="22920"/>
                    <a:pt x="7462" y="20880"/>
                  </a:cubicBezTo>
                  <a:cubicBezTo>
                    <a:pt x="8187" y="19420"/>
                    <a:pt x="8931" y="17987"/>
                    <a:pt x="9865" y="16690"/>
                  </a:cubicBezTo>
                  <a:cubicBezTo>
                    <a:pt x="9910" y="16690"/>
                    <a:pt x="9955" y="16654"/>
                    <a:pt x="9937" y="16609"/>
                  </a:cubicBezTo>
                  <a:cubicBezTo>
                    <a:pt x="10218" y="16219"/>
                    <a:pt x="10518" y="15847"/>
                    <a:pt x="10835" y="15493"/>
                  </a:cubicBezTo>
                  <a:cubicBezTo>
                    <a:pt x="10835" y="15493"/>
                    <a:pt x="10835" y="15493"/>
                    <a:pt x="10835" y="15502"/>
                  </a:cubicBezTo>
                  <a:cubicBezTo>
                    <a:pt x="11567" y="16330"/>
                    <a:pt x="12523" y="16522"/>
                    <a:pt x="13518" y="16522"/>
                  </a:cubicBezTo>
                  <a:cubicBezTo>
                    <a:pt x="14126" y="16522"/>
                    <a:pt x="14747" y="16450"/>
                    <a:pt x="15342" y="16409"/>
                  </a:cubicBezTo>
                  <a:cubicBezTo>
                    <a:pt x="15414" y="16400"/>
                    <a:pt x="15478" y="16300"/>
                    <a:pt x="15414" y="16246"/>
                  </a:cubicBezTo>
                  <a:cubicBezTo>
                    <a:pt x="14483" y="15523"/>
                    <a:pt x="13387" y="14950"/>
                    <a:pt x="12244" y="14950"/>
                  </a:cubicBezTo>
                  <a:cubicBezTo>
                    <a:pt x="11895" y="14950"/>
                    <a:pt x="11542" y="15003"/>
                    <a:pt x="11189" y="15122"/>
                  </a:cubicBezTo>
                  <a:cubicBezTo>
                    <a:pt x="11488" y="14813"/>
                    <a:pt x="11796" y="14523"/>
                    <a:pt x="12141" y="14242"/>
                  </a:cubicBezTo>
                  <a:cubicBezTo>
                    <a:pt x="12466" y="14323"/>
                    <a:pt x="12832" y="14401"/>
                    <a:pt x="13187" y="14401"/>
                  </a:cubicBezTo>
                  <a:cubicBezTo>
                    <a:pt x="13386" y="14401"/>
                    <a:pt x="13581" y="14376"/>
                    <a:pt x="13764" y="14314"/>
                  </a:cubicBezTo>
                  <a:cubicBezTo>
                    <a:pt x="14381" y="14097"/>
                    <a:pt x="14970" y="13516"/>
                    <a:pt x="15487" y="13127"/>
                  </a:cubicBezTo>
                  <a:cubicBezTo>
                    <a:pt x="15559" y="13063"/>
                    <a:pt x="15541" y="12954"/>
                    <a:pt x="15441" y="12945"/>
                  </a:cubicBezTo>
                  <a:cubicBezTo>
                    <a:pt x="15212" y="12930"/>
                    <a:pt x="14971" y="12919"/>
                    <a:pt x="14726" y="12919"/>
                  </a:cubicBezTo>
                  <a:cubicBezTo>
                    <a:pt x="13770" y="12919"/>
                    <a:pt x="12766" y="13098"/>
                    <a:pt x="12268" y="13979"/>
                  </a:cubicBezTo>
                  <a:lnTo>
                    <a:pt x="12250" y="13979"/>
                  </a:lnTo>
                  <a:cubicBezTo>
                    <a:pt x="12213" y="14006"/>
                    <a:pt x="12177" y="14033"/>
                    <a:pt x="12141" y="14061"/>
                  </a:cubicBezTo>
                  <a:cubicBezTo>
                    <a:pt x="12123" y="14070"/>
                    <a:pt x="12114" y="14070"/>
                    <a:pt x="12095" y="14079"/>
                  </a:cubicBezTo>
                  <a:cubicBezTo>
                    <a:pt x="12068" y="14088"/>
                    <a:pt x="12050" y="14106"/>
                    <a:pt x="12041" y="14133"/>
                  </a:cubicBezTo>
                  <a:cubicBezTo>
                    <a:pt x="11832" y="14287"/>
                    <a:pt x="11633" y="14460"/>
                    <a:pt x="11442" y="14623"/>
                  </a:cubicBezTo>
                  <a:cubicBezTo>
                    <a:pt x="11442" y="14623"/>
                    <a:pt x="11442" y="14614"/>
                    <a:pt x="11433" y="14614"/>
                  </a:cubicBezTo>
                  <a:cubicBezTo>
                    <a:pt x="11705" y="14206"/>
                    <a:pt x="12104" y="13952"/>
                    <a:pt x="12304" y="13498"/>
                  </a:cubicBezTo>
                  <a:cubicBezTo>
                    <a:pt x="12531" y="12991"/>
                    <a:pt x="12649" y="12428"/>
                    <a:pt x="12812" y="11902"/>
                  </a:cubicBezTo>
                  <a:cubicBezTo>
                    <a:pt x="12826" y="11844"/>
                    <a:pt x="12771" y="11781"/>
                    <a:pt x="12716" y="11781"/>
                  </a:cubicBezTo>
                  <a:cubicBezTo>
                    <a:pt x="12702" y="11781"/>
                    <a:pt x="12688" y="11785"/>
                    <a:pt x="12676" y="11794"/>
                  </a:cubicBezTo>
                  <a:cubicBezTo>
                    <a:pt x="11796" y="12446"/>
                    <a:pt x="10590" y="13562"/>
                    <a:pt x="11316" y="14741"/>
                  </a:cubicBezTo>
                  <a:cubicBezTo>
                    <a:pt x="10835" y="15176"/>
                    <a:pt x="10409" y="15657"/>
                    <a:pt x="10010" y="16164"/>
                  </a:cubicBezTo>
                  <a:cubicBezTo>
                    <a:pt x="10164" y="15756"/>
                    <a:pt x="10463" y="15403"/>
                    <a:pt x="10545" y="14958"/>
                  </a:cubicBezTo>
                  <a:cubicBezTo>
                    <a:pt x="10672" y="14251"/>
                    <a:pt x="10490" y="13526"/>
                    <a:pt x="10617" y="12818"/>
                  </a:cubicBezTo>
                  <a:cubicBezTo>
                    <a:pt x="10629" y="12759"/>
                    <a:pt x="10591" y="12723"/>
                    <a:pt x="10547" y="12723"/>
                  </a:cubicBezTo>
                  <a:cubicBezTo>
                    <a:pt x="10524" y="12723"/>
                    <a:pt x="10500" y="12733"/>
                    <a:pt x="10481" y="12755"/>
                  </a:cubicBezTo>
                  <a:cubicBezTo>
                    <a:pt x="9656" y="13897"/>
                    <a:pt x="9176" y="15176"/>
                    <a:pt x="9747" y="16518"/>
                  </a:cubicBezTo>
                  <a:cubicBezTo>
                    <a:pt x="9275" y="17171"/>
                    <a:pt x="8849" y="17860"/>
                    <a:pt x="8468" y="18567"/>
                  </a:cubicBezTo>
                  <a:cubicBezTo>
                    <a:pt x="8631" y="18023"/>
                    <a:pt x="8922" y="17543"/>
                    <a:pt x="8949" y="16944"/>
                  </a:cubicBezTo>
                  <a:cubicBezTo>
                    <a:pt x="8976" y="16155"/>
                    <a:pt x="8722" y="15384"/>
                    <a:pt x="8459" y="14650"/>
                  </a:cubicBezTo>
                  <a:cubicBezTo>
                    <a:pt x="8449" y="14625"/>
                    <a:pt x="8421" y="14609"/>
                    <a:pt x="8396" y="14609"/>
                  </a:cubicBezTo>
                  <a:cubicBezTo>
                    <a:pt x="8374" y="14609"/>
                    <a:pt x="8354" y="14621"/>
                    <a:pt x="8350" y="14650"/>
                  </a:cubicBezTo>
                  <a:cubicBezTo>
                    <a:pt x="8033" y="16201"/>
                    <a:pt x="6863" y="17515"/>
                    <a:pt x="8187" y="18948"/>
                  </a:cubicBezTo>
                  <a:cubicBezTo>
                    <a:pt x="8196" y="18966"/>
                    <a:pt x="8205" y="18966"/>
                    <a:pt x="8214" y="18975"/>
                  </a:cubicBezTo>
                  <a:cubicBezTo>
                    <a:pt x="8223" y="18984"/>
                    <a:pt x="8223" y="18994"/>
                    <a:pt x="8223" y="18994"/>
                  </a:cubicBezTo>
                  <a:cubicBezTo>
                    <a:pt x="8223" y="19003"/>
                    <a:pt x="8223" y="19003"/>
                    <a:pt x="8223" y="19012"/>
                  </a:cubicBezTo>
                  <a:cubicBezTo>
                    <a:pt x="7942" y="19556"/>
                    <a:pt x="7670" y="20109"/>
                    <a:pt x="7407" y="20662"/>
                  </a:cubicBezTo>
                  <a:cubicBezTo>
                    <a:pt x="7217" y="19973"/>
                    <a:pt x="7035" y="19293"/>
                    <a:pt x="6863" y="18622"/>
                  </a:cubicBezTo>
                  <a:cubicBezTo>
                    <a:pt x="6455" y="17053"/>
                    <a:pt x="6210" y="15457"/>
                    <a:pt x="6092" y="13870"/>
                  </a:cubicBezTo>
                  <a:cubicBezTo>
                    <a:pt x="6247" y="13516"/>
                    <a:pt x="6410" y="13190"/>
                    <a:pt x="6600" y="12873"/>
                  </a:cubicBezTo>
                  <a:cubicBezTo>
                    <a:pt x="7000" y="13044"/>
                    <a:pt x="7419" y="13125"/>
                    <a:pt x="7836" y="13125"/>
                  </a:cubicBezTo>
                  <a:cubicBezTo>
                    <a:pt x="8589" y="13125"/>
                    <a:pt x="9336" y="12859"/>
                    <a:pt x="9955" y="12374"/>
                  </a:cubicBezTo>
                  <a:cubicBezTo>
                    <a:pt x="10019" y="12329"/>
                    <a:pt x="9983" y="12220"/>
                    <a:pt x="9910" y="12202"/>
                  </a:cubicBezTo>
                  <a:cubicBezTo>
                    <a:pt x="9393" y="12069"/>
                    <a:pt x="8871" y="11994"/>
                    <a:pt x="8344" y="11994"/>
                  </a:cubicBezTo>
                  <a:cubicBezTo>
                    <a:pt x="8114" y="11994"/>
                    <a:pt x="7884" y="12008"/>
                    <a:pt x="7652" y="12038"/>
                  </a:cubicBezTo>
                  <a:cubicBezTo>
                    <a:pt x="7489" y="12057"/>
                    <a:pt x="7289" y="12075"/>
                    <a:pt x="7099" y="12111"/>
                  </a:cubicBezTo>
                  <a:cubicBezTo>
                    <a:pt x="7398" y="11721"/>
                    <a:pt x="7716" y="11349"/>
                    <a:pt x="8078" y="11014"/>
                  </a:cubicBezTo>
                  <a:cubicBezTo>
                    <a:pt x="8078" y="11032"/>
                    <a:pt x="8078" y="11050"/>
                    <a:pt x="8096" y="11068"/>
                  </a:cubicBezTo>
                  <a:cubicBezTo>
                    <a:pt x="8555" y="11438"/>
                    <a:pt x="9067" y="11561"/>
                    <a:pt x="9600" y="11561"/>
                  </a:cubicBezTo>
                  <a:cubicBezTo>
                    <a:pt x="10426" y="11561"/>
                    <a:pt x="11301" y="11264"/>
                    <a:pt x="12095" y="11132"/>
                  </a:cubicBezTo>
                  <a:cubicBezTo>
                    <a:pt x="12159" y="11123"/>
                    <a:pt x="12168" y="11023"/>
                    <a:pt x="12114" y="10996"/>
                  </a:cubicBezTo>
                  <a:cubicBezTo>
                    <a:pt x="11300" y="10623"/>
                    <a:pt x="10449" y="10345"/>
                    <a:pt x="9578" y="10345"/>
                  </a:cubicBezTo>
                  <a:cubicBezTo>
                    <a:pt x="9303" y="10345"/>
                    <a:pt x="9027" y="10373"/>
                    <a:pt x="8749" y="10433"/>
                  </a:cubicBezTo>
                  <a:cubicBezTo>
                    <a:pt x="9003" y="10243"/>
                    <a:pt x="9257" y="10053"/>
                    <a:pt x="9529" y="9871"/>
                  </a:cubicBezTo>
                  <a:cubicBezTo>
                    <a:pt x="9790" y="9964"/>
                    <a:pt x="10046" y="10006"/>
                    <a:pt x="10293" y="10006"/>
                  </a:cubicBezTo>
                  <a:cubicBezTo>
                    <a:pt x="11383" y="10006"/>
                    <a:pt x="12314" y="9183"/>
                    <a:pt x="12757" y="8148"/>
                  </a:cubicBezTo>
                  <a:cubicBezTo>
                    <a:pt x="12785" y="8085"/>
                    <a:pt x="12748" y="7994"/>
                    <a:pt x="12667" y="7994"/>
                  </a:cubicBezTo>
                  <a:cubicBezTo>
                    <a:pt x="11424" y="8012"/>
                    <a:pt x="9828" y="8194"/>
                    <a:pt x="9475" y="9626"/>
                  </a:cubicBezTo>
                  <a:cubicBezTo>
                    <a:pt x="9475" y="9644"/>
                    <a:pt x="9475" y="9644"/>
                    <a:pt x="9484" y="9654"/>
                  </a:cubicBezTo>
                  <a:lnTo>
                    <a:pt x="9466" y="9663"/>
                  </a:lnTo>
                  <a:cubicBezTo>
                    <a:pt x="9438" y="9681"/>
                    <a:pt x="9420" y="9708"/>
                    <a:pt x="9420" y="9735"/>
                  </a:cubicBezTo>
                  <a:cubicBezTo>
                    <a:pt x="9112" y="9898"/>
                    <a:pt x="8822" y="10080"/>
                    <a:pt x="8532" y="10288"/>
                  </a:cubicBezTo>
                  <a:cubicBezTo>
                    <a:pt x="8668" y="10134"/>
                    <a:pt x="8777" y="9971"/>
                    <a:pt x="8849" y="9790"/>
                  </a:cubicBezTo>
                  <a:cubicBezTo>
                    <a:pt x="9030" y="9300"/>
                    <a:pt x="8958" y="8710"/>
                    <a:pt x="8913" y="8203"/>
                  </a:cubicBezTo>
                  <a:cubicBezTo>
                    <a:pt x="8906" y="8159"/>
                    <a:pt x="8870" y="8128"/>
                    <a:pt x="8830" y="8128"/>
                  </a:cubicBezTo>
                  <a:cubicBezTo>
                    <a:pt x="8812" y="8128"/>
                    <a:pt x="8793" y="8134"/>
                    <a:pt x="8777" y="8148"/>
                  </a:cubicBezTo>
                  <a:cubicBezTo>
                    <a:pt x="8432" y="8493"/>
                    <a:pt x="7969" y="8846"/>
                    <a:pt x="7833" y="9336"/>
                  </a:cubicBezTo>
                  <a:cubicBezTo>
                    <a:pt x="7697" y="9790"/>
                    <a:pt x="7770" y="10325"/>
                    <a:pt x="7951" y="10760"/>
                  </a:cubicBezTo>
                  <a:cubicBezTo>
                    <a:pt x="7453" y="11213"/>
                    <a:pt x="7008" y="11730"/>
                    <a:pt x="6646" y="12301"/>
                  </a:cubicBezTo>
                  <a:cubicBezTo>
                    <a:pt x="6546" y="12374"/>
                    <a:pt x="6473" y="12465"/>
                    <a:pt x="6437" y="12592"/>
                  </a:cubicBezTo>
                  <a:cubicBezTo>
                    <a:pt x="6437" y="12610"/>
                    <a:pt x="6437" y="12619"/>
                    <a:pt x="6437" y="12628"/>
                  </a:cubicBezTo>
                  <a:cubicBezTo>
                    <a:pt x="6301" y="12873"/>
                    <a:pt x="6174" y="13117"/>
                    <a:pt x="6065" y="13371"/>
                  </a:cubicBezTo>
                  <a:cubicBezTo>
                    <a:pt x="5975" y="11549"/>
                    <a:pt x="6065" y="9726"/>
                    <a:pt x="6328" y="7922"/>
                  </a:cubicBezTo>
                  <a:cubicBezTo>
                    <a:pt x="6918" y="7876"/>
                    <a:pt x="7407" y="7931"/>
                    <a:pt x="7933" y="7550"/>
                  </a:cubicBezTo>
                  <a:cubicBezTo>
                    <a:pt x="8568" y="7087"/>
                    <a:pt x="9030" y="6353"/>
                    <a:pt x="9493" y="5727"/>
                  </a:cubicBezTo>
                  <a:cubicBezTo>
                    <a:pt x="9529" y="5682"/>
                    <a:pt x="9475" y="5600"/>
                    <a:pt x="9420" y="5600"/>
                  </a:cubicBezTo>
                  <a:cubicBezTo>
                    <a:pt x="8187" y="5673"/>
                    <a:pt x="7008" y="6326"/>
                    <a:pt x="6410" y="7396"/>
                  </a:cubicBezTo>
                  <a:cubicBezTo>
                    <a:pt x="6537" y="6634"/>
                    <a:pt x="6691" y="5863"/>
                    <a:pt x="6881" y="5101"/>
                  </a:cubicBezTo>
                  <a:cubicBezTo>
                    <a:pt x="7507" y="5020"/>
                    <a:pt x="8051" y="5002"/>
                    <a:pt x="8604" y="4675"/>
                  </a:cubicBezTo>
                  <a:cubicBezTo>
                    <a:pt x="9094" y="4385"/>
                    <a:pt x="9466" y="3977"/>
                    <a:pt x="9847" y="3569"/>
                  </a:cubicBezTo>
                  <a:cubicBezTo>
                    <a:pt x="9874" y="3560"/>
                    <a:pt x="9910" y="3542"/>
                    <a:pt x="9937" y="3533"/>
                  </a:cubicBezTo>
                  <a:cubicBezTo>
                    <a:pt x="9973" y="3515"/>
                    <a:pt x="9983" y="3478"/>
                    <a:pt x="9964" y="3451"/>
                  </a:cubicBezTo>
                  <a:cubicBezTo>
                    <a:pt x="9983" y="3424"/>
                    <a:pt x="10001" y="3406"/>
                    <a:pt x="10028" y="3379"/>
                  </a:cubicBezTo>
                  <a:cubicBezTo>
                    <a:pt x="10064" y="3333"/>
                    <a:pt x="10037" y="3261"/>
                    <a:pt x="9973" y="3261"/>
                  </a:cubicBezTo>
                  <a:cubicBezTo>
                    <a:pt x="8867" y="3270"/>
                    <a:pt x="7670" y="3496"/>
                    <a:pt x="7063" y="4403"/>
                  </a:cubicBezTo>
                  <a:cubicBezTo>
                    <a:pt x="7108" y="4231"/>
                    <a:pt x="7153" y="4059"/>
                    <a:pt x="7199" y="3895"/>
                  </a:cubicBezTo>
                  <a:cubicBezTo>
                    <a:pt x="7244" y="3877"/>
                    <a:pt x="7271" y="3832"/>
                    <a:pt x="7235" y="3787"/>
                  </a:cubicBezTo>
                  <a:cubicBezTo>
                    <a:pt x="7235" y="3787"/>
                    <a:pt x="7235" y="3778"/>
                    <a:pt x="7235" y="3778"/>
                  </a:cubicBezTo>
                  <a:cubicBezTo>
                    <a:pt x="7344" y="3415"/>
                    <a:pt x="7453" y="3052"/>
                    <a:pt x="7570" y="2689"/>
                  </a:cubicBezTo>
                  <a:cubicBezTo>
                    <a:pt x="7580" y="2680"/>
                    <a:pt x="7570" y="2671"/>
                    <a:pt x="7570" y="2662"/>
                  </a:cubicBezTo>
                  <a:cubicBezTo>
                    <a:pt x="7570" y="2653"/>
                    <a:pt x="7570" y="2653"/>
                    <a:pt x="7580" y="2653"/>
                  </a:cubicBezTo>
                  <a:cubicBezTo>
                    <a:pt x="8650" y="2553"/>
                    <a:pt x="10200" y="2445"/>
                    <a:pt x="10400" y="1102"/>
                  </a:cubicBezTo>
                  <a:cubicBezTo>
                    <a:pt x="10408" y="1055"/>
                    <a:pt x="10373" y="1000"/>
                    <a:pt x="10322" y="1000"/>
                  </a:cubicBezTo>
                  <a:cubicBezTo>
                    <a:pt x="10315" y="1000"/>
                    <a:pt x="10307" y="1001"/>
                    <a:pt x="10300" y="1003"/>
                  </a:cubicBezTo>
                  <a:cubicBezTo>
                    <a:pt x="9837" y="1157"/>
                    <a:pt x="9321" y="1112"/>
                    <a:pt x="8849" y="1211"/>
                  </a:cubicBezTo>
                  <a:cubicBezTo>
                    <a:pt x="8831" y="767"/>
                    <a:pt x="8695" y="377"/>
                    <a:pt x="8414" y="14"/>
                  </a:cubicBezTo>
                  <a:cubicBezTo>
                    <a:pt x="8405" y="5"/>
                    <a:pt x="8391" y="1"/>
                    <a:pt x="8378" y="1"/>
                  </a:cubicBezTo>
                  <a:close/>
                </a:path>
              </a:pathLst>
            </a:custGeom>
            <a:solidFill>
              <a:srgbClr val="CFBC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11"/>
          <p:cNvSpPr/>
          <p:nvPr/>
        </p:nvSpPr>
        <p:spPr>
          <a:xfrm>
            <a:off x="1269800" y="3618750"/>
            <a:ext cx="28005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1"/>
          <p:cNvSpPr/>
          <p:nvPr/>
        </p:nvSpPr>
        <p:spPr>
          <a:xfrm>
            <a:off x="5058425" y="1886750"/>
            <a:ext cx="28308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11"/>
          <p:cNvSpPr/>
          <p:nvPr/>
        </p:nvSpPr>
        <p:spPr>
          <a:xfrm>
            <a:off x="5058425" y="3618751"/>
            <a:ext cx="28308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1"/>
          <p:cNvSpPr/>
          <p:nvPr/>
        </p:nvSpPr>
        <p:spPr>
          <a:xfrm>
            <a:off x="1269800" y="1886750"/>
            <a:ext cx="28005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1"/>
          <p:cNvSpPr txBox="1"/>
          <p:nvPr>
            <p:ph idx="6" type="subTitle"/>
          </p:nvPr>
        </p:nvSpPr>
        <p:spPr>
          <a:xfrm>
            <a:off x="1436400" y="4107600"/>
            <a:ext cx="246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Despite being red, Mars is a very cold planet</a:t>
            </a:r>
            <a:endParaRPr/>
          </a:p>
        </p:txBody>
      </p:sp>
      <p:sp>
        <p:nvSpPr>
          <p:cNvPr id="492" name="Google Shape;492;p11"/>
          <p:cNvSpPr txBox="1"/>
          <p:nvPr>
            <p:ph idx="2" type="title"/>
          </p:nvPr>
        </p:nvSpPr>
        <p:spPr>
          <a:xfrm>
            <a:off x="1436388" y="1947675"/>
            <a:ext cx="2467500" cy="389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Dr. Sara James</a:t>
            </a:r>
            <a:endParaRPr/>
          </a:p>
        </p:txBody>
      </p:sp>
      <p:sp>
        <p:nvSpPr>
          <p:cNvPr id="493" name="Google Shape;493;p11"/>
          <p:cNvSpPr txBox="1"/>
          <p:nvPr>
            <p:ph idx="1" type="subTitle"/>
          </p:nvPr>
        </p:nvSpPr>
        <p:spPr>
          <a:xfrm>
            <a:off x="1436400" y="2375596"/>
            <a:ext cx="246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Venus has a beautiful name and high temperatures</a:t>
            </a:r>
            <a:endParaRPr/>
          </a:p>
        </p:txBody>
      </p:sp>
      <p:sp>
        <p:nvSpPr>
          <p:cNvPr id="494" name="Google Shape;494;p11"/>
          <p:cNvSpPr txBox="1"/>
          <p:nvPr>
            <p:ph idx="3" type="title"/>
          </p:nvPr>
        </p:nvSpPr>
        <p:spPr>
          <a:xfrm>
            <a:off x="5240050" y="1947675"/>
            <a:ext cx="2467500" cy="389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Dr. Mike Jones</a:t>
            </a:r>
            <a:endParaRPr/>
          </a:p>
        </p:txBody>
      </p:sp>
      <p:sp>
        <p:nvSpPr>
          <p:cNvPr id="495" name="Google Shape;495;p11"/>
          <p:cNvSpPr txBox="1"/>
          <p:nvPr>
            <p:ph idx="4" type="subTitle"/>
          </p:nvPr>
        </p:nvSpPr>
        <p:spPr>
          <a:xfrm>
            <a:off x="5240050" y="2375596"/>
            <a:ext cx="246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Jupiter is the biggest planet in the Solar System</a:t>
            </a:r>
            <a:endParaRPr/>
          </a:p>
        </p:txBody>
      </p:sp>
      <p:sp>
        <p:nvSpPr>
          <p:cNvPr id="496" name="Google Shape;496;p11"/>
          <p:cNvSpPr txBox="1"/>
          <p:nvPr>
            <p:ph idx="5" type="title"/>
          </p:nvPr>
        </p:nvSpPr>
        <p:spPr>
          <a:xfrm>
            <a:off x="1436388" y="3679650"/>
            <a:ext cx="2467500" cy="389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Dr. John Lee</a:t>
            </a:r>
            <a:endParaRPr/>
          </a:p>
        </p:txBody>
      </p:sp>
      <p:sp>
        <p:nvSpPr>
          <p:cNvPr id="497" name="Google Shape;497;p11"/>
          <p:cNvSpPr txBox="1"/>
          <p:nvPr>
            <p:ph idx="7" type="title"/>
          </p:nvPr>
        </p:nvSpPr>
        <p:spPr>
          <a:xfrm>
            <a:off x="5240050" y="3679650"/>
            <a:ext cx="2467500" cy="389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Dr. Mary Doe</a:t>
            </a:r>
            <a:endParaRPr/>
          </a:p>
        </p:txBody>
      </p:sp>
      <p:sp>
        <p:nvSpPr>
          <p:cNvPr id="498" name="Google Shape;498;p11"/>
          <p:cNvSpPr txBox="1"/>
          <p:nvPr>
            <p:ph idx="8" type="subTitle"/>
          </p:nvPr>
        </p:nvSpPr>
        <p:spPr>
          <a:xfrm>
            <a:off x="5240050" y="4107600"/>
            <a:ext cx="24675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Saturn is composed mostly of hydrogen and helium</a:t>
            </a:r>
            <a:endParaRPr/>
          </a:p>
        </p:txBody>
      </p:sp>
      <p:sp>
        <p:nvSpPr>
          <p:cNvPr id="499" name="Google Shape;499;p11"/>
          <p:cNvSpPr/>
          <p:nvPr/>
        </p:nvSpPr>
        <p:spPr>
          <a:xfrm>
            <a:off x="2395398" y="1321248"/>
            <a:ext cx="549500" cy="511497"/>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1"/>
          <p:cNvSpPr/>
          <p:nvPr/>
        </p:nvSpPr>
        <p:spPr>
          <a:xfrm>
            <a:off x="6199048" y="1321248"/>
            <a:ext cx="549500" cy="511497"/>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1"/>
          <p:cNvSpPr/>
          <p:nvPr/>
        </p:nvSpPr>
        <p:spPr>
          <a:xfrm>
            <a:off x="2395398" y="3053252"/>
            <a:ext cx="549500" cy="511497"/>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1"/>
          <p:cNvSpPr/>
          <p:nvPr/>
        </p:nvSpPr>
        <p:spPr>
          <a:xfrm>
            <a:off x="6199048" y="3053252"/>
            <a:ext cx="549500" cy="511497"/>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3" name="Google Shape;503;p11"/>
          <p:cNvGrpSpPr/>
          <p:nvPr/>
        </p:nvGrpSpPr>
        <p:grpSpPr>
          <a:xfrm>
            <a:off x="6338541" y="1440735"/>
            <a:ext cx="270514" cy="272522"/>
            <a:chOff x="-54026025" y="3192625"/>
            <a:chExt cx="316650" cy="319000"/>
          </a:xfrm>
        </p:grpSpPr>
        <p:sp>
          <p:nvSpPr>
            <p:cNvPr id="504" name="Google Shape;504;p11"/>
            <p:cNvSpPr/>
            <p:nvPr/>
          </p:nvSpPr>
          <p:spPr>
            <a:xfrm>
              <a:off x="-54026025" y="3312350"/>
              <a:ext cx="18125" cy="63800"/>
            </a:xfrm>
            <a:custGeom>
              <a:rect b="b" l="l" r="r" t="t"/>
              <a:pathLst>
                <a:path extrusionOk="0" h="2552" w="725">
                  <a:moveTo>
                    <a:pt x="725" y="0"/>
                  </a:moveTo>
                  <a:cubicBezTo>
                    <a:pt x="315" y="189"/>
                    <a:pt x="0" y="693"/>
                    <a:pt x="0" y="1260"/>
                  </a:cubicBezTo>
                  <a:cubicBezTo>
                    <a:pt x="0" y="1796"/>
                    <a:pt x="315" y="2268"/>
                    <a:pt x="725" y="2552"/>
                  </a:cubicBezTo>
                  <a:lnTo>
                    <a:pt x="725" y="158"/>
                  </a:lnTo>
                  <a:lnTo>
                    <a:pt x="72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1"/>
            <p:cNvSpPr/>
            <p:nvPr/>
          </p:nvSpPr>
          <p:spPr>
            <a:xfrm>
              <a:off x="-53890550" y="3192625"/>
              <a:ext cx="125250" cy="56725"/>
            </a:xfrm>
            <a:custGeom>
              <a:rect b="b" l="l" r="r" t="t"/>
              <a:pathLst>
                <a:path extrusionOk="0" h="2269" w="5010">
                  <a:moveTo>
                    <a:pt x="914" y="0"/>
                  </a:moveTo>
                  <a:cubicBezTo>
                    <a:pt x="599" y="0"/>
                    <a:pt x="315" y="63"/>
                    <a:pt x="0" y="95"/>
                  </a:cubicBezTo>
                  <a:cubicBezTo>
                    <a:pt x="158" y="536"/>
                    <a:pt x="441" y="914"/>
                    <a:pt x="756" y="1260"/>
                  </a:cubicBezTo>
                  <a:cubicBezTo>
                    <a:pt x="1418" y="1891"/>
                    <a:pt x="2237" y="2269"/>
                    <a:pt x="3151" y="2269"/>
                  </a:cubicBezTo>
                  <a:lnTo>
                    <a:pt x="5009" y="2269"/>
                  </a:lnTo>
                  <a:cubicBezTo>
                    <a:pt x="4127" y="914"/>
                    <a:pt x="2647" y="0"/>
                    <a:pt x="91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1"/>
            <p:cNvSpPr/>
            <p:nvPr/>
          </p:nvSpPr>
          <p:spPr>
            <a:xfrm>
              <a:off x="-53839375" y="3306025"/>
              <a:ext cx="55175" cy="55175"/>
            </a:xfrm>
            <a:custGeom>
              <a:rect b="b" l="l" r="r" t="t"/>
              <a:pathLst>
                <a:path extrusionOk="0" h="2207" w="2207">
                  <a:moveTo>
                    <a:pt x="1104" y="1"/>
                  </a:moveTo>
                  <a:cubicBezTo>
                    <a:pt x="505" y="1"/>
                    <a:pt x="1" y="505"/>
                    <a:pt x="1" y="1104"/>
                  </a:cubicBezTo>
                  <a:cubicBezTo>
                    <a:pt x="1" y="1702"/>
                    <a:pt x="505" y="2206"/>
                    <a:pt x="1104" y="2206"/>
                  </a:cubicBezTo>
                  <a:cubicBezTo>
                    <a:pt x="1734" y="2206"/>
                    <a:pt x="2206" y="1702"/>
                    <a:pt x="2206" y="1104"/>
                  </a:cubicBezTo>
                  <a:cubicBezTo>
                    <a:pt x="2206" y="505"/>
                    <a:pt x="1734" y="1"/>
                    <a:pt x="110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1"/>
            <p:cNvSpPr/>
            <p:nvPr/>
          </p:nvSpPr>
          <p:spPr>
            <a:xfrm>
              <a:off x="-53950425" y="3306025"/>
              <a:ext cx="55150" cy="55175"/>
            </a:xfrm>
            <a:custGeom>
              <a:rect b="b" l="l" r="r" t="t"/>
              <a:pathLst>
                <a:path extrusionOk="0" h="2207" w="2206">
                  <a:moveTo>
                    <a:pt x="1103" y="1"/>
                  </a:moveTo>
                  <a:cubicBezTo>
                    <a:pt x="505" y="1"/>
                    <a:pt x="1" y="505"/>
                    <a:pt x="1" y="1104"/>
                  </a:cubicBezTo>
                  <a:cubicBezTo>
                    <a:pt x="1" y="1702"/>
                    <a:pt x="505" y="2206"/>
                    <a:pt x="1103" y="2206"/>
                  </a:cubicBezTo>
                  <a:cubicBezTo>
                    <a:pt x="1702" y="2206"/>
                    <a:pt x="2206" y="1702"/>
                    <a:pt x="2206" y="1104"/>
                  </a:cubicBezTo>
                  <a:cubicBezTo>
                    <a:pt x="2206" y="505"/>
                    <a:pt x="1702" y="1"/>
                    <a:pt x="110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1"/>
            <p:cNvSpPr/>
            <p:nvPr/>
          </p:nvSpPr>
          <p:spPr>
            <a:xfrm>
              <a:off x="-53985075" y="3400950"/>
              <a:ext cx="236300" cy="110675"/>
            </a:xfrm>
            <a:custGeom>
              <a:rect b="b" l="l" r="r" t="t"/>
              <a:pathLst>
                <a:path extrusionOk="0" h="4427" w="9452">
                  <a:moveTo>
                    <a:pt x="5790" y="969"/>
                  </a:moveTo>
                  <a:cubicBezTo>
                    <a:pt x="5884" y="969"/>
                    <a:pt x="5971" y="1008"/>
                    <a:pt x="6018" y="1087"/>
                  </a:cubicBezTo>
                  <a:cubicBezTo>
                    <a:pt x="6176" y="1245"/>
                    <a:pt x="6176" y="1497"/>
                    <a:pt x="6018" y="1591"/>
                  </a:cubicBezTo>
                  <a:cubicBezTo>
                    <a:pt x="5671" y="1969"/>
                    <a:pt x="5199" y="2158"/>
                    <a:pt x="4726" y="2158"/>
                  </a:cubicBezTo>
                  <a:cubicBezTo>
                    <a:pt x="4254" y="2158"/>
                    <a:pt x="3750" y="1969"/>
                    <a:pt x="3435" y="1591"/>
                  </a:cubicBezTo>
                  <a:cubicBezTo>
                    <a:pt x="3277" y="1434"/>
                    <a:pt x="3277" y="1213"/>
                    <a:pt x="3435" y="1087"/>
                  </a:cubicBezTo>
                  <a:cubicBezTo>
                    <a:pt x="3513" y="1008"/>
                    <a:pt x="3608" y="969"/>
                    <a:pt x="3698" y="969"/>
                  </a:cubicBezTo>
                  <a:cubicBezTo>
                    <a:pt x="3789" y="969"/>
                    <a:pt x="3876" y="1008"/>
                    <a:pt x="3939" y="1087"/>
                  </a:cubicBezTo>
                  <a:cubicBezTo>
                    <a:pt x="4159" y="1308"/>
                    <a:pt x="4443" y="1418"/>
                    <a:pt x="4726" y="1418"/>
                  </a:cubicBezTo>
                  <a:cubicBezTo>
                    <a:pt x="5010" y="1418"/>
                    <a:pt x="5293" y="1308"/>
                    <a:pt x="5514" y="1087"/>
                  </a:cubicBezTo>
                  <a:cubicBezTo>
                    <a:pt x="5593" y="1008"/>
                    <a:pt x="5695" y="969"/>
                    <a:pt x="5790" y="969"/>
                  </a:cubicBezTo>
                  <a:close/>
                  <a:moveTo>
                    <a:pt x="4711" y="0"/>
                  </a:moveTo>
                  <a:cubicBezTo>
                    <a:pt x="4002" y="0"/>
                    <a:pt x="3293" y="205"/>
                    <a:pt x="2678" y="615"/>
                  </a:cubicBezTo>
                  <a:cubicBezTo>
                    <a:pt x="2615" y="646"/>
                    <a:pt x="2552" y="709"/>
                    <a:pt x="2489" y="709"/>
                  </a:cubicBezTo>
                  <a:lnTo>
                    <a:pt x="1" y="709"/>
                  </a:lnTo>
                  <a:cubicBezTo>
                    <a:pt x="505" y="2820"/>
                    <a:pt x="2458" y="4427"/>
                    <a:pt x="4726" y="4427"/>
                  </a:cubicBezTo>
                  <a:cubicBezTo>
                    <a:pt x="7026" y="4427"/>
                    <a:pt x="8948" y="2820"/>
                    <a:pt x="9452" y="709"/>
                  </a:cubicBezTo>
                  <a:lnTo>
                    <a:pt x="6963" y="709"/>
                  </a:lnTo>
                  <a:cubicBezTo>
                    <a:pt x="6869" y="646"/>
                    <a:pt x="6774" y="646"/>
                    <a:pt x="6743" y="615"/>
                  </a:cubicBezTo>
                  <a:cubicBezTo>
                    <a:pt x="6128" y="205"/>
                    <a:pt x="5419" y="0"/>
                    <a:pt x="471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1"/>
            <p:cNvSpPr/>
            <p:nvPr/>
          </p:nvSpPr>
          <p:spPr>
            <a:xfrm>
              <a:off x="-53986650" y="3342275"/>
              <a:ext cx="241025" cy="55150"/>
            </a:xfrm>
            <a:custGeom>
              <a:rect b="b" l="l" r="r" t="t"/>
              <a:pathLst>
                <a:path extrusionOk="0" h="2206" w="9641">
                  <a:moveTo>
                    <a:pt x="1" y="0"/>
                  </a:moveTo>
                  <a:lnTo>
                    <a:pt x="1" y="1859"/>
                  </a:lnTo>
                  <a:lnTo>
                    <a:pt x="1" y="2206"/>
                  </a:lnTo>
                  <a:lnTo>
                    <a:pt x="2458" y="2206"/>
                  </a:lnTo>
                  <a:cubicBezTo>
                    <a:pt x="3198" y="1749"/>
                    <a:pt x="4017" y="1520"/>
                    <a:pt x="4829" y="1520"/>
                  </a:cubicBezTo>
                  <a:cubicBezTo>
                    <a:pt x="5640" y="1520"/>
                    <a:pt x="6443" y="1749"/>
                    <a:pt x="7152" y="2206"/>
                  </a:cubicBezTo>
                  <a:lnTo>
                    <a:pt x="9641" y="2206"/>
                  </a:lnTo>
                  <a:lnTo>
                    <a:pt x="9641" y="1859"/>
                  </a:lnTo>
                  <a:lnTo>
                    <a:pt x="9641" y="0"/>
                  </a:lnTo>
                  <a:lnTo>
                    <a:pt x="8853" y="0"/>
                  </a:lnTo>
                  <a:cubicBezTo>
                    <a:pt x="8696" y="882"/>
                    <a:pt x="7940" y="1512"/>
                    <a:pt x="7026" y="1512"/>
                  </a:cubicBezTo>
                  <a:cubicBezTo>
                    <a:pt x="6144" y="1512"/>
                    <a:pt x="5388" y="882"/>
                    <a:pt x="5230" y="0"/>
                  </a:cubicBezTo>
                  <a:lnTo>
                    <a:pt x="4411" y="0"/>
                  </a:lnTo>
                  <a:cubicBezTo>
                    <a:pt x="4254" y="882"/>
                    <a:pt x="3466" y="1512"/>
                    <a:pt x="2584" y="1512"/>
                  </a:cubicBezTo>
                  <a:cubicBezTo>
                    <a:pt x="1670" y="1512"/>
                    <a:pt x="946" y="882"/>
                    <a:pt x="78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1"/>
            <p:cNvSpPr/>
            <p:nvPr/>
          </p:nvSpPr>
          <p:spPr>
            <a:xfrm>
              <a:off x="-53989000" y="3199700"/>
              <a:ext cx="241800" cy="123700"/>
            </a:xfrm>
            <a:custGeom>
              <a:rect b="b" l="l" r="r" t="t"/>
              <a:pathLst>
                <a:path extrusionOk="0" h="4948" w="9672">
                  <a:moveTo>
                    <a:pt x="3245" y="1"/>
                  </a:moveTo>
                  <a:cubicBezTo>
                    <a:pt x="1355" y="662"/>
                    <a:pt x="0" y="2490"/>
                    <a:pt x="0" y="4601"/>
                  </a:cubicBezTo>
                  <a:lnTo>
                    <a:pt x="0" y="4947"/>
                  </a:lnTo>
                  <a:lnTo>
                    <a:pt x="788" y="4947"/>
                  </a:lnTo>
                  <a:cubicBezTo>
                    <a:pt x="945" y="4096"/>
                    <a:pt x="1701" y="3466"/>
                    <a:pt x="2615" y="3466"/>
                  </a:cubicBezTo>
                  <a:cubicBezTo>
                    <a:pt x="3529" y="3466"/>
                    <a:pt x="4253" y="4096"/>
                    <a:pt x="4411" y="4947"/>
                  </a:cubicBezTo>
                  <a:lnTo>
                    <a:pt x="5261" y="4947"/>
                  </a:lnTo>
                  <a:cubicBezTo>
                    <a:pt x="5419" y="4096"/>
                    <a:pt x="6207" y="3466"/>
                    <a:pt x="7057" y="3466"/>
                  </a:cubicBezTo>
                  <a:cubicBezTo>
                    <a:pt x="7971" y="3466"/>
                    <a:pt x="8727" y="4096"/>
                    <a:pt x="8884" y="4947"/>
                  </a:cubicBezTo>
                  <a:lnTo>
                    <a:pt x="9672" y="4947"/>
                  </a:lnTo>
                  <a:lnTo>
                    <a:pt x="9672" y="4601"/>
                  </a:lnTo>
                  <a:cubicBezTo>
                    <a:pt x="9672" y="3939"/>
                    <a:pt x="9546" y="3309"/>
                    <a:pt x="9262" y="2710"/>
                  </a:cubicBezTo>
                  <a:lnTo>
                    <a:pt x="7089" y="2710"/>
                  </a:lnTo>
                  <a:cubicBezTo>
                    <a:pt x="5986" y="2710"/>
                    <a:pt x="4978" y="2301"/>
                    <a:pt x="4190" y="1513"/>
                  </a:cubicBezTo>
                  <a:cubicBezTo>
                    <a:pt x="3749" y="1072"/>
                    <a:pt x="3434" y="568"/>
                    <a:pt x="32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1"/>
            <p:cNvSpPr/>
            <p:nvPr/>
          </p:nvSpPr>
          <p:spPr>
            <a:xfrm>
              <a:off x="-53728300" y="3310775"/>
              <a:ext cx="18925" cy="64600"/>
            </a:xfrm>
            <a:custGeom>
              <a:rect b="b" l="l" r="r" t="t"/>
              <a:pathLst>
                <a:path extrusionOk="0" h="2584" w="757">
                  <a:moveTo>
                    <a:pt x="0" y="0"/>
                  </a:moveTo>
                  <a:lnTo>
                    <a:pt x="0" y="158"/>
                  </a:lnTo>
                  <a:lnTo>
                    <a:pt x="0" y="2583"/>
                  </a:lnTo>
                  <a:cubicBezTo>
                    <a:pt x="441" y="2300"/>
                    <a:pt x="756" y="1827"/>
                    <a:pt x="756" y="1260"/>
                  </a:cubicBezTo>
                  <a:cubicBezTo>
                    <a:pt x="756" y="756"/>
                    <a:pt x="473" y="252"/>
                    <a:pt x="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2" name="Google Shape;512;p11"/>
          <p:cNvGrpSpPr/>
          <p:nvPr/>
        </p:nvGrpSpPr>
        <p:grpSpPr>
          <a:xfrm>
            <a:off x="2534264" y="1441066"/>
            <a:ext cx="271860" cy="271860"/>
            <a:chOff x="-57568775" y="3198925"/>
            <a:chExt cx="318225" cy="318225"/>
          </a:xfrm>
        </p:grpSpPr>
        <p:sp>
          <p:nvSpPr>
            <p:cNvPr id="513" name="Google Shape;513;p11"/>
            <p:cNvSpPr/>
            <p:nvPr/>
          </p:nvSpPr>
          <p:spPr>
            <a:xfrm>
              <a:off x="-57530950" y="3373775"/>
              <a:ext cx="18125" cy="64600"/>
            </a:xfrm>
            <a:custGeom>
              <a:rect b="b" l="l" r="r" t="t"/>
              <a:pathLst>
                <a:path extrusionOk="0" h="2584" w="725">
                  <a:moveTo>
                    <a:pt x="725" y="0"/>
                  </a:moveTo>
                  <a:cubicBezTo>
                    <a:pt x="315" y="284"/>
                    <a:pt x="0" y="725"/>
                    <a:pt x="0" y="1261"/>
                  </a:cubicBezTo>
                  <a:lnTo>
                    <a:pt x="0" y="1324"/>
                  </a:lnTo>
                  <a:cubicBezTo>
                    <a:pt x="0" y="1859"/>
                    <a:pt x="315" y="2332"/>
                    <a:pt x="725" y="2584"/>
                  </a:cubicBezTo>
                  <a:lnTo>
                    <a:pt x="725" y="1576"/>
                  </a:lnTo>
                  <a:lnTo>
                    <a:pt x="72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1"/>
            <p:cNvSpPr/>
            <p:nvPr/>
          </p:nvSpPr>
          <p:spPr>
            <a:xfrm>
              <a:off x="-57568775" y="3406850"/>
              <a:ext cx="99275" cy="110300"/>
            </a:xfrm>
            <a:custGeom>
              <a:rect b="b" l="l" r="r" t="t"/>
              <a:pathLst>
                <a:path extrusionOk="0" h="4412" w="3971">
                  <a:moveTo>
                    <a:pt x="757" y="1"/>
                  </a:moveTo>
                  <a:cubicBezTo>
                    <a:pt x="285" y="473"/>
                    <a:pt x="1" y="1103"/>
                    <a:pt x="1" y="1796"/>
                  </a:cubicBezTo>
                  <a:cubicBezTo>
                    <a:pt x="1" y="3246"/>
                    <a:pt x="1198" y="4411"/>
                    <a:pt x="2616" y="4411"/>
                  </a:cubicBezTo>
                  <a:cubicBezTo>
                    <a:pt x="3120" y="4411"/>
                    <a:pt x="3561" y="4254"/>
                    <a:pt x="3971" y="4002"/>
                  </a:cubicBezTo>
                  <a:cubicBezTo>
                    <a:pt x="3435" y="3561"/>
                    <a:pt x="2994" y="2962"/>
                    <a:pt x="2710" y="2363"/>
                  </a:cubicBezTo>
                  <a:lnTo>
                    <a:pt x="1891" y="1891"/>
                  </a:lnTo>
                  <a:cubicBezTo>
                    <a:pt x="1230" y="1481"/>
                    <a:pt x="789" y="788"/>
                    <a:pt x="75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1"/>
            <p:cNvSpPr/>
            <p:nvPr/>
          </p:nvSpPr>
          <p:spPr>
            <a:xfrm>
              <a:off x="-57494725" y="3254850"/>
              <a:ext cx="207175" cy="262300"/>
            </a:xfrm>
            <a:custGeom>
              <a:rect b="b" l="l" r="r" t="t"/>
              <a:pathLst>
                <a:path extrusionOk="0" h="10492" w="8287">
                  <a:moveTo>
                    <a:pt x="2647" y="5293"/>
                  </a:moveTo>
                  <a:cubicBezTo>
                    <a:pt x="2836" y="5293"/>
                    <a:pt x="2993" y="5451"/>
                    <a:pt x="2993" y="5640"/>
                  </a:cubicBezTo>
                  <a:cubicBezTo>
                    <a:pt x="2993" y="5829"/>
                    <a:pt x="2836" y="5986"/>
                    <a:pt x="2647" y="5986"/>
                  </a:cubicBezTo>
                  <a:cubicBezTo>
                    <a:pt x="2628" y="5989"/>
                    <a:pt x="2609" y="5990"/>
                    <a:pt x="2592" y="5990"/>
                  </a:cubicBezTo>
                  <a:cubicBezTo>
                    <a:pt x="2400" y="5990"/>
                    <a:pt x="2269" y="5841"/>
                    <a:pt x="2269" y="5640"/>
                  </a:cubicBezTo>
                  <a:cubicBezTo>
                    <a:pt x="2269" y="5451"/>
                    <a:pt x="2426" y="5293"/>
                    <a:pt x="2647" y="5293"/>
                  </a:cubicBezTo>
                  <a:close/>
                  <a:moveTo>
                    <a:pt x="5640" y="5324"/>
                  </a:moveTo>
                  <a:cubicBezTo>
                    <a:pt x="5829" y="5324"/>
                    <a:pt x="5986" y="5482"/>
                    <a:pt x="5986" y="5671"/>
                  </a:cubicBezTo>
                  <a:cubicBezTo>
                    <a:pt x="6018" y="5860"/>
                    <a:pt x="5860" y="6018"/>
                    <a:pt x="5640" y="6018"/>
                  </a:cubicBezTo>
                  <a:cubicBezTo>
                    <a:pt x="5419" y="6018"/>
                    <a:pt x="5262" y="5860"/>
                    <a:pt x="5262" y="5671"/>
                  </a:cubicBezTo>
                  <a:cubicBezTo>
                    <a:pt x="5262" y="5482"/>
                    <a:pt x="5419" y="5324"/>
                    <a:pt x="5640" y="5324"/>
                  </a:cubicBezTo>
                  <a:close/>
                  <a:moveTo>
                    <a:pt x="5191" y="7845"/>
                  </a:moveTo>
                  <a:cubicBezTo>
                    <a:pt x="5285" y="7845"/>
                    <a:pt x="5372" y="7876"/>
                    <a:pt x="5419" y="7939"/>
                  </a:cubicBezTo>
                  <a:cubicBezTo>
                    <a:pt x="5640" y="8065"/>
                    <a:pt x="5640" y="8317"/>
                    <a:pt x="5482" y="8475"/>
                  </a:cubicBezTo>
                  <a:cubicBezTo>
                    <a:pt x="5104" y="8822"/>
                    <a:pt x="4632" y="9011"/>
                    <a:pt x="4128" y="9011"/>
                  </a:cubicBezTo>
                  <a:cubicBezTo>
                    <a:pt x="3624" y="9011"/>
                    <a:pt x="3151" y="8822"/>
                    <a:pt x="2836" y="8475"/>
                  </a:cubicBezTo>
                  <a:cubicBezTo>
                    <a:pt x="2678" y="8317"/>
                    <a:pt x="2678" y="8065"/>
                    <a:pt x="2836" y="7939"/>
                  </a:cubicBezTo>
                  <a:cubicBezTo>
                    <a:pt x="2915" y="7876"/>
                    <a:pt x="3009" y="7845"/>
                    <a:pt x="3100" y="7845"/>
                  </a:cubicBezTo>
                  <a:cubicBezTo>
                    <a:pt x="3190" y="7845"/>
                    <a:pt x="3277" y="7876"/>
                    <a:pt x="3340" y="7939"/>
                  </a:cubicBezTo>
                  <a:cubicBezTo>
                    <a:pt x="3561" y="8160"/>
                    <a:pt x="3844" y="8270"/>
                    <a:pt x="4128" y="8270"/>
                  </a:cubicBezTo>
                  <a:cubicBezTo>
                    <a:pt x="4411" y="8270"/>
                    <a:pt x="4695" y="8160"/>
                    <a:pt x="4915" y="7939"/>
                  </a:cubicBezTo>
                  <a:cubicBezTo>
                    <a:pt x="4994" y="7876"/>
                    <a:pt x="5096" y="7845"/>
                    <a:pt x="5191" y="7845"/>
                  </a:cubicBezTo>
                  <a:close/>
                  <a:moveTo>
                    <a:pt x="1796" y="0"/>
                  </a:moveTo>
                  <a:cubicBezTo>
                    <a:pt x="1670" y="126"/>
                    <a:pt x="1135" y="504"/>
                    <a:pt x="1072" y="630"/>
                  </a:cubicBezTo>
                  <a:cubicBezTo>
                    <a:pt x="442" y="1260"/>
                    <a:pt x="0" y="2363"/>
                    <a:pt x="0" y="3403"/>
                  </a:cubicBezTo>
                  <a:lnTo>
                    <a:pt x="0" y="6396"/>
                  </a:lnTo>
                  <a:cubicBezTo>
                    <a:pt x="0" y="8632"/>
                    <a:pt x="1859" y="10491"/>
                    <a:pt x="4128" y="10491"/>
                  </a:cubicBezTo>
                  <a:cubicBezTo>
                    <a:pt x="6427" y="10491"/>
                    <a:pt x="8286" y="8632"/>
                    <a:pt x="8286" y="6396"/>
                  </a:cubicBezTo>
                  <a:lnTo>
                    <a:pt x="8286" y="4505"/>
                  </a:lnTo>
                  <a:cubicBezTo>
                    <a:pt x="8157" y="4513"/>
                    <a:pt x="8028" y="4517"/>
                    <a:pt x="7899" y="4517"/>
                  </a:cubicBezTo>
                  <a:cubicBezTo>
                    <a:pt x="6396" y="4517"/>
                    <a:pt x="4939" y="4009"/>
                    <a:pt x="3750" y="2993"/>
                  </a:cubicBezTo>
                  <a:cubicBezTo>
                    <a:pt x="2804" y="2206"/>
                    <a:pt x="2174" y="1103"/>
                    <a:pt x="17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11"/>
            <p:cNvSpPr/>
            <p:nvPr/>
          </p:nvSpPr>
          <p:spPr>
            <a:xfrm>
              <a:off x="-57269475" y="3372975"/>
              <a:ext cx="18925" cy="63825"/>
            </a:xfrm>
            <a:custGeom>
              <a:rect b="b" l="l" r="r" t="t"/>
              <a:pathLst>
                <a:path extrusionOk="0" h="2553" w="757">
                  <a:moveTo>
                    <a:pt x="1" y="1"/>
                  </a:moveTo>
                  <a:lnTo>
                    <a:pt x="1" y="2553"/>
                  </a:lnTo>
                  <a:cubicBezTo>
                    <a:pt x="442" y="2301"/>
                    <a:pt x="757" y="1828"/>
                    <a:pt x="757" y="1261"/>
                  </a:cubicBezTo>
                  <a:cubicBezTo>
                    <a:pt x="757" y="757"/>
                    <a:pt x="473" y="2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11"/>
            <p:cNvSpPr/>
            <p:nvPr/>
          </p:nvSpPr>
          <p:spPr>
            <a:xfrm>
              <a:off x="-57436450" y="3198925"/>
              <a:ext cx="185900" cy="154400"/>
            </a:xfrm>
            <a:custGeom>
              <a:rect b="b" l="l" r="r" t="t"/>
              <a:pathLst>
                <a:path extrusionOk="0" h="6176" w="7436">
                  <a:moveTo>
                    <a:pt x="1828" y="0"/>
                  </a:moveTo>
                  <a:cubicBezTo>
                    <a:pt x="1198" y="0"/>
                    <a:pt x="568" y="126"/>
                    <a:pt x="1" y="315"/>
                  </a:cubicBezTo>
                  <a:cubicBezTo>
                    <a:pt x="1" y="977"/>
                    <a:pt x="127" y="1639"/>
                    <a:pt x="316" y="2237"/>
                  </a:cubicBezTo>
                  <a:cubicBezTo>
                    <a:pt x="631" y="3151"/>
                    <a:pt x="1167" y="3970"/>
                    <a:pt x="1923" y="4600"/>
                  </a:cubicBezTo>
                  <a:cubicBezTo>
                    <a:pt x="2710" y="5262"/>
                    <a:pt x="3655" y="5734"/>
                    <a:pt x="4632" y="5892"/>
                  </a:cubicBezTo>
                  <a:cubicBezTo>
                    <a:pt x="5073" y="5976"/>
                    <a:pt x="5262" y="5976"/>
                    <a:pt x="5507" y="5976"/>
                  </a:cubicBezTo>
                  <a:lnTo>
                    <a:pt x="5507" y="5976"/>
                  </a:lnTo>
                  <a:cubicBezTo>
                    <a:pt x="5630" y="5976"/>
                    <a:pt x="5766" y="5976"/>
                    <a:pt x="5955" y="5986"/>
                  </a:cubicBezTo>
                  <a:lnTo>
                    <a:pt x="6680" y="5986"/>
                  </a:lnTo>
                  <a:cubicBezTo>
                    <a:pt x="6963" y="5986"/>
                    <a:pt x="7215" y="6049"/>
                    <a:pt x="7436" y="6175"/>
                  </a:cubicBezTo>
                  <a:lnTo>
                    <a:pt x="7436" y="5671"/>
                  </a:lnTo>
                  <a:lnTo>
                    <a:pt x="7436" y="5640"/>
                  </a:lnTo>
                  <a:cubicBezTo>
                    <a:pt x="7436" y="2552"/>
                    <a:pt x="4916" y="0"/>
                    <a:pt x="182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11"/>
            <p:cNvSpPr/>
            <p:nvPr/>
          </p:nvSpPr>
          <p:spPr>
            <a:xfrm>
              <a:off x="-57532525" y="3215450"/>
              <a:ext cx="77975" cy="148900"/>
            </a:xfrm>
            <a:custGeom>
              <a:rect b="b" l="l" r="r" t="t"/>
              <a:pathLst>
                <a:path extrusionOk="0" h="5956" w="3119">
                  <a:moveTo>
                    <a:pt x="3056" y="1"/>
                  </a:moveTo>
                  <a:cubicBezTo>
                    <a:pt x="1260" y="946"/>
                    <a:pt x="0" y="2836"/>
                    <a:pt x="0" y="5010"/>
                  </a:cubicBezTo>
                  <a:lnTo>
                    <a:pt x="0" y="5199"/>
                  </a:lnTo>
                  <a:lnTo>
                    <a:pt x="0" y="5955"/>
                  </a:lnTo>
                  <a:lnTo>
                    <a:pt x="63" y="5955"/>
                  </a:lnTo>
                  <a:cubicBezTo>
                    <a:pt x="158" y="5829"/>
                    <a:pt x="284" y="5766"/>
                    <a:pt x="410" y="5672"/>
                  </a:cubicBezTo>
                  <a:lnTo>
                    <a:pt x="788" y="5451"/>
                  </a:lnTo>
                  <a:lnTo>
                    <a:pt x="788" y="4601"/>
                  </a:lnTo>
                  <a:cubicBezTo>
                    <a:pt x="914" y="3088"/>
                    <a:pt x="1828" y="1576"/>
                    <a:pt x="3119" y="789"/>
                  </a:cubicBezTo>
                  <a:cubicBezTo>
                    <a:pt x="3088" y="505"/>
                    <a:pt x="3056" y="253"/>
                    <a:pt x="305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9" name="Google Shape;519;p11"/>
          <p:cNvGrpSpPr/>
          <p:nvPr/>
        </p:nvGrpSpPr>
        <p:grpSpPr>
          <a:xfrm>
            <a:off x="2547399" y="3172814"/>
            <a:ext cx="245611" cy="272372"/>
            <a:chOff x="-57162350" y="3982000"/>
            <a:chExt cx="287500" cy="318825"/>
          </a:xfrm>
        </p:grpSpPr>
        <p:sp>
          <p:nvSpPr>
            <p:cNvPr id="520" name="Google Shape;520;p11"/>
            <p:cNvSpPr/>
            <p:nvPr/>
          </p:nvSpPr>
          <p:spPr>
            <a:xfrm>
              <a:off x="-56989850" y="4151150"/>
              <a:ext cx="55150" cy="55150"/>
            </a:xfrm>
            <a:custGeom>
              <a:rect b="b" l="l" r="r" t="t"/>
              <a:pathLst>
                <a:path extrusionOk="0" h="2206" w="2206">
                  <a:moveTo>
                    <a:pt x="1103" y="1"/>
                  </a:moveTo>
                  <a:cubicBezTo>
                    <a:pt x="504" y="1"/>
                    <a:pt x="0" y="473"/>
                    <a:pt x="0" y="1103"/>
                  </a:cubicBezTo>
                  <a:cubicBezTo>
                    <a:pt x="0" y="1702"/>
                    <a:pt x="504" y="2206"/>
                    <a:pt x="1103" y="2206"/>
                  </a:cubicBezTo>
                  <a:cubicBezTo>
                    <a:pt x="1733" y="2206"/>
                    <a:pt x="2205" y="1702"/>
                    <a:pt x="2205" y="1103"/>
                  </a:cubicBezTo>
                  <a:cubicBezTo>
                    <a:pt x="2205" y="473"/>
                    <a:pt x="1733" y="1"/>
                    <a:pt x="110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11"/>
            <p:cNvSpPr/>
            <p:nvPr/>
          </p:nvSpPr>
          <p:spPr>
            <a:xfrm>
              <a:off x="-57162350" y="3982000"/>
              <a:ext cx="287500" cy="161300"/>
            </a:xfrm>
            <a:custGeom>
              <a:rect b="b" l="l" r="r" t="t"/>
              <a:pathLst>
                <a:path extrusionOk="0" h="6452" w="11500">
                  <a:moveTo>
                    <a:pt x="5778" y="1"/>
                  </a:moveTo>
                  <a:cubicBezTo>
                    <a:pt x="5286" y="1"/>
                    <a:pt x="4789" y="166"/>
                    <a:pt x="4380" y="497"/>
                  </a:cubicBezTo>
                  <a:cubicBezTo>
                    <a:pt x="4263" y="479"/>
                    <a:pt x="4146" y="470"/>
                    <a:pt x="4031" y="470"/>
                  </a:cubicBezTo>
                  <a:cubicBezTo>
                    <a:pt x="3147" y="470"/>
                    <a:pt x="2323" y="992"/>
                    <a:pt x="2017" y="1883"/>
                  </a:cubicBezTo>
                  <a:cubicBezTo>
                    <a:pt x="1072" y="2230"/>
                    <a:pt x="473" y="3238"/>
                    <a:pt x="631" y="4246"/>
                  </a:cubicBezTo>
                  <a:cubicBezTo>
                    <a:pt x="127" y="4876"/>
                    <a:pt x="1" y="5695"/>
                    <a:pt x="316" y="6452"/>
                  </a:cubicBezTo>
                  <a:cubicBezTo>
                    <a:pt x="536" y="6294"/>
                    <a:pt x="757" y="6168"/>
                    <a:pt x="1040" y="6074"/>
                  </a:cubicBezTo>
                  <a:cubicBezTo>
                    <a:pt x="1355" y="4498"/>
                    <a:pt x="2458" y="3175"/>
                    <a:pt x="4002" y="2577"/>
                  </a:cubicBezTo>
                  <a:cubicBezTo>
                    <a:pt x="4096" y="2545"/>
                    <a:pt x="4096" y="2545"/>
                    <a:pt x="4191" y="2513"/>
                  </a:cubicBezTo>
                  <a:cubicBezTo>
                    <a:pt x="4224" y="2504"/>
                    <a:pt x="4257" y="2499"/>
                    <a:pt x="4290" y="2499"/>
                  </a:cubicBezTo>
                  <a:cubicBezTo>
                    <a:pt x="4474" y="2499"/>
                    <a:pt x="4637" y="2641"/>
                    <a:pt x="4663" y="2829"/>
                  </a:cubicBezTo>
                  <a:cubicBezTo>
                    <a:pt x="4789" y="4593"/>
                    <a:pt x="6239" y="5979"/>
                    <a:pt x="8003" y="5979"/>
                  </a:cubicBezTo>
                  <a:lnTo>
                    <a:pt x="9862" y="5979"/>
                  </a:lnTo>
                  <a:cubicBezTo>
                    <a:pt x="10366" y="5979"/>
                    <a:pt x="10807" y="6137"/>
                    <a:pt x="11185" y="6389"/>
                  </a:cubicBezTo>
                  <a:cubicBezTo>
                    <a:pt x="11500" y="5695"/>
                    <a:pt x="11405" y="4876"/>
                    <a:pt x="10870" y="4246"/>
                  </a:cubicBezTo>
                  <a:cubicBezTo>
                    <a:pt x="11027" y="3207"/>
                    <a:pt x="10492" y="2230"/>
                    <a:pt x="9515" y="1883"/>
                  </a:cubicBezTo>
                  <a:cubicBezTo>
                    <a:pt x="9178" y="1040"/>
                    <a:pt x="8363" y="472"/>
                    <a:pt x="7475" y="472"/>
                  </a:cubicBezTo>
                  <a:cubicBezTo>
                    <a:pt x="7368" y="472"/>
                    <a:pt x="7260" y="480"/>
                    <a:pt x="7152" y="497"/>
                  </a:cubicBezTo>
                  <a:cubicBezTo>
                    <a:pt x="6758" y="166"/>
                    <a:pt x="6270" y="1"/>
                    <a:pt x="577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11"/>
            <p:cNvSpPr/>
            <p:nvPr/>
          </p:nvSpPr>
          <p:spPr>
            <a:xfrm>
              <a:off x="-57119850" y="4066875"/>
              <a:ext cx="126075" cy="111875"/>
            </a:xfrm>
            <a:custGeom>
              <a:rect b="b" l="l" r="r" t="t"/>
              <a:pathLst>
                <a:path extrusionOk="0" h="4475" w="5043">
                  <a:moveTo>
                    <a:pt x="2333" y="1"/>
                  </a:moveTo>
                  <a:cubicBezTo>
                    <a:pt x="915" y="694"/>
                    <a:pt x="2" y="2111"/>
                    <a:pt x="2" y="3718"/>
                  </a:cubicBezTo>
                  <a:lnTo>
                    <a:pt x="2" y="4191"/>
                  </a:lnTo>
                  <a:lnTo>
                    <a:pt x="2" y="4359"/>
                  </a:lnTo>
                  <a:lnTo>
                    <a:pt x="2" y="4359"/>
                  </a:lnTo>
                  <a:cubicBezTo>
                    <a:pt x="32" y="3375"/>
                    <a:pt x="829" y="2616"/>
                    <a:pt x="1861" y="2616"/>
                  </a:cubicBezTo>
                  <a:cubicBezTo>
                    <a:pt x="2774" y="2616"/>
                    <a:pt x="3499" y="3246"/>
                    <a:pt x="3656" y="4096"/>
                  </a:cubicBezTo>
                  <a:lnTo>
                    <a:pt x="4507" y="4096"/>
                  </a:lnTo>
                  <a:cubicBezTo>
                    <a:pt x="4570" y="3718"/>
                    <a:pt x="4791" y="3403"/>
                    <a:pt x="5043" y="3120"/>
                  </a:cubicBezTo>
                  <a:cubicBezTo>
                    <a:pt x="3656" y="2647"/>
                    <a:pt x="2617" y="1481"/>
                    <a:pt x="2333" y="1"/>
                  </a:cubicBezTo>
                  <a:close/>
                  <a:moveTo>
                    <a:pt x="2" y="4359"/>
                  </a:moveTo>
                  <a:cubicBezTo>
                    <a:pt x="1" y="4397"/>
                    <a:pt x="1" y="4435"/>
                    <a:pt x="2" y="4474"/>
                  </a:cubicBezTo>
                  <a:lnTo>
                    <a:pt x="2" y="4359"/>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11"/>
            <p:cNvSpPr/>
            <p:nvPr/>
          </p:nvSpPr>
          <p:spPr>
            <a:xfrm>
              <a:off x="-57100925" y="4151150"/>
              <a:ext cx="55175" cy="55150"/>
            </a:xfrm>
            <a:custGeom>
              <a:rect b="b" l="l" r="r" t="t"/>
              <a:pathLst>
                <a:path extrusionOk="0" h="2206" w="2207">
                  <a:moveTo>
                    <a:pt x="1104" y="1"/>
                  </a:moveTo>
                  <a:cubicBezTo>
                    <a:pt x="505" y="1"/>
                    <a:pt x="1" y="473"/>
                    <a:pt x="1" y="1103"/>
                  </a:cubicBezTo>
                  <a:cubicBezTo>
                    <a:pt x="1" y="1702"/>
                    <a:pt x="505" y="2206"/>
                    <a:pt x="1104" y="2206"/>
                  </a:cubicBezTo>
                  <a:cubicBezTo>
                    <a:pt x="1702" y="2206"/>
                    <a:pt x="2206" y="1702"/>
                    <a:pt x="2206" y="1103"/>
                  </a:cubicBezTo>
                  <a:cubicBezTo>
                    <a:pt x="2206" y="473"/>
                    <a:pt x="1702" y="1"/>
                    <a:pt x="110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11"/>
            <p:cNvSpPr/>
            <p:nvPr/>
          </p:nvSpPr>
          <p:spPr>
            <a:xfrm>
              <a:off x="-57119825" y="4179500"/>
              <a:ext cx="204800" cy="121325"/>
            </a:xfrm>
            <a:custGeom>
              <a:rect b="b" l="l" r="r" t="t"/>
              <a:pathLst>
                <a:path extrusionOk="0" h="4853" w="8192">
                  <a:moveTo>
                    <a:pt x="5160" y="2151"/>
                  </a:moveTo>
                  <a:cubicBezTo>
                    <a:pt x="5254" y="2151"/>
                    <a:pt x="5341" y="2190"/>
                    <a:pt x="5388" y="2269"/>
                  </a:cubicBezTo>
                  <a:cubicBezTo>
                    <a:pt x="5546" y="2427"/>
                    <a:pt x="5546" y="2679"/>
                    <a:pt x="5388" y="2805"/>
                  </a:cubicBezTo>
                  <a:cubicBezTo>
                    <a:pt x="5042" y="3151"/>
                    <a:pt x="4569" y="3340"/>
                    <a:pt x="4096" y="3340"/>
                  </a:cubicBezTo>
                  <a:cubicBezTo>
                    <a:pt x="3624" y="3340"/>
                    <a:pt x="3120" y="3151"/>
                    <a:pt x="2805" y="2805"/>
                  </a:cubicBezTo>
                  <a:cubicBezTo>
                    <a:pt x="2647" y="2647"/>
                    <a:pt x="2647" y="2395"/>
                    <a:pt x="2805" y="2269"/>
                  </a:cubicBezTo>
                  <a:cubicBezTo>
                    <a:pt x="2884" y="2190"/>
                    <a:pt x="2978" y="2151"/>
                    <a:pt x="3069" y="2151"/>
                  </a:cubicBezTo>
                  <a:cubicBezTo>
                    <a:pt x="3159" y="2151"/>
                    <a:pt x="3246" y="2190"/>
                    <a:pt x="3309" y="2269"/>
                  </a:cubicBezTo>
                  <a:cubicBezTo>
                    <a:pt x="3529" y="2490"/>
                    <a:pt x="3813" y="2600"/>
                    <a:pt x="4096" y="2600"/>
                  </a:cubicBezTo>
                  <a:cubicBezTo>
                    <a:pt x="4380" y="2600"/>
                    <a:pt x="4664" y="2490"/>
                    <a:pt x="4884" y="2269"/>
                  </a:cubicBezTo>
                  <a:cubicBezTo>
                    <a:pt x="4963" y="2190"/>
                    <a:pt x="5065" y="2151"/>
                    <a:pt x="5160" y="2151"/>
                  </a:cubicBezTo>
                  <a:close/>
                  <a:moveTo>
                    <a:pt x="1" y="1"/>
                  </a:moveTo>
                  <a:lnTo>
                    <a:pt x="1" y="2238"/>
                  </a:lnTo>
                  <a:cubicBezTo>
                    <a:pt x="1" y="3687"/>
                    <a:pt x="1198" y="4853"/>
                    <a:pt x="2616" y="4853"/>
                  </a:cubicBezTo>
                  <a:lnTo>
                    <a:pt x="5609" y="4853"/>
                  </a:lnTo>
                  <a:cubicBezTo>
                    <a:pt x="7058" y="4853"/>
                    <a:pt x="8192" y="3655"/>
                    <a:pt x="8192" y="2238"/>
                  </a:cubicBezTo>
                  <a:lnTo>
                    <a:pt x="8192" y="1"/>
                  </a:lnTo>
                  <a:cubicBezTo>
                    <a:pt x="8192" y="977"/>
                    <a:pt x="7341" y="1860"/>
                    <a:pt x="6302" y="1860"/>
                  </a:cubicBezTo>
                  <a:cubicBezTo>
                    <a:pt x="5388" y="1860"/>
                    <a:pt x="4664" y="1230"/>
                    <a:pt x="4506" y="347"/>
                  </a:cubicBezTo>
                  <a:lnTo>
                    <a:pt x="3655" y="347"/>
                  </a:lnTo>
                  <a:cubicBezTo>
                    <a:pt x="3498" y="1230"/>
                    <a:pt x="2710" y="1860"/>
                    <a:pt x="1860" y="1860"/>
                  </a:cubicBezTo>
                  <a:cubicBezTo>
                    <a:pt x="820" y="1860"/>
                    <a:pt x="1" y="1009"/>
                    <a:pt x="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11"/>
            <p:cNvSpPr/>
            <p:nvPr/>
          </p:nvSpPr>
          <p:spPr>
            <a:xfrm>
              <a:off x="-57158400" y="4156675"/>
              <a:ext cx="18900" cy="63825"/>
            </a:xfrm>
            <a:custGeom>
              <a:rect b="b" l="l" r="r" t="t"/>
              <a:pathLst>
                <a:path extrusionOk="0" h="2553" w="756">
                  <a:moveTo>
                    <a:pt x="756" y="0"/>
                  </a:moveTo>
                  <a:cubicBezTo>
                    <a:pt x="315" y="252"/>
                    <a:pt x="0" y="725"/>
                    <a:pt x="0" y="1260"/>
                  </a:cubicBezTo>
                  <a:cubicBezTo>
                    <a:pt x="0" y="1827"/>
                    <a:pt x="315" y="2300"/>
                    <a:pt x="756" y="2552"/>
                  </a:cubicBezTo>
                  <a:lnTo>
                    <a:pt x="75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1"/>
            <p:cNvSpPr/>
            <p:nvPr/>
          </p:nvSpPr>
          <p:spPr>
            <a:xfrm>
              <a:off x="-56896125" y="4155875"/>
              <a:ext cx="18925" cy="63825"/>
            </a:xfrm>
            <a:custGeom>
              <a:rect b="b" l="l" r="r" t="t"/>
              <a:pathLst>
                <a:path extrusionOk="0" h="2553" w="757">
                  <a:moveTo>
                    <a:pt x="0" y="1"/>
                  </a:moveTo>
                  <a:lnTo>
                    <a:pt x="0" y="2553"/>
                  </a:lnTo>
                  <a:cubicBezTo>
                    <a:pt x="441" y="2269"/>
                    <a:pt x="756" y="1796"/>
                    <a:pt x="756" y="1261"/>
                  </a:cubicBezTo>
                  <a:cubicBezTo>
                    <a:pt x="756" y="757"/>
                    <a:pt x="441" y="284"/>
                    <a:pt x="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1"/>
            <p:cNvSpPr/>
            <p:nvPr/>
          </p:nvSpPr>
          <p:spPr>
            <a:xfrm>
              <a:off x="-56924475" y="4149575"/>
              <a:ext cx="9450" cy="29175"/>
            </a:xfrm>
            <a:custGeom>
              <a:rect b="b" l="l" r="r" t="t"/>
              <a:pathLst>
                <a:path extrusionOk="0" h="1167" w="378">
                  <a:moveTo>
                    <a:pt x="0" y="1"/>
                  </a:moveTo>
                  <a:cubicBezTo>
                    <a:pt x="221" y="379"/>
                    <a:pt x="378" y="757"/>
                    <a:pt x="378" y="1166"/>
                  </a:cubicBezTo>
                  <a:lnTo>
                    <a:pt x="378" y="883"/>
                  </a:lnTo>
                  <a:lnTo>
                    <a:pt x="37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8" name="Google Shape;528;p11"/>
          <p:cNvGrpSpPr/>
          <p:nvPr/>
        </p:nvGrpSpPr>
        <p:grpSpPr>
          <a:xfrm>
            <a:off x="6337864" y="3173743"/>
            <a:ext cx="271860" cy="270514"/>
            <a:chOff x="-55202750" y="3198925"/>
            <a:chExt cx="318225" cy="316650"/>
          </a:xfrm>
        </p:grpSpPr>
        <p:sp>
          <p:nvSpPr>
            <p:cNvPr id="529" name="Google Shape;529;p11"/>
            <p:cNvSpPr/>
            <p:nvPr/>
          </p:nvSpPr>
          <p:spPr>
            <a:xfrm>
              <a:off x="-55130275" y="3293425"/>
              <a:ext cx="167775" cy="168575"/>
            </a:xfrm>
            <a:custGeom>
              <a:rect b="b" l="l" r="r" t="t"/>
              <a:pathLst>
                <a:path extrusionOk="0" h="6743" w="6711">
                  <a:moveTo>
                    <a:pt x="1891" y="2238"/>
                  </a:moveTo>
                  <a:cubicBezTo>
                    <a:pt x="2111" y="2238"/>
                    <a:pt x="2269" y="2395"/>
                    <a:pt x="2269" y="2584"/>
                  </a:cubicBezTo>
                  <a:cubicBezTo>
                    <a:pt x="2269" y="2805"/>
                    <a:pt x="2111" y="2962"/>
                    <a:pt x="1891" y="2962"/>
                  </a:cubicBezTo>
                  <a:cubicBezTo>
                    <a:pt x="1702" y="2962"/>
                    <a:pt x="1544" y="2836"/>
                    <a:pt x="1544" y="2584"/>
                  </a:cubicBezTo>
                  <a:cubicBezTo>
                    <a:pt x="1544" y="2395"/>
                    <a:pt x="1702" y="2238"/>
                    <a:pt x="1891" y="2238"/>
                  </a:cubicBezTo>
                  <a:close/>
                  <a:moveTo>
                    <a:pt x="4884" y="2269"/>
                  </a:moveTo>
                  <a:cubicBezTo>
                    <a:pt x="5104" y="2269"/>
                    <a:pt x="5262" y="2427"/>
                    <a:pt x="5262" y="2647"/>
                  </a:cubicBezTo>
                  <a:cubicBezTo>
                    <a:pt x="5262" y="2836"/>
                    <a:pt x="5104" y="2994"/>
                    <a:pt x="4884" y="2994"/>
                  </a:cubicBezTo>
                  <a:cubicBezTo>
                    <a:pt x="4695" y="2994"/>
                    <a:pt x="4537" y="2836"/>
                    <a:pt x="4537" y="2647"/>
                  </a:cubicBezTo>
                  <a:cubicBezTo>
                    <a:pt x="4537" y="2427"/>
                    <a:pt x="4695" y="2269"/>
                    <a:pt x="4884" y="2269"/>
                  </a:cubicBezTo>
                  <a:close/>
                  <a:moveTo>
                    <a:pt x="4454" y="4798"/>
                  </a:moveTo>
                  <a:cubicBezTo>
                    <a:pt x="4545" y="4798"/>
                    <a:pt x="4632" y="4837"/>
                    <a:pt x="4695" y="4916"/>
                  </a:cubicBezTo>
                  <a:cubicBezTo>
                    <a:pt x="4852" y="5042"/>
                    <a:pt x="4852" y="5262"/>
                    <a:pt x="4726" y="5420"/>
                  </a:cubicBezTo>
                  <a:cubicBezTo>
                    <a:pt x="4380" y="5798"/>
                    <a:pt x="3907" y="5987"/>
                    <a:pt x="3403" y="5987"/>
                  </a:cubicBezTo>
                  <a:cubicBezTo>
                    <a:pt x="2899" y="5987"/>
                    <a:pt x="2426" y="5798"/>
                    <a:pt x="2111" y="5420"/>
                  </a:cubicBezTo>
                  <a:cubicBezTo>
                    <a:pt x="1954" y="5262"/>
                    <a:pt x="1954" y="5042"/>
                    <a:pt x="2111" y="4916"/>
                  </a:cubicBezTo>
                  <a:cubicBezTo>
                    <a:pt x="2190" y="4837"/>
                    <a:pt x="2284" y="4798"/>
                    <a:pt x="2375" y="4798"/>
                  </a:cubicBezTo>
                  <a:cubicBezTo>
                    <a:pt x="2466" y="4798"/>
                    <a:pt x="2552" y="4837"/>
                    <a:pt x="2615" y="4916"/>
                  </a:cubicBezTo>
                  <a:cubicBezTo>
                    <a:pt x="2836" y="5136"/>
                    <a:pt x="3119" y="5246"/>
                    <a:pt x="3403" y="5246"/>
                  </a:cubicBezTo>
                  <a:cubicBezTo>
                    <a:pt x="3686" y="5246"/>
                    <a:pt x="3970" y="5136"/>
                    <a:pt x="4191" y="4916"/>
                  </a:cubicBezTo>
                  <a:cubicBezTo>
                    <a:pt x="4269" y="4837"/>
                    <a:pt x="4364" y="4798"/>
                    <a:pt x="4454" y="4798"/>
                  </a:cubicBezTo>
                  <a:close/>
                  <a:moveTo>
                    <a:pt x="3403" y="1"/>
                  </a:moveTo>
                  <a:cubicBezTo>
                    <a:pt x="2773" y="1261"/>
                    <a:pt x="1513" y="2112"/>
                    <a:pt x="63" y="2238"/>
                  </a:cubicBezTo>
                  <a:cubicBezTo>
                    <a:pt x="63" y="2364"/>
                    <a:pt x="0" y="2521"/>
                    <a:pt x="0" y="2647"/>
                  </a:cubicBezTo>
                  <a:lnTo>
                    <a:pt x="0" y="4128"/>
                  </a:lnTo>
                  <a:cubicBezTo>
                    <a:pt x="0" y="5577"/>
                    <a:pt x="1198" y="6743"/>
                    <a:pt x="2615" y="6743"/>
                  </a:cubicBezTo>
                  <a:lnTo>
                    <a:pt x="4096" y="6743"/>
                  </a:lnTo>
                  <a:cubicBezTo>
                    <a:pt x="5577" y="6743"/>
                    <a:pt x="6711" y="5546"/>
                    <a:pt x="6711" y="4128"/>
                  </a:cubicBezTo>
                  <a:lnTo>
                    <a:pt x="6711" y="2647"/>
                  </a:lnTo>
                  <a:cubicBezTo>
                    <a:pt x="6711" y="2521"/>
                    <a:pt x="6711" y="2364"/>
                    <a:pt x="6679" y="2238"/>
                  </a:cubicBezTo>
                  <a:cubicBezTo>
                    <a:pt x="5293" y="2112"/>
                    <a:pt x="4033" y="1261"/>
                    <a:pt x="340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1"/>
            <p:cNvSpPr/>
            <p:nvPr/>
          </p:nvSpPr>
          <p:spPr>
            <a:xfrm>
              <a:off x="-55202750" y="3198925"/>
              <a:ext cx="318225" cy="316650"/>
            </a:xfrm>
            <a:custGeom>
              <a:rect b="b" l="l" r="r" t="t"/>
              <a:pathLst>
                <a:path extrusionOk="0" h="12666" w="12729">
                  <a:moveTo>
                    <a:pt x="6302" y="2221"/>
                  </a:moveTo>
                  <a:cubicBezTo>
                    <a:pt x="6459" y="2221"/>
                    <a:pt x="6617" y="2300"/>
                    <a:pt x="6648" y="2458"/>
                  </a:cubicBezTo>
                  <a:lnTo>
                    <a:pt x="6680" y="2615"/>
                  </a:lnTo>
                  <a:cubicBezTo>
                    <a:pt x="7058" y="4127"/>
                    <a:pt x="8381" y="5230"/>
                    <a:pt x="9956" y="5230"/>
                  </a:cubicBezTo>
                  <a:cubicBezTo>
                    <a:pt x="10145" y="5230"/>
                    <a:pt x="10272" y="5356"/>
                    <a:pt x="10303" y="5545"/>
                  </a:cubicBezTo>
                  <a:cubicBezTo>
                    <a:pt x="10366" y="5829"/>
                    <a:pt x="10398" y="6112"/>
                    <a:pt x="10398" y="6364"/>
                  </a:cubicBezTo>
                  <a:lnTo>
                    <a:pt x="10398" y="7877"/>
                  </a:lnTo>
                  <a:cubicBezTo>
                    <a:pt x="10398" y="9704"/>
                    <a:pt x="8885" y="11216"/>
                    <a:pt x="7058" y="11216"/>
                  </a:cubicBezTo>
                  <a:lnTo>
                    <a:pt x="5546" y="11216"/>
                  </a:lnTo>
                  <a:cubicBezTo>
                    <a:pt x="3687" y="11216"/>
                    <a:pt x="2206" y="9704"/>
                    <a:pt x="2206" y="7877"/>
                  </a:cubicBezTo>
                  <a:lnTo>
                    <a:pt x="2206" y="6364"/>
                  </a:lnTo>
                  <a:cubicBezTo>
                    <a:pt x="2206" y="6112"/>
                    <a:pt x="2238" y="5829"/>
                    <a:pt x="2269" y="5545"/>
                  </a:cubicBezTo>
                  <a:cubicBezTo>
                    <a:pt x="2332" y="5388"/>
                    <a:pt x="2490" y="5230"/>
                    <a:pt x="2647" y="5230"/>
                  </a:cubicBezTo>
                  <a:cubicBezTo>
                    <a:pt x="4160" y="5230"/>
                    <a:pt x="5514" y="4127"/>
                    <a:pt x="5892" y="2615"/>
                  </a:cubicBezTo>
                  <a:lnTo>
                    <a:pt x="5955" y="2458"/>
                  </a:lnTo>
                  <a:cubicBezTo>
                    <a:pt x="5987" y="2300"/>
                    <a:pt x="6144" y="2221"/>
                    <a:pt x="6302" y="2221"/>
                  </a:cubicBezTo>
                  <a:close/>
                  <a:moveTo>
                    <a:pt x="6333" y="0"/>
                  </a:moveTo>
                  <a:cubicBezTo>
                    <a:pt x="3529" y="0"/>
                    <a:pt x="1135" y="2111"/>
                    <a:pt x="789" y="4884"/>
                  </a:cubicBezTo>
                  <a:cubicBezTo>
                    <a:pt x="284" y="5230"/>
                    <a:pt x="1" y="5797"/>
                    <a:pt x="1" y="6427"/>
                  </a:cubicBezTo>
                  <a:cubicBezTo>
                    <a:pt x="1" y="6805"/>
                    <a:pt x="127" y="7215"/>
                    <a:pt x="379" y="7530"/>
                  </a:cubicBezTo>
                  <a:cubicBezTo>
                    <a:pt x="158" y="7845"/>
                    <a:pt x="1" y="8223"/>
                    <a:pt x="1" y="8633"/>
                  </a:cubicBezTo>
                  <a:cubicBezTo>
                    <a:pt x="1" y="9011"/>
                    <a:pt x="127" y="9420"/>
                    <a:pt x="379" y="9735"/>
                  </a:cubicBezTo>
                  <a:cubicBezTo>
                    <a:pt x="158" y="10050"/>
                    <a:pt x="1" y="10428"/>
                    <a:pt x="1" y="10838"/>
                  </a:cubicBezTo>
                  <a:cubicBezTo>
                    <a:pt x="1" y="11846"/>
                    <a:pt x="852" y="12665"/>
                    <a:pt x="1891" y="12665"/>
                  </a:cubicBezTo>
                  <a:lnTo>
                    <a:pt x="10839" y="12665"/>
                  </a:lnTo>
                  <a:cubicBezTo>
                    <a:pt x="11847" y="12665"/>
                    <a:pt x="12729" y="11846"/>
                    <a:pt x="12729" y="10838"/>
                  </a:cubicBezTo>
                  <a:cubicBezTo>
                    <a:pt x="12729" y="10428"/>
                    <a:pt x="12603" y="10050"/>
                    <a:pt x="12319" y="9735"/>
                  </a:cubicBezTo>
                  <a:cubicBezTo>
                    <a:pt x="12571" y="9420"/>
                    <a:pt x="12729" y="9011"/>
                    <a:pt x="12729" y="8633"/>
                  </a:cubicBezTo>
                  <a:cubicBezTo>
                    <a:pt x="12666" y="8223"/>
                    <a:pt x="12508" y="7845"/>
                    <a:pt x="12288" y="7530"/>
                  </a:cubicBezTo>
                  <a:cubicBezTo>
                    <a:pt x="12508" y="7215"/>
                    <a:pt x="12666" y="6805"/>
                    <a:pt x="12666" y="6427"/>
                  </a:cubicBezTo>
                  <a:cubicBezTo>
                    <a:pt x="12666" y="5829"/>
                    <a:pt x="12351" y="5230"/>
                    <a:pt x="11878" y="4884"/>
                  </a:cubicBezTo>
                  <a:cubicBezTo>
                    <a:pt x="11500" y="2111"/>
                    <a:pt x="9137" y="0"/>
                    <a:pt x="633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1" name="Google Shape;531;p11"/>
          <p:cNvSpPr txBox="1"/>
          <p:nvPr>
            <p:ph type="title"/>
          </p:nvPr>
        </p:nvSpPr>
        <p:spPr>
          <a:xfrm>
            <a:off x="1030242" y="626440"/>
            <a:ext cx="77040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None/>
            </a:pPr>
            <a:r>
              <a:rPr lang="en">
                <a:solidFill>
                  <a:srgbClr val="010029"/>
                </a:solidFill>
              </a:rPr>
              <a:t>Discussion</a:t>
            </a:r>
            <a:endParaRPr>
              <a:solidFill>
                <a:srgbClr val="010029"/>
              </a:solidFill>
            </a:endParaRPr>
          </a:p>
        </p:txBody>
      </p:sp>
      <p:pic>
        <p:nvPicPr>
          <p:cNvPr id="532" name="Google Shape;532;p11"/>
          <p:cNvPicPr preferRelativeResize="0"/>
          <p:nvPr/>
        </p:nvPicPr>
        <p:blipFill rotWithShape="1">
          <a:blip r:embed="rId3">
            <a:alphaModFix/>
          </a:blip>
          <a:srcRect b="0" l="0" r="0" t="0"/>
          <a:stretch/>
        </p:blipFill>
        <p:spPr>
          <a:xfrm>
            <a:off x="6466190" y="718357"/>
            <a:ext cx="2438356" cy="46907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12"/>
          <p:cNvSpPr/>
          <p:nvPr/>
        </p:nvSpPr>
        <p:spPr>
          <a:xfrm>
            <a:off x="1" y="0"/>
            <a:ext cx="9144000" cy="5143500"/>
          </a:xfrm>
          <a:prstGeom prst="rect">
            <a:avLst/>
          </a:prstGeom>
          <a:solidFill>
            <a:srgbClr val="28325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sueñohorizontal" id="538" name="Google Shape;538;p12"/>
          <p:cNvPicPr preferRelativeResize="0"/>
          <p:nvPr/>
        </p:nvPicPr>
        <p:blipFill rotWithShape="1">
          <a:blip r:embed="rId3">
            <a:alphaModFix/>
          </a:blip>
          <a:srcRect b="0" l="0" r="0" t="0"/>
          <a:stretch/>
        </p:blipFill>
        <p:spPr>
          <a:xfrm>
            <a:off x="0" y="2394858"/>
            <a:ext cx="4122964" cy="2748642"/>
          </a:xfrm>
          <a:prstGeom prst="rect">
            <a:avLst/>
          </a:prstGeom>
          <a:noFill/>
          <a:ln>
            <a:noFill/>
          </a:ln>
        </p:spPr>
      </p:pic>
      <p:sp>
        <p:nvSpPr>
          <p:cNvPr id="539" name="Google Shape;539;p12"/>
          <p:cNvSpPr txBox="1"/>
          <p:nvPr/>
        </p:nvSpPr>
        <p:spPr>
          <a:xfrm flipH="1">
            <a:off x="4122964" y="2676664"/>
            <a:ext cx="3355350" cy="2084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 sz="1400" u="none" cap="none" strike="noStrike">
                <a:solidFill>
                  <a:schemeClr val="lt1"/>
                </a:solidFill>
                <a:latin typeface="Arial"/>
                <a:ea typeface="Arial"/>
                <a:cs typeface="Arial"/>
                <a:sym typeface="Arial"/>
              </a:rPr>
              <a:t>Do you know what helps you make your point clear? Lists like this one:</a:t>
            </a:r>
            <a:br>
              <a:rPr b="1" i="0" lang="en" sz="1400" u="none" cap="none" strike="noStrike">
                <a:solidFill>
                  <a:schemeClr val="lt1"/>
                </a:solidFill>
                <a:latin typeface="Arial"/>
                <a:ea typeface="Arial"/>
                <a:cs typeface="Arial"/>
                <a:sym typeface="Arial"/>
              </a:rPr>
            </a:br>
            <a:endParaRPr b="1" i="0" sz="1400" u="none" cap="none" strike="noStrike">
              <a:solidFill>
                <a:schemeClr val="lt1"/>
              </a:solidFill>
              <a:latin typeface="Arial"/>
              <a:ea typeface="Arial"/>
              <a:cs typeface="Arial"/>
              <a:sym typeface="Arial"/>
            </a:endParaRPr>
          </a:p>
          <a:p>
            <a:pPr indent="-317500" lvl="0" marL="457200" marR="0" rtl="0" algn="l">
              <a:lnSpc>
                <a:spcPct val="100000"/>
              </a:lnSpc>
              <a:spcBef>
                <a:spcPts val="0"/>
              </a:spcBef>
              <a:spcAft>
                <a:spcPts val="0"/>
              </a:spcAft>
              <a:buClr>
                <a:schemeClr val="accent3"/>
              </a:buClr>
              <a:buSzPts val="1400"/>
              <a:buFont typeface="Roboto Condensed Light"/>
              <a:buChar char="●"/>
            </a:pPr>
            <a:r>
              <a:rPr b="1" i="0" lang="en" sz="1400" u="none" cap="none" strike="noStrike">
                <a:solidFill>
                  <a:schemeClr val="lt1"/>
                </a:solidFill>
                <a:latin typeface="Arial"/>
                <a:ea typeface="Arial"/>
                <a:cs typeface="Arial"/>
                <a:sym typeface="Arial"/>
              </a:rPr>
              <a:t>They’re simple </a:t>
            </a:r>
            <a:endParaRPr/>
          </a:p>
          <a:p>
            <a:pPr indent="-317500" lvl="0" marL="457200" marR="0" rtl="0" algn="l">
              <a:lnSpc>
                <a:spcPct val="100000"/>
              </a:lnSpc>
              <a:spcBef>
                <a:spcPts val="0"/>
              </a:spcBef>
              <a:spcAft>
                <a:spcPts val="0"/>
              </a:spcAft>
              <a:buClr>
                <a:schemeClr val="accent3"/>
              </a:buClr>
              <a:buSzPts val="1400"/>
              <a:buFont typeface="Roboto Condensed Light"/>
              <a:buChar char="●"/>
            </a:pPr>
            <a:r>
              <a:rPr b="1" i="0" lang="en" sz="1400" u="none" cap="none" strike="noStrike">
                <a:solidFill>
                  <a:schemeClr val="lt1"/>
                </a:solidFill>
                <a:latin typeface="Arial"/>
                <a:ea typeface="Arial"/>
                <a:cs typeface="Arial"/>
                <a:sym typeface="Arial"/>
              </a:rPr>
              <a:t>You can organize your ideas clearly</a:t>
            </a:r>
            <a:endParaRPr/>
          </a:p>
          <a:p>
            <a:pPr indent="-317500" lvl="0" marL="457200" marR="0" rtl="0" algn="l">
              <a:lnSpc>
                <a:spcPct val="100000"/>
              </a:lnSpc>
              <a:spcBef>
                <a:spcPts val="0"/>
              </a:spcBef>
              <a:spcAft>
                <a:spcPts val="0"/>
              </a:spcAft>
              <a:buClr>
                <a:schemeClr val="accent3"/>
              </a:buClr>
              <a:buSzPts val="1400"/>
              <a:buFont typeface="Roboto Condensed Light"/>
              <a:buChar char="●"/>
            </a:pPr>
            <a:r>
              <a:rPr b="1" i="0" lang="en" sz="1400" u="none" cap="none" strike="noStrike">
                <a:solidFill>
                  <a:schemeClr val="lt1"/>
                </a:solidFill>
                <a:latin typeface="Arial"/>
                <a:ea typeface="Arial"/>
                <a:cs typeface="Arial"/>
                <a:sym typeface="Arial"/>
              </a:rPr>
              <a:t>You’ll never forget to buy milk!</a:t>
            </a:r>
            <a:endParaRPr/>
          </a:p>
          <a:p>
            <a:pPr indent="0" lvl="0" marL="0" marR="0" rtl="0" algn="l">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en" sz="1400" u="none" cap="none" strike="noStrike">
                <a:solidFill>
                  <a:schemeClr val="lt1"/>
                </a:solidFill>
                <a:latin typeface="Arial"/>
                <a:ea typeface="Arial"/>
                <a:cs typeface="Arial"/>
                <a:sym typeface="Arial"/>
              </a:rPr>
              <a:t>And the most important thing: the audience won’t miss the point of your presentation</a:t>
            </a:r>
            <a:endParaRPr b="1" i="0" sz="1400" u="none" cap="none" strike="noStrike">
              <a:solidFill>
                <a:schemeClr val="lt1"/>
              </a:solidFill>
              <a:latin typeface="Arial"/>
              <a:ea typeface="Arial"/>
              <a:cs typeface="Arial"/>
              <a:sym typeface="Arial"/>
            </a:endParaRPr>
          </a:p>
        </p:txBody>
      </p:sp>
      <p:sp>
        <p:nvSpPr>
          <p:cNvPr id="540" name="Google Shape;540;p12"/>
          <p:cNvSpPr txBox="1"/>
          <p:nvPr>
            <p:ph type="title"/>
          </p:nvPr>
        </p:nvSpPr>
        <p:spPr>
          <a:xfrm>
            <a:off x="3804559" y="723558"/>
            <a:ext cx="4348800" cy="1671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solidFill>
                  <a:schemeClr val="lt1"/>
                </a:solidFill>
              </a:rPr>
              <a:t>THE SLIDE TITLE GOES HERE!</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pic>
        <p:nvPicPr>
          <p:cNvPr descr="Tienen realmente un significado profundo nuestros sueños?" id="545" name="Google Shape;545;p13"/>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14"/>
          <p:cNvSpPr/>
          <p:nvPr/>
        </p:nvSpPr>
        <p:spPr>
          <a:xfrm>
            <a:off x="555950" y="539400"/>
            <a:ext cx="8031900" cy="5727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14"/>
          <p:cNvSpPr txBox="1"/>
          <p:nvPr>
            <p:ph idx="4294967295" type="subTitle"/>
          </p:nvPr>
        </p:nvSpPr>
        <p:spPr>
          <a:xfrm>
            <a:off x="714225" y="4242000"/>
            <a:ext cx="3933300" cy="362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Nunito"/>
              <a:buNone/>
            </a:pPr>
            <a:r>
              <a:rPr b="0" i="0" lang="en" sz="1200" u="none" cap="none" strike="noStrike">
                <a:solidFill>
                  <a:schemeClr val="dk1"/>
                </a:solidFill>
                <a:latin typeface="Nunito"/>
                <a:ea typeface="Nunito"/>
                <a:cs typeface="Nunito"/>
                <a:sym typeface="Nunito"/>
              </a:rPr>
              <a:t>Follow the link in the graph to modify its data and then paste the new one here. </a:t>
            </a:r>
            <a:r>
              <a:rPr b="1" i="0" lang="en" sz="1200" u="none" cap="none" strike="noStrike">
                <a:solidFill>
                  <a:schemeClr val="dk1"/>
                </a:solidFill>
                <a:uFill>
                  <a:noFill/>
                </a:uFill>
                <a:latin typeface="Nunito"/>
                <a:ea typeface="Nunito"/>
                <a:cs typeface="Nunito"/>
                <a:sym typeface="Nunito"/>
                <a:hlinkClick r:id="rId3">
                  <a:extLst>
                    <a:ext uri="{A12FA001-AC4F-418D-AE19-62706E023703}">
                      <ahyp:hlinkClr val="tx"/>
                    </a:ext>
                  </a:extLst>
                </a:hlinkClick>
              </a:rPr>
              <a:t>For more info, click here</a:t>
            </a:r>
            <a:endParaRPr b="1" i="0" sz="1200" u="none" cap="none" strike="noStrike">
              <a:solidFill>
                <a:schemeClr val="dk1"/>
              </a:solidFill>
              <a:latin typeface="Nunito"/>
              <a:ea typeface="Nunito"/>
              <a:cs typeface="Nunito"/>
              <a:sym typeface="Nunito"/>
            </a:endParaRPr>
          </a:p>
        </p:txBody>
      </p:sp>
      <p:pic>
        <p:nvPicPr>
          <p:cNvPr id="552" name="Google Shape;552;p14" title="Chart">
            <a:hlinkClick r:id="rId4"/>
          </p:cNvPr>
          <p:cNvPicPr preferRelativeResize="0"/>
          <p:nvPr/>
        </p:nvPicPr>
        <p:blipFill rotWithShape="1">
          <a:blip r:embed="rId5">
            <a:alphaModFix/>
          </a:blip>
          <a:srcRect b="0" l="0" r="0" t="0"/>
          <a:stretch/>
        </p:blipFill>
        <p:spPr>
          <a:xfrm>
            <a:off x="714275" y="1831975"/>
            <a:ext cx="3933300" cy="2288159"/>
          </a:xfrm>
          <a:prstGeom prst="rect">
            <a:avLst/>
          </a:prstGeom>
          <a:noFill/>
          <a:ln>
            <a:noFill/>
          </a:ln>
        </p:spPr>
      </p:pic>
      <p:sp>
        <p:nvSpPr>
          <p:cNvPr id="553" name="Google Shape;553;p14"/>
          <p:cNvSpPr/>
          <p:nvPr/>
        </p:nvSpPr>
        <p:spPr>
          <a:xfrm>
            <a:off x="1486277" y="1290150"/>
            <a:ext cx="2306700" cy="511500"/>
          </a:xfrm>
          <a:prstGeom prst="roundRect">
            <a:avLst>
              <a:gd fmla="val 50000" name="adj"/>
            </a:avLst>
          </a:prstGeom>
          <a:solidFill>
            <a:srgbClr val="DBA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14"/>
          <p:cNvSpPr txBox="1"/>
          <p:nvPr/>
        </p:nvSpPr>
        <p:spPr>
          <a:xfrm>
            <a:off x="1650675" y="1312800"/>
            <a:ext cx="1978200" cy="46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Rubik"/>
                <a:ea typeface="Rubik"/>
                <a:cs typeface="Rubik"/>
                <a:sym typeface="Rubik"/>
              </a:rPr>
              <a:t>Evolution</a:t>
            </a:r>
            <a:endParaRPr b="1" i="0" sz="2000" u="none" cap="none" strike="noStrike">
              <a:solidFill>
                <a:srgbClr val="FFFFFF"/>
              </a:solidFill>
              <a:latin typeface="Rubik"/>
              <a:ea typeface="Rubik"/>
              <a:cs typeface="Rubik"/>
              <a:sym typeface="Rubik"/>
            </a:endParaRPr>
          </a:p>
        </p:txBody>
      </p:sp>
      <p:sp>
        <p:nvSpPr>
          <p:cNvPr id="555" name="Google Shape;555;p14"/>
          <p:cNvSpPr/>
          <p:nvPr/>
        </p:nvSpPr>
        <p:spPr>
          <a:xfrm>
            <a:off x="5350814" y="1290150"/>
            <a:ext cx="2306700" cy="511500"/>
          </a:xfrm>
          <a:prstGeom prst="roundRect">
            <a:avLst>
              <a:gd fmla="val 50000" name="adj"/>
            </a:avLst>
          </a:prstGeom>
          <a:solidFill>
            <a:srgbClr val="DBA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14"/>
          <p:cNvSpPr txBox="1"/>
          <p:nvPr/>
        </p:nvSpPr>
        <p:spPr>
          <a:xfrm>
            <a:off x="5515213" y="1312800"/>
            <a:ext cx="1978200" cy="46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Rubik"/>
                <a:ea typeface="Rubik"/>
                <a:cs typeface="Rubik"/>
                <a:sym typeface="Rubik"/>
              </a:rPr>
              <a:t>Prevalence</a:t>
            </a:r>
            <a:endParaRPr b="1" i="0" sz="2000" u="none" cap="none" strike="noStrike">
              <a:solidFill>
                <a:srgbClr val="FFFFFF"/>
              </a:solidFill>
              <a:latin typeface="Rubik"/>
              <a:ea typeface="Rubik"/>
              <a:cs typeface="Rubik"/>
              <a:sym typeface="Rubik"/>
            </a:endParaRPr>
          </a:p>
        </p:txBody>
      </p:sp>
      <p:sp>
        <p:nvSpPr>
          <p:cNvPr id="557" name="Google Shape;557;p14"/>
          <p:cNvSpPr txBox="1"/>
          <p:nvPr/>
        </p:nvSpPr>
        <p:spPr>
          <a:xfrm>
            <a:off x="4845763" y="2632190"/>
            <a:ext cx="1348200" cy="46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Rubik"/>
                <a:ea typeface="Rubik"/>
                <a:cs typeface="Rubik"/>
                <a:sym typeface="Rubik"/>
              </a:rPr>
              <a:t>45%</a:t>
            </a:r>
            <a:endParaRPr b="1" i="0" sz="2000" u="none" cap="none" strike="noStrike">
              <a:solidFill>
                <a:schemeClr val="dk1"/>
              </a:solidFill>
              <a:latin typeface="Rubik"/>
              <a:ea typeface="Rubik"/>
              <a:cs typeface="Rubik"/>
              <a:sym typeface="Rubik"/>
            </a:endParaRPr>
          </a:p>
        </p:txBody>
      </p:sp>
      <p:sp>
        <p:nvSpPr>
          <p:cNvPr id="558" name="Google Shape;558;p14"/>
          <p:cNvSpPr/>
          <p:nvPr/>
        </p:nvSpPr>
        <p:spPr>
          <a:xfrm>
            <a:off x="5264063" y="2096299"/>
            <a:ext cx="511500" cy="5115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14"/>
          <p:cNvSpPr/>
          <p:nvPr/>
        </p:nvSpPr>
        <p:spPr>
          <a:xfrm>
            <a:off x="5264063" y="2096299"/>
            <a:ext cx="511500" cy="511500"/>
          </a:xfrm>
          <a:prstGeom prst="pie">
            <a:avLst>
              <a:gd fmla="val 16151022" name="adj1"/>
              <a:gd fmla="val 4326541" name="adj2"/>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14"/>
          <p:cNvSpPr/>
          <p:nvPr/>
        </p:nvSpPr>
        <p:spPr>
          <a:xfrm>
            <a:off x="7232763" y="2096299"/>
            <a:ext cx="511500" cy="5115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14"/>
          <p:cNvSpPr/>
          <p:nvPr/>
        </p:nvSpPr>
        <p:spPr>
          <a:xfrm>
            <a:off x="7232763" y="2096299"/>
            <a:ext cx="511500" cy="511500"/>
          </a:xfrm>
          <a:prstGeom prst="pie">
            <a:avLst>
              <a:gd fmla="val 16151022" name="adj1"/>
              <a:gd fmla="val 6536978" name="adj2"/>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14"/>
          <p:cNvSpPr txBox="1"/>
          <p:nvPr/>
        </p:nvSpPr>
        <p:spPr>
          <a:xfrm>
            <a:off x="6814413" y="2632190"/>
            <a:ext cx="1348200" cy="46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Rubik"/>
                <a:ea typeface="Rubik"/>
                <a:cs typeface="Rubik"/>
                <a:sym typeface="Rubik"/>
              </a:rPr>
              <a:t>55%</a:t>
            </a:r>
            <a:endParaRPr b="1" i="0" sz="2000" u="none" cap="none" strike="noStrike">
              <a:solidFill>
                <a:schemeClr val="dk1"/>
              </a:solidFill>
              <a:latin typeface="Rubik"/>
              <a:ea typeface="Rubik"/>
              <a:cs typeface="Rubik"/>
              <a:sym typeface="Rubik"/>
            </a:endParaRPr>
          </a:p>
        </p:txBody>
      </p:sp>
      <p:sp>
        <p:nvSpPr>
          <p:cNvPr id="563" name="Google Shape;563;p14"/>
          <p:cNvSpPr txBox="1"/>
          <p:nvPr/>
        </p:nvSpPr>
        <p:spPr>
          <a:xfrm>
            <a:off x="4530713" y="2993665"/>
            <a:ext cx="19782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10029"/>
                </a:solidFill>
                <a:latin typeface="Nunito"/>
                <a:ea typeface="Nunito"/>
                <a:cs typeface="Nunito"/>
                <a:sym typeface="Nunito"/>
              </a:rPr>
              <a:t>Despite being red, Mars is a cold place</a:t>
            </a:r>
            <a:endParaRPr b="0" i="0" sz="1400" u="none" cap="none" strike="noStrike">
              <a:solidFill>
                <a:srgbClr val="010029"/>
              </a:solidFill>
              <a:latin typeface="Nunito"/>
              <a:ea typeface="Nunito"/>
              <a:cs typeface="Nunito"/>
              <a:sym typeface="Nunito"/>
            </a:endParaRPr>
          </a:p>
        </p:txBody>
      </p:sp>
      <p:sp>
        <p:nvSpPr>
          <p:cNvPr id="564" name="Google Shape;564;p14"/>
          <p:cNvSpPr txBox="1"/>
          <p:nvPr/>
        </p:nvSpPr>
        <p:spPr>
          <a:xfrm>
            <a:off x="6499439" y="2993665"/>
            <a:ext cx="19782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10029"/>
                </a:solidFill>
                <a:latin typeface="Nunito"/>
                <a:ea typeface="Nunito"/>
                <a:cs typeface="Nunito"/>
                <a:sym typeface="Nunito"/>
              </a:rPr>
              <a:t>Saturn is a gas giant and has several rings</a:t>
            </a:r>
            <a:endParaRPr b="0" i="0" sz="1400" u="none" cap="none" strike="noStrike">
              <a:solidFill>
                <a:srgbClr val="010029"/>
              </a:solidFill>
              <a:latin typeface="Nunito"/>
              <a:ea typeface="Nunito"/>
              <a:cs typeface="Nunito"/>
              <a:sym typeface="Nunito"/>
            </a:endParaRPr>
          </a:p>
        </p:txBody>
      </p:sp>
      <p:sp>
        <p:nvSpPr>
          <p:cNvPr id="565" name="Google Shape;565;p14"/>
          <p:cNvSpPr/>
          <p:nvPr/>
        </p:nvSpPr>
        <p:spPr>
          <a:xfrm>
            <a:off x="5350814" y="3713425"/>
            <a:ext cx="2306700" cy="511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14"/>
          <p:cNvSpPr txBox="1"/>
          <p:nvPr/>
        </p:nvSpPr>
        <p:spPr>
          <a:xfrm>
            <a:off x="5515213" y="3736075"/>
            <a:ext cx="1978200" cy="46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Rubik"/>
                <a:ea typeface="Rubik"/>
                <a:cs typeface="Rubik"/>
                <a:sym typeface="Rubik"/>
              </a:rPr>
              <a:t>200,000,000</a:t>
            </a:r>
            <a:endParaRPr b="1" i="0" sz="2000" u="none" cap="none" strike="noStrike">
              <a:solidFill>
                <a:srgbClr val="FFFFFF"/>
              </a:solidFill>
              <a:latin typeface="Rubik"/>
              <a:ea typeface="Rubik"/>
              <a:cs typeface="Rubik"/>
              <a:sym typeface="Rubik"/>
            </a:endParaRPr>
          </a:p>
        </p:txBody>
      </p:sp>
      <p:sp>
        <p:nvSpPr>
          <p:cNvPr id="567" name="Google Shape;567;p14"/>
          <p:cNvSpPr txBox="1"/>
          <p:nvPr/>
        </p:nvSpPr>
        <p:spPr>
          <a:xfrm>
            <a:off x="5718625" y="4189950"/>
            <a:ext cx="1571100" cy="46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Rubik"/>
                <a:ea typeface="Rubik"/>
                <a:cs typeface="Rubik"/>
                <a:sym typeface="Rubik"/>
              </a:rPr>
              <a:t>Neptune</a:t>
            </a:r>
            <a:endParaRPr b="1" i="0" sz="2000" u="none" cap="none" strike="noStrike">
              <a:solidFill>
                <a:schemeClr val="dk1"/>
              </a:solidFill>
              <a:latin typeface="Rubik"/>
              <a:ea typeface="Rubik"/>
              <a:cs typeface="Rubik"/>
              <a:sym typeface="Rubik"/>
            </a:endParaRPr>
          </a:p>
        </p:txBody>
      </p:sp>
      <p:sp>
        <p:nvSpPr>
          <p:cNvPr id="568" name="Google Shape;568;p14"/>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Findings</a:t>
            </a:r>
            <a:endParaRPr>
              <a:solidFill>
                <a:srgbClr val="D9D9D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15"/>
          <p:cNvSpPr/>
          <p:nvPr/>
        </p:nvSpPr>
        <p:spPr>
          <a:xfrm>
            <a:off x="5499548" y="3733800"/>
            <a:ext cx="3210495" cy="798332"/>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74" name="Google Shape;574;p15"/>
          <p:cNvSpPr txBox="1"/>
          <p:nvPr>
            <p:ph idx="4294967295" type="ctrTitle"/>
          </p:nvPr>
        </p:nvSpPr>
        <p:spPr>
          <a:xfrm>
            <a:off x="101038" y="229339"/>
            <a:ext cx="7682100" cy="577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lt1"/>
              </a:buClr>
              <a:buSzPts val="3200"/>
              <a:buFont typeface="Rubik"/>
              <a:buNone/>
            </a:pPr>
            <a:r>
              <a:rPr b="1" i="0" lang="en" sz="3200" u="none" cap="none" strike="noStrike">
                <a:solidFill>
                  <a:srgbClr val="010029"/>
                </a:solidFill>
                <a:latin typeface="Rubik"/>
                <a:ea typeface="Rubik"/>
                <a:cs typeface="Rubik"/>
                <a:sym typeface="Rubik"/>
              </a:rPr>
              <a:t>SOME PERCENTAGES</a:t>
            </a:r>
            <a:endParaRPr b="1" i="0" sz="3200" u="none" cap="none" strike="noStrike">
              <a:solidFill>
                <a:srgbClr val="010029"/>
              </a:solidFill>
              <a:latin typeface="Rubik"/>
              <a:ea typeface="Rubik"/>
              <a:cs typeface="Rubik"/>
              <a:sym typeface="Rubik"/>
            </a:endParaRPr>
          </a:p>
        </p:txBody>
      </p:sp>
      <p:sp>
        <p:nvSpPr>
          <p:cNvPr id="575" name="Google Shape;575;p15"/>
          <p:cNvSpPr/>
          <p:nvPr/>
        </p:nvSpPr>
        <p:spPr>
          <a:xfrm>
            <a:off x="2223959" y="1922706"/>
            <a:ext cx="1530600" cy="1530600"/>
          </a:xfrm>
          <a:prstGeom prst="roundRect">
            <a:avLst>
              <a:gd fmla="val 16667" name="adj"/>
            </a:avLst>
          </a:prstGeom>
          <a:solidFill>
            <a:srgbClr val="01002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15"/>
          <p:cNvSpPr/>
          <p:nvPr/>
        </p:nvSpPr>
        <p:spPr>
          <a:xfrm>
            <a:off x="3422085" y="2636132"/>
            <a:ext cx="1896000" cy="1896000"/>
          </a:xfrm>
          <a:prstGeom prst="roundRect">
            <a:avLst>
              <a:gd fmla="val 16667" name="adj"/>
            </a:avLst>
          </a:prstGeom>
          <a:solidFill>
            <a:srgbClr val="D1A1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15"/>
          <p:cNvSpPr/>
          <p:nvPr/>
        </p:nvSpPr>
        <p:spPr>
          <a:xfrm>
            <a:off x="2676365" y="3196138"/>
            <a:ext cx="1078200" cy="10782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15"/>
          <p:cNvSpPr txBox="1"/>
          <p:nvPr/>
        </p:nvSpPr>
        <p:spPr>
          <a:xfrm>
            <a:off x="612665" y="3399831"/>
            <a:ext cx="1911300" cy="670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1600"/>
              </a:spcAft>
              <a:buClr>
                <a:srgbClr val="000000"/>
              </a:buClr>
              <a:buSzPts val="1400"/>
              <a:buFont typeface="Arial"/>
              <a:buNone/>
            </a:pPr>
            <a:r>
              <a:rPr b="0" i="0" lang="en" sz="1400" u="none" cap="none" strike="noStrike">
                <a:solidFill>
                  <a:srgbClr val="010029"/>
                </a:solidFill>
                <a:latin typeface="Roboto Condensed Light"/>
                <a:ea typeface="Roboto Condensed Light"/>
                <a:cs typeface="Roboto Condensed Light"/>
                <a:sym typeface="Roboto Condensed Light"/>
              </a:rPr>
              <a:t>Despite being red, Mars is actually a cold place</a:t>
            </a:r>
            <a:endParaRPr b="0" i="0" sz="1400" u="none" cap="none" strike="noStrike">
              <a:solidFill>
                <a:srgbClr val="010029"/>
              </a:solidFill>
              <a:latin typeface="Roboto Condensed Light"/>
              <a:ea typeface="Roboto Condensed Light"/>
              <a:cs typeface="Roboto Condensed Light"/>
              <a:sym typeface="Roboto Condensed Light"/>
            </a:endParaRPr>
          </a:p>
        </p:txBody>
      </p:sp>
      <p:sp>
        <p:nvSpPr>
          <p:cNvPr id="579" name="Google Shape;579;p15"/>
          <p:cNvSpPr txBox="1"/>
          <p:nvPr/>
        </p:nvSpPr>
        <p:spPr>
          <a:xfrm>
            <a:off x="160252" y="2352607"/>
            <a:ext cx="1911300" cy="670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1600"/>
              </a:spcAft>
              <a:buClr>
                <a:srgbClr val="000000"/>
              </a:buClr>
              <a:buSzPts val="1400"/>
              <a:buFont typeface="Arial"/>
              <a:buNone/>
            </a:pPr>
            <a:r>
              <a:rPr b="0" i="0" lang="en" sz="1400" u="none" cap="none" strike="noStrike">
                <a:solidFill>
                  <a:srgbClr val="010029"/>
                </a:solidFill>
                <a:latin typeface="Roboto Condensed Light"/>
                <a:ea typeface="Roboto Condensed Light"/>
                <a:cs typeface="Roboto Condensed Light"/>
                <a:sym typeface="Roboto Condensed Light"/>
              </a:rPr>
              <a:t>Mercury is the closest planet to the Sun</a:t>
            </a:r>
            <a:endParaRPr b="0" i="0" sz="1400" u="none" cap="none" strike="noStrike">
              <a:solidFill>
                <a:srgbClr val="010029"/>
              </a:solidFill>
              <a:latin typeface="Roboto Condensed Light"/>
              <a:ea typeface="Roboto Condensed Light"/>
              <a:cs typeface="Roboto Condensed Light"/>
              <a:sym typeface="Roboto Condensed Light"/>
            </a:endParaRPr>
          </a:p>
        </p:txBody>
      </p:sp>
      <p:sp>
        <p:nvSpPr>
          <p:cNvPr id="580" name="Google Shape;580;p15"/>
          <p:cNvSpPr txBox="1"/>
          <p:nvPr/>
        </p:nvSpPr>
        <p:spPr>
          <a:xfrm>
            <a:off x="2262640" y="2339107"/>
            <a:ext cx="1453200" cy="697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Chau Philomene One"/>
                <a:ea typeface="Chau Philomene One"/>
                <a:cs typeface="Chau Philomene One"/>
                <a:sym typeface="Chau Philomene One"/>
              </a:rPr>
              <a:t>33%</a:t>
            </a:r>
            <a:endParaRPr b="0" i="0" sz="3000" u="none" cap="none" strike="noStrike">
              <a:solidFill>
                <a:srgbClr val="FFFFFF"/>
              </a:solidFill>
              <a:latin typeface="Chau Philomene One"/>
              <a:ea typeface="Chau Philomene One"/>
              <a:cs typeface="Chau Philomene One"/>
              <a:sym typeface="Chau Philomene One"/>
            </a:endParaRPr>
          </a:p>
        </p:txBody>
      </p:sp>
      <p:sp>
        <p:nvSpPr>
          <p:cNvPr id="581" name="Google Shape;581;p15"/>
          <p:cNvSpPr txBox="1"/>
          <p:nvPr/>
        </p:nvSpPr>
        <p:spPr>
          <a:xfrm>
            <a:off x="3643477" y="3235232"/>
            <a:ext cx="1453200" cy="697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Chau Philomene One"/>
                <a:ea typeface="Chau Philomene One"/>
                <a:cs typeface="Chau Philomene One"/>
                <a:sym typeface="Chau Philomene One"/>
              </a:rPr>
              <a:t>45%</a:t>
            </a:r>
            <a:endParaRPr b="0" i="0" sz="3000" u="none" cap="none" strike="noStrike">
              <a:solidFill>
                <a:srgbClr val="FFFFFF"/>
              </a:solidFill>
              <a:latin typeface="Chau Philomene One"/>
              <a:ea typeface="Chau Philomene One"/>
              <a:cs typeface="Chau Philomene One"/>
              <a:sym typeface="Chau Philomene One"/>
            </a:endParaRPr>
          </a:p>
        </p:txBody>
      </p:sp>
      <p:sp>
        <p:nvSpPr>
          <p:cNvPr id="582" name="Google Shape;582;p15"/>
          <p:cNvSpPr txBox="1"/>
          <p:nvPr/>
        </p:nvSpPr>
        <p:spPr>
          <a:xfrm>
            <a:off x="4045449" y="1748124"/>
            <a:ext cx="1911300" cy="670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1400"/>
              <a:buFont typeface="Arial"/>
              <a:buNone/>
            </a:pPr>
            <a:r>
              <a:rPr b="0" i="0" lang="en" sz="1400" u="none" cap="none" strike="noStrike">
                <a:solidFill>
                  <a:srgbClr val="010029"/>
                </a:solidFill>
                <a:latin typeface="Roboto Condensed Light"/>
                <a:ea typeface="Roboto Condensed Light"/>
                <a:cs typeface="Roboto Condensed Light"/>
                <a:sym typeface="Roboto Condensed Light"/>
              </a:rPr>
              <a:t>Neptune is the farthest planet from the Sun</a:t>
            </a:r>
            <a:endParaRPr b="0" i="0" sz="1400" u="none" cap="none" strike="noStrike">
              <a:solidFill>
                <a:srgbClr val="010029"/>
              </a:solidFill>
              <a:latin typeface="Roboto Condensed Light"/>
              <a:ea typeface="Roboto Condensed Light"/>
              <a:cs typeface="Roboto Condensed Light"/>
              <a:sym typeface="Roboto Condensed Light"/>
            </a:endParaRPr>
          </a:p>
        </p:txBody>
      </p:sp>
      <p:sp>
        <p:nvSpPr>
          <p:cNvPr id="583" name="Google Shape;583;p15"/>
          <p:cNvSpPr txBox="1"/>
          <p:nvPr/>
        </p:nvSpPr>
        <p:spPr>
          <a:xfrm>
            <a:off x="2488888" y="3386332"/>
            <a:ext cx="1453200" cy="697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Chau Philomene One"/>
                <a:ea typeface="Chau Philomene One"/>
                <a:cs typeface="Chau Philomene One"/>
                <a:sym typeface="Chau Philomene One"/>
              </a:rPr>
              <a:t>22%</a:t>
            </a:r>
            <a:endParaRPr b="0" i="0" sz="3000" u="none" cap="none" strike="noStrike">
              <a:solidFill>
                <a:srgbClr val="FFFFFF"/>
              </a:solidFill>
              <a:latin typeface="Chau Philomene One"/>
              <a:ea typeface="Chau Philomene One"/>
              <a:cs typeface="Chau Philomene One"/>
              <a:sym typeface="Chau Philomene One"/>
            </a:endParaRPr>
          </a:p>
        </p:txBody>
      </p:sp>
      <p:sp>
        <p:nvSpPr>
          <p:cNvPr id="584" name="Google Shape;584;p15"/>
          <p:cNvSpPr/>
          <p:nvPr/>
        </p:nvSpPr>
        <p:spPr>
          <a:xfrm>
            <a:off x="4242995" y="860165"/>
            <a:ext cx="4467048" cy="134310"/>
          </a:xfrm>
          <a:prstGeom prst="rect">
            <a:avLst/>
          </a:prstGeom>
          <a:solidFill>
            <a:srgbClr val="8EB4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5" name="Google Shape;585;p15"/>
          <p:cNvSpPr/>
          <p:nvPr/>
        </p:nvSpPr>
        <p:spPr>
          <a:xfrm rot="-5400000">
            <a:off x="92496" y="450250"/>
            <a:ext cx="822184" cy="394112"/>
          </a:xfrm>
          <a:prstGeom prst="rect">
            <a:avLst/>
          </a:prstGeom>
          <a:solidFill>
            <a:srgbClr val="01002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586" name="Google Shape;586;p15"/>
          <p:cNvCxnSpPr>
            <a:stCxn id="584" idx="1"/>
          </p:cNvCxnSpPr>
          <p:nvPr/>
        </p:nvCxnSpPr>
        <p:spPr>
          <a:xfrm flipH="1">
            <a:off x="700595" y="927320"/>
            <a:ext cx="3542400" cy="24900"/>
          </a:xfrm>
          <a:prstGeom prst="straightConnector1">
            <a:avLst/>
          </a:prstGeom>
          <a:noFill/>
          <a:ln cap="flat" cmpd="sng" w="38100">
            <a:solidFill>
              <a:srgbClr val="CF9D44"/>
            </a:solidFill>
            <a:prstDash val="dash"/>
            <a:round/>
            <a:headEnd len="sm" w="sm" type="none"/>
            <a:tailEnd len="sm" w="sm" type="none"/>
          </a:ln>
        </p:spPr>
      </p:cxnSp>
      <p:pic>
        <p:nvPicPr>
          <p:cNvPr id="587" name="Google Shape;587;p15"/>
          <p:cNvPicPr preferRelativeResize="0"/>
          <p:nvPr/>
        </p:nvPicPr>
        <p:blipFill rotWithShape="1">
          <a:blip r:embed="rId3">
            <a:alphaModFix/>
          </a:blip>
          <a:srcRect b="0" l="0" r="0" t="0"/>
          <a:stretch/>
        </p:blipFill>
        <p:spPr>
          <a:xfrm>
            <a:off x="5450158" y="2772312"/>
            <a:ext cx="3259885" cy="1446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16"/>
          <p:cNvSpPr txBox="1"/>
          <p:nvPr>
            <p:ph idx="4294967295" type="ctrTitle"/>
          </p:nvPr>
        </p:nvSpPr>
        <p:spPr>
          <a:xfrm>
            <a:off x="1810994" y="3843096"/>
            <a:ext cx="4174170" cy="577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000"/>
              <a:buFont typeface="Rubik"/>
              <a:buNone/>
            </a:pPr>
            <a:r>
              <a:rPr b="1" i="0" lang="en" sz="2500" u="none" cap="none" strike="noStrike">
                <a:solidFill>
                  <a:srgbClr val="8EB4BD"/>
                </a:solidFill>
                <a:latin typeface="Rubik"/>
                <a:ea typeface="Rubik"/>
                <a:cs typeface="Rubik"/>
                <a:sym typeface="Rubik"/>
              </a:rPr>
              <a:t>—SOMEONE FAMOUS</a:t>
            </a:r>
            <a:endParaRPr b="1" i="0" sz="2500" u="none" cap="none" strike="noStrike">
              <a:solidFill>
                <a:srgbClr val="8EB4BD"/>
              </a:solidFill>
              <a:latin typeface="Rubik"/>
              <a:ea typeface="Rubik"/>
              <a:cs typeface="Rubik"/>
              <a:sym typeface="Rubik"/>
            </a:endParaRPr>
          </a:p>
        </p:txBody>
      </p:sp>
      <p:sp>
        <p:nvSpPr>
          <p:cNvPr id="593" name="Google Shape;593;p16"/>
          <p:cNvSpPr txBox="1"/>
          <p:nvPr>
            <p:ph idx="1" type="subTitle"/>
          </p:nvPr>
        </p:nvSpPr>
        <p:spPr>
          <a:xfrm>
            <a:off x="1353044" y="1750221"/>
            <a:ext cx="4816431" cy="2247254"/>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b="1" lang="en" sz="2800">
                <a:solidFill>
                  <a:srgbClr val="010029"/>
                </a:solidFill>
              </a:rPr>
              <a:t>“This is a quote, words full of wisdom that someone important said and can make the reader get inspired.”</a:t>
            </a:r>
            <a:endParaRPr b="1" sz="2800">
              <a:solidFill>
                <a:srgbClr val="010029"/>
              </a:solidFill>
            </a:endParaRPr>
          </a:p>
        </p:txBody>
      </p:sp>
      <p:pic>
        <p:nvPicPr>
          <p:cNvPr id="594" name="Google Shape;594;p16"/>
          <p:cNvPicPr preferRelativeResize="0"/>
          <p:nvPr/>
        </p:nvPicPr>
        <p:blipFill rotWithShape="1">
          <a:blip r:embed="rId3">
            <a:alphaModFix/>
          </a:blip>
          <a:srcRect b="0" l="0" r="0" t="0"/>
          <a:stretch/>
        </p:blipFill>
        <p:spPr>
          <a:xfrm>
            <a:off x="6519554" y="2090911"/>
            <a:ext cx="2089411" cy="2832313"/>
          </a:xfrm>
          <a:prstGeom prst="rect">
            <a:avLst/>
          </a:prstGeom>
          <a:noFill/>
          <a:ln>
            <a:noFill/>
          </a:ln>
        </p:spPr>
      </p:pic>
      <p:pic>
        <p:nvPicPr>
          <p:cNvPr id="595" name="Google Shape;595;p16"/>
          <p:cNvPicPr preferRelativeResize="0"/>
          <p:nvPr/>
        </p:nvPicPr>
        <p:blipFill rotWithShape="1">
          <a:blip r:embed="rId4">
            <a:alphaModFix/>
          </a:blip>
          <a:srcRect b="0" l="0" r="0" t="0"/>
          <a:stretch/>
        </p:blipFill>
        <p:spPr>
          <a:xfrm>
            <a:off x="448014" y="337411"/>
            <a:ext cx="8430315" cy="1089151"/>
          </a:xfrm>
          <a:prstGeom prst="rect">
            <a:avLst/>
          </a:prstGeom>
          <a:noFill/>
          <a:ln>
            <a:noFill/>
          </a:ln>
        </p:spPr>
      </p:pic>
      <p:pic>
        <p:nvPicPr>
          <p:cNvPr id="596" name="Google Shape;596;p16"/>
          <p:cNvPicPr preferRelativeResize="0"/>
          <p:nvPr/>
        </p:nvPicPr>
        <p:blipFill rotWithShape="1">
          <a:blip r:embed="rId5">
            <a:alphaModFix/>
          </a:blip>
          <a:srcRect b="0" l="0" r="0" t="0"/>
          <a:stretch/>
        </p:blipFill>
        <p:spPr>
          <a:xfrm>
            <a:off x="3569550" y="449955"/>
            <a:ext cx="2950004" cy="12313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17"/>
          <p:cNvSpPr/>
          <p:nvPr/>
        </p:nvSpPr>
        <p:spPr>
          <a:xfrm>
            <a:off x="713100" y="1494816"/>
            <a:ext cx="3335100" cy="12426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17"/>
          <p:cNvSpPr txBox="1"/>
          <p:nvPr>
            <p:ph idx="1" type="subTitle"/>
          </p:nvPr>
        </p:nvSpPr>
        <p:spPr>
          <a:xfrm>
            <a:off x="935075" y="2717991"/>
            <a:ext cx="2891100" cy="1004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Images reveal large amounts of data, so remember: use an image instead of a long text. Your audience will appreciate it</a:t>
            </a:r>
            <a:endParaRPr/>
          </a:p>
        </p:txBody>
      </p:sp>
      <p:sp>
        <p:nvSpPr>
          <p:cNvPr id="603" name="Google Shape;603;p17"/>
          <p:cNvSpPr txBox="1"/>
          <p:nvPr>
            <p:ph type="title"/>
          </p:nvPr>
        </p:nvSpPr>
        <p:spPr>
          <a:xfrm>
            <a:off x="1001725" y="1514166"/>
            <a:ext cx="2757900" cy="1203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Discussion summary</a:t>
            </a:r>
            <a:endParaRPr/>
          </a:p>
        </p:txBody>
      </p:sp>
      <p:pic>
        <p:nvPicPr>
          <p:cNvPr id="604" name="Google Shape;604;p17"/>
          <p:cNvPicPr preferRelativeResize="0"/>
          <p:nvPr/>
        </p:nvPicPr>
        <p:blipFill rotWithShape="1">
          <a:blip r:embed="rId3">
            <a:alphaModFix/>
          </a:blip>
          <a:srcRect b="0" l="0" r="0" t="0"/>
          <a:stretch/>
        </p:blipFill>
        <p:spPr>
          <a:xfrm>
            <a:off x="4270175" y="2330824"/>
            <a:ext cx="4293623" cy="2521026"/>
          </a:xfrm>
          <a:prstGeom prst="rect">
            <a:avLst/>
          </a:prstGeom>
          <a:noFill/>
          <a:ln>
            <a:noFill/>
          </a:ln>
        </p:spPr>
      </p:pic>
      <p:pic>
        <p:nvPicPr>
          <p:cNvPr id="605" name="Google Shape;605;p17"/>
          <p:cNvPicPr preferRelativeResize="0"/>
          <p:nvPr/>
        </p:nvPicPr>
        <p:blipFill rotWithShape="1">
          <a:blip r:embed="rId4">
            <a:alphaModFix/>
          </a:blip>
          <a:srcRect b="0" l="0" r="0" t="0"/>
          <a:stretch/>
        </p:blipFill>
        <p:spPr>
          <a:xfrm>
            <a:off x="448014" y="337411"/>
            <a:ext cx="8430315" cy="10891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18"/>
          <p:cNvSpPr/>
          <p:nvPr/>
        </p:nvSpPr>
        <p:spPr>
          <a:xfrm>
            <a:off x="4197102" y="3843376"/>
            <a:ext cx="44004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18"/>
          <p:cNvSpPr txBox="1"/>
          <p:nvPr>
            <p:ph idx="1" type="subTitle"/>
          </p:nvPr>
        </p:nvSpPr>
        <p:spPr>
          <a:xfrm>
            <a:off x="4337265" y="3877461"/>
            <a:ext cx="3937200" cy="475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400"/>
              <a:buNone/>
            </a:pPr>
            <a:r>
              <a:rPr lang="en"/>
              <a:t>Here is where your presentation begins</a:t>
            </a:r>
            <a:endParaRPr/>
          </a:p>
        </p:txBody>
      </p:sp>
      <p:grpSp>
        <p:nvGrpSpPr>
          <p:cNvPr id="612" name="Google Shape;612;p18"/>
          <p:cNvGrpSpPr/>
          <p:nvPr/>
        </p:nvGrpSpPr>
        <p:grpSpPr>
          <a:xfrm>
            <a:off x="707792" y="1083210"/>
            <a:ext cx="3239105" cy="3494561"/>
            <a:chOff x="5861051" y="2081213"/>
            <a:chExt cx="2576512" cy="2779712"/>
          </a:xfrm>
        </p:grpSpPr>
        <p:sp>
          <p:nvSpPr>
            <p:cNvPr id="613" name="Google Shape;613;p18"/>
            <p:cNvSpPr/>
            <p:nvPr/>
          </p:nvSpPr>
          <p:spPr>
            <a:xfrm>
              <a:off x="6599238" y="3455988"/>
              <a:ext cx="1838325" cy="1404937"/>
            </a:xfrm>
            <a:custGeom>
              <a:rect b="b" l="l" r="r" t="t"/>
              <a:pathLst>
                <a:path extrusionOk="0" h="373" w="488">
                  <a:moveTo>
                    <a:pt x="93" y="100"/>
                  </a:moveTo>
                  <a:cubicBezTo>
                    <a:pt x="103" y="103"/>
                    <a:pt x="111" y="107"/>
                    <a:pt x="120" y="109"/>
                  </a:cubicBezTo>
                  <a:cubicBezTo>
                    <a:pt x="138" y="114"/>
                    <a:pt x="155" y="117"/>
                    <a:pt x="173" y="117"/>
                  </a:cubicBezTo>
                  <a:cubicBezTo>
                    <a:pt x="190" y="117"/>
                    <a:pt x="208" y="115"/>
                    <a:pt x="224" y="107"/>
                  </a:cubicBezTo>
                  <a:cubicBezTo>
                    <a:pt x="239" y="100"/>
                    <a:pt x="254" y="94"/>
                    <a:pt x="269" y="89"/>
                  </a:cubicBezTo>
                  <a:cubicBezTo>
                    <a:pt x="277" y="86"/>
                    <a:pt x="284" y="87"/>
                    <a:pt x="291" y="90"/>
                  </a:cubicBezTo>
                  <a:cubicBezTo>
                    <a:pt x="303" y="95"/>
                    <a:pt x="314" y="102"/>
                    <a:pt x="324" y="111"/>
                  </a:cubicBezTo>
                  <a:cubicBezTo>
                    <a:pt x="339" y="125"/>
                    <a:pt x="354" y="139"/>
                    <a:pt x="368" y="153"/>
                  </a:cubicBezTo>
                  <a:cubicBezTo>
                    <a:pt x="372" y="156"/>
                    <a:pt x="374" y="159"/>
                    <a:pt x="379" y="160"/>
                  </a:cubicBezTo>
                  <a:cubicBezTo>
                    <a:pt x="392" y="162"/>
                    <a:pt x="400" y="172"/>
                    <a:pt x="400" y="185"/>
                  </a:cubicBezTo>
                  <a:cubicBezTo>
                    <a:pt x="400" y="189"/>
                    <a:pt x="401" y="192"/>
                    <a:pt x="403" y="194"/>
                  </a:cubicBezTo>
                  <a:cubicBezTo>
                    <a:pt x="407" y="201"/>
                    <a:pt x="412" y="207"/>
                    <a:pt x="416" y="213"/>
                  </a:cubicBezTo>
                  <a:cubicBezTo>
                    <a:pt x="418" y="215"/>
                    <a:pt x="419" y="216"/>
                    <a:pt x="422" y="219"/>
                  </a:cubicBezTo>
                  <a:cubicBezTo>
                    <a:pt x="423" y="214"/>
                    <a:pt x="423" y="212"/>
                    <a:pt x="423" y="209"/>
                  </a:cubicBezTo>
                  <a:cubicBezTo>
                    <a:pt x="423" y="200"/>
                    <a:pt x="423" y="192"/>
                    <a:pt x="423" y="183"/>
                  </a:cubicBezTo>
                  <a:cubicBezTo>
                    <a:pt x="423" y="175"/>
                    <a:pt x="425" y="172"/>
                    <a:pt x="434" y="172"/>
                  </a:cubicBezTo>
                  <a:cubicBezTo>
                    <a:pt x="448" y="172"/>
                    <a:pt x="462" y="172"/>
                    <a:pt x="476" y="172"/>
                  </a:cubicBezTo>
                  <a:cubicBezTo>
                    <a:pt x="485" y="172"/>
                    <a:pt x="488" y="175"/>
                    <a:pt x="488" y="184"/>
                  </a:cubicBezTo>
                  <a:cubicBezTo>
                    <a:pt x="488" y="229"/>
                    <a:pt x="488" y="274"/>
                    <a:pt x="488" y="319"/>
                  </a:cubicBezTo>
                  <a:cubicBezTo>
                    <a:pt x="488" y="329"/>
                    <a:pt x="485" y="331"/>
                    <a:pt x="476" y="331"/>
                  </a:cubicBezTo>
                  <a:cubicBezTo>
                    <a:pt x="463" y="331"/>
                    <a:pt x="450" y="331"/>
                    <a:pt x="436" y="331"/>
                  </a:cubicBezTo>
                  <a:cubicBezTo>
                    <a:pt x="427" y="331"/>
                    <a:pt x="427" y="331"/>
                    <a:pt x="421" y="323"/>
                  </a:cubicBezTo>
                  <a:cubicBezTo>
                    <a:pt x="393" y="331"/>
                    <a:pt x="367" y="341"/>
                    <a:pt x="347" y="364"/>
                  </a:cubicBezTo>
                  <a:cubicBezTo>
                    <a:pt x="340" y="372"/>
                    <a:pt x="331" y="373"/>
                    <a:pt x="322" y="370"/>
                  </a:cubicBezTo>
                  <a:cubicBezTo>
                    <a:pt x="314" y="368"/>
                    <a:pt x="306" y="364"/>
                    <a:pt x="298" y="360"/>
                  </a:cubicBezTo>
                  <a:cubicBezTo>
                    <a:pt x="278" y="349"/>
                    <a:pt x="259" y="334"/>
                    <a:pt x="241" y="319"/>
                  </a:cubicBezTo>
                  <a:cubicBezTo>
                    <a:pt x="235" y="313"/>
                    <a:pt x="229" y="311"/>
                    <a:pt x="220" y="311"/>
                  </a:cubicBezTo>
                  <a:cubicBezTo>
                    <a:pt x="167" y="311"/>
                    <a:pt x="113" y="311"/>
                    <a:pt x="60" y="311"/>
                  </a:cubicBezTo>
                  <a:cubicBezTo>
                    <a:pt x="57" y="311"/>
                    <a:pt x="54" y="311"/>
                    <a:pt x="50" y="311"/>
                  </a:cubicBezTo>
                  <a:cubicBezTo>
                    <a:pt x="52" y="304"/>
                    <a:pt x="50" y="297"/>
                    <a:pt x="48" y="291"/>
                  </a:cubicBezTo>
                  <a:cubicBezTo>
                    <a:pt x="42" y="270"/>
                    <a:pt x="39" y="250"/>
                    <a:pt x="39" y="228"/>
                  </a:cubicBezTo>
                  <a:cubicBezTo>
                    <a:pt x="39" y="225"/>
                    <a:pt x="39" y="222"/>
                    <a:pt x="40" y="218"/>
                  </a:cubicBezTo>
                  <a:cubicBezTo>
                    <a:pt x="68" y="218"/>
                    <a:pt x="96" y="218"/>
                    <a:pt x="126" y="218"/>
                  </a:cubicBezTo>
                  <a:cubicBezTo>
                    <a:pt x="122" y="212"/>
                    <a:pt x="117" y="210"/>
                    <a:pt x="111" y="210"/>
                  </a:cubicBezTo>
                  <a:cubicBezTo>
                    <a:pt x="91" y="210"/>
                    <a:pt x="71" y="210"/>
                    <a:pt x="51" y="210"/>
                  </a:cubicBezTo>
                  <a:cubicBezTo>
                    <a:pt x="48" y="210"/>
                    <a:pt x="45" y="210"/>
                    <a:pt x="41" y="210"/>
                  </a:cubicBezTo>
                  <a:cubicBezTo>
                    <a:pt x="41" y="204"/>
                    <a:pt x="41" y="200"/>
                    <a:pt x="41" y="196"/>
                  </a:cubicBezTo>
                  <a:cubicBezTo>
                    <a:pt x="40" y="196"/>
                    <a:pt x="40" y="196"/>
                    <a:pt x="39" y="195"/>
                  </a:cubicBezTo>
                  <a:cubicBezTo>
                    <a:pt x="39" y="198"/>
                    <a:pt x="38" y="201"/>
                    <a:pt x="38" y="203"/>
                  </a:cubicBezTo>
                  <a:cubicBezTo>
                    <a:pt x="33" y="234"/>
                    <a:pt x="37" y="263"/>
                    <a:pt x="45" y="293"/>
                  </a:cubicBezTo>
                  <a:cubicBezTo>
                    <a:pt x="46" y="295"/>
                    <a:pt x="47" y="297"/>
                    <a:pt x="47" y="299"/>
                  </a:cubicBezTo>
                  <a:cubicBezTo>
                    <a:pt x="49" y="308"/>
                    <a:pt x="45" y="316"/>
                    <a:pt x="37" y="318"/>
                  </a:cubicBezTo>
                  <a:cubicBezTo>
                    <a:pt x="29" y="321"/>
                    <a:pt x="20" y="318"/>
                    <a:pt x="17" y="310"/>
                  </a:cubicBezTo>
                  <a:cubicBezTo>
                    <a:pt x="14" y="304"/>
                    <a:pt x="13" y="298"/>
                    <a:pt x="11" y="292"/>
                  </a:cubicBezTo>
                  <a:cubicBezTo>
                    <a:pt x="2" y="256"/>
                    <a:pt x="0" y="219"/>
                    <a:pt x="9" y="182"/>
                  </a:cubicBezTo>
                  <a:cubicBezTo>
                    <a:pt x="11" y="172"/>
                    <a:pt x="15" y="162"/>
                    <a:pt x="19" y="152"/>
                  </a:cubicBezTo>
                  <a:cubicBezTo>
                    <a:pt x="26" y="135"/>
                    <a:pt x="33" y="118"/>
                    <a:pt x="39" y="100"/>
                  </a:cubicBezTo>
                  <a:cubicBezTo>
                    <a:pt x="42" y="93"/>
                    <a:pt x="47" y="87"/>
                    <a:pt x="54" y="84"/>
                  </a:cubicBezTo>
                  <a:cubicBezTo>
                    <a:pt x="85" y="69"/>
                    <a:pt x="108" y="46"/>
                    <a:pt x="120" y="13"/>
                  </a:cubicBezTo>
                  <a:cubicBezTo>
                    <a:pt x="122" y="8"/>
                    <a:pt x="125" y="4"/>
                    <a:pt x="131" y="2"/>
                  </a:cubicBezTo>
                  <a:cubicBezTo>
                    <a:pt x="137" y="0"/>
                    <a:pt x="143" y="1"/>
                    <a:pt x="148" y="5"/>
                  </a:cubicBezTo>
                  <a:cubicBezTo>
                    <a:pt x="153" y="10"/>
                    <a:pt x="154" y="16"/>
                    <a:pt x="152" y="22"/>
                  </a:cubicBezTo>
                  <a:cubicBezTo>
                    <a:pt x="150" y="27"/>
                    <a:pt x="148" y="31"/>
                    <a:pt x="146" y="36"/>
                  </a:cubicBezTo>
                  <a:cubicBezTo>
                    <a:pt x="135" y="59"/>
                    <a:pt x="120" y="78"/>
                    <a:pt x="100" y="94"/>
                  </a:cubicBezTo>
                  <a:cubicBezTo>
                    <a:pt x="98" y="96"/>
                    <a:pt x="96" y="97"/>
                    <a:pt x="93" y="100"/>
                  </a:cubicBezTo>
                  <a:close/>
                  <a:moveTo>
                    <a:pt x="449" y="309"/>
                  </a:moveTo>
                  <a:cubicBezTo>
                    <a:pt x="449" y="303"/>
                    <a:pt x="448" y="298"/>
                    <a:pt x="447" y="293"/>
                  </a:cubicBezTo>
                  <a:cubicBezTo>
                    <a:pt x="443" y="275"/>
                    <a:pt x="435" y="259"/>
                    <a:pt x="425" y="243"/>
                  </a:cubicBezTo>
                  <a:cubicBezTo>
                    <a:pt x="399" y="200"/>
                    <a:pt x="367" y="161"/>
                    <a:pt x="329" y="127"/>
                  </a:cubicBezTo>
                  <a:cubicBezTo>
                    <a:pt x="319" y="117"/>
                    <a:pt x="307" y="109"/>
                    <a:pt x="295" y="101"/>
                  </a:cubicBezTo>
                  <a:cubicBezTo>
                    <a:pt x="286" y="95"/>
                    <a:pt x="276" y="94"/>
                    <a:pt x="266" y="98"/>
                  </a:cubicBezTo>
                  <a:cubicBezTo>
                    <a:pt x="263" y="100"/>
                    <a:pt x="260" y="100"/>
                    <a:pt x="257" y="102"/>
                  </a:cubicBezTo>
                  <a:cubicBezTo>
                    <a:pt x="219" y="117"/>
                    <a:pt x="183" y="136"/>
                    <a:pt x="150" y="161"/>
                  </a:cubicBezTo>
                  <a:cubicBezTo>
                    <a:pt x="143" y="167"/>
                    <a:pt x="136" y="173"/>
                    <a:pt x="130" y="179"/>
                  </a:cubicBezTo>
                  <a:cubicBezTo>
                    <a:pt x="126" y="183"/>
                    <a:pt x="123" y="187"/>
                    <a:pt x="121" y="191"/>
                  </a:cubicBezTo>
                  <a:cubicBezTo>
                    <a:pt x="117" y="197"/>
                    <a:pt x="118" y="199"/>
                    <a:pt x="124" y="204"/>
                  </a:cubicBezTo>
                  <a:cubicBezTo>
                    <a:pt x="132" y="210"/>
                    <a:pt x="139" y="216"/>
                    <a:pt x="146" y="222"/>
                  </a:cubicBezTo>
                  <a:cubicBezTo>
                    <a:pt x="165" y="239"/>
                    <a:pt x="184" y="256"/>
                    <a:pt x="202" y="273"/>
                  </a:cubicBezTo>
                  <a:cubicBezTo>
                    <a:pt x="226" y="295"/>
                    <a:pt x="251" y="317"/>
                    <a:pt x="277" y="336"/>
                  </a:cubicBezTo>
                  <a:cubicBezTo>
                    <a:pt x="289" y="344"/>
                    <a:pt x="301" y="351"/>
                    <a:pt x="314" y="358"/>
                  </a:cubicBezTo>
                  <a:cubicBezTo>
                    <a:pt x="318" y="361"/>
                    <a:pt x="324" y="362"/>
                    <a:pt x="329" y="363"/>
                  </a:cubicBezTo>
                  <a:cubicBezTo>
                    <a:pt x="334" y="364"/>
                    <a:pt x="338" y="362"/>
                    <a:pt x="341" y="358"/>
                  </a:cubicBezTo>
                  <a:cubicBezTo>
                    <a:pt x="355" y="342"/>
                    <a:pt x="373" y="331"/>
                    <a:pt x="393" y="323"/>
                  </a:cubicBezTo>
                  <a:cubicBezTo>
                    <a:pt x="410" y="316"/>
                    <a:pt x="429" y="312"/>
                    <a:pt x="449" y="309"/>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4" name="Google Shape;614;p18"/>
            <p:cNvSpPr/>
            <p:nvPr/>
          </p:nvSpPr>
          <p:spPr>
            <a:xfrm>
              <a:off x="5981701" y="3584575"/>
              <a:ext cx="663575" cy="1117600"/>
            </a:xfrm>
            <a:custGeom>
              <a:rect b="b" l="l" r="r" t="t"/>
              <a:pathLst>
                <a:path extrusionOk="0" h="297" w="176">
                  <a:moveTo>
                    <a:pt x="176" y="277"/>
                  </a:moveTo>
                  <a:cubicBezTo>
                    <a:pt x="139" y="277"/>
                    <a:pt x="102" y="277"/>
                    <a:pt x="65" y="277"/>
                  </a:cubicBezTo>
                  <a:cubicBezTo>
                    <a:pt x="65" y="281"/>
                    <a:pt x="65" y="284"/>
                    <a:pt x="65" y="287"/>
                  </a:cubicBezTo>
                  <a:cubicBezTo>
                    <a:pt x="64" y="294"/>
                    <a:pt x="62" y="297"/>
                    <a:pt x="55" y="297"/>
                  </a:cubicBezTo>
                  <a:cubicBezTo>
                    <a:pt x="40" y="297"/>
                    <a:pt x="25" y="297"/>
                    <a:pt x="9" y="297"/>
                  </a:cubicBezTo>
                  <a:cubicBezTo>
                    <a:pt x="3" y="297"/>
                    <a:pt x="0" y="294"/>
                    <a:pt x="0" y="288"/>
                  </a:cubicBezTo>
                  <a:cubicBezTo>
                    <a:pt x="0" y="286"/>
                    <a:pt x="0" y="284"/>
                    <a:pt x="0" y="282"/>
                  </a:cubicBezTo>
                  <a:cubicBezTo>
                    <a:pt x="0" y="193"/>
                    <a:pt x="0" y="104"/>
                    <a:pt x="0" y="15"/>
                  </a:cubicBezTo>
                  <a:cubicBezTo>
                    <a:pt x="0" y="13"/>
                    <a:pt x="0" y="11"/>
                    <a:pt x="0" y="10"/>
                  </a:cubicBezTo>
                  <a:cubicBezTo>
                    <a:pt x="0" y="3"/>
                    <a:pt x="3" y="0"/>
                    <a:pt x="10" y="0"/>
                  </a:cubicBezTo>
                  <a:cubicBezTo>
                    <a:pt x="25" y="0"/>
                    <a:pt x="40" y="0"/>
                    <a:pt x="55" y="0"/>
                  </a:cubicBezTo>
                  <a:cubicBezTo>
                    <a:pt x="62" y="0"/>
                    <a:pt x="64" y="3"/>
                    <a:pt x="65" y="9"/>
                  </a:cubicBezTo>
                  <a:cubicBezTo>
                    <a:pt x="65" y="12"/>
                    <a:pt x="65" y="14"/>
                    <a:pt x="65" y="16"/>
                  </a:cubicBezTo>
                  <a:cubicBezTo>
                    <a:pt x="65" y="68"/>
                    <a:pt x="65" y="121"/>
                    <a:pt x="65" y="173"/>
                  </a:cubicBezTo>
                  <a:cubicBezTo>
                    <a:pt x="65" y="176"/>
                    <a:pt x="65" y="179"/>
                    <a:pt x="65" y="183"/>
                  </a:cubicBezTo>
                  <a:cubicBezTo>
                    <a:pt x="98" y="183"/>
                    <a:pt x="130" y="183"/>
                    <a:pt x="163" y="183"/>
                  </a:cubicBezTo>
                  <a:cubicBezTo>
                    <a:pt x="164" y="200"/>
                    <a:pt x="164" y="215"/>
                    <a:pt x="167" y="231"/>
                  </a:cubicBezTo>
                  <a:cubicBezTo>
                    <a:pt x="169" y="246"/>
                    <a:pt x="173" y="261"/>
                    <a:pt x="176" y="277"/>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5" name="Google Shape;615;p18"/>
            <p:cNvSpPr/>
            <p:nvPr/>
          </p:nvSpPr>
          <p:spPr>
            <a:xfrm>
              <a:off x="6173788" y="2081213"/>
              <a:ext cx="1631950" cy="1393825"/>
            </a:xfrm>
            <a:custGeom>
              <a:rect b="b" l="l" r="r" t="t"/>
              <a:pathLst>
                <a:path extrusionOk="0" h="370" w="433">
                  <a:moveTo>
                    <a:pt x="0" y="209"/>
                  </a:moveTo>
                  <a:cubicBezTo>
                    <a:pt x="11" y="200"/>
                    <a:pt x="23" y="191"/>
                    <a:pt x="35" y="180"/>
                  </a:cubicBezTo>
                  <a:cubicBezTo>
                    <a:pt x="31" y="177"/>
                    <a:pt x="27" y="175"/>
                    <a:pt x="23" y="172"/>
                  </a:cubicBezTo>
                  <a:cubicBezTo>
                    <a:pt x="25" y="170"/>
                    <a:pt x="26" y="168"/>
                    <a:pt x="28" y="167"/>
                  </a:cubicBezTo>
                  <a:cubicBezTo>
                    <a:pt x="35" y="161"/>
                    <a:pt x="43" y="155"/>
                    <a:pt x="50" y="149"/>
                  </a:cubicBezTo>
                  <a:cubicBezTo>
                    <a:pt x="54" y="146"/>
                    <a:pt x="56" y="142"/>
                    <a:pt x="56" y="138"/>
                  </a:cubicBezTo>
                  <a:cubicBezTo>
                    <a:pt x="57" y="126"/>
                    <a:pt x="59" y="114"/>
                    <a:pt x="60" y="102"/>
                  </a:cubicBezTo>
                  <a:cubicBezTo>
                    <a:pt x="68" y="100"/>
                    <a:pt x="75" y="97"/>
                    <a:pt x="83" y="95"/>
                  </a:cubicBezTo>
                  <a:cubicBezTo>
                    <a:pt x="88" y="94"/>
                    <a:pt x="91" y="91"/>
                    <a:pt x="90" y="86"/>
                  </a:cubicBezTo>
                  <a:cubicBezTo>
                    <a:pt x="90" y="73"/>
                    <a:pt x="96" y="65"/>
                    <a:pt x="108" y="61"/>
                  </a:cubicBezTo>
                  <a:cubicBezTo>
                    <a:pt x="116" y="58"/>
                    <a:pt x="124" y="52"/>
                    <a:pt x="132" y="48"/>
                  </a:cubicBezTo>
                  <a:cubicBezTo>
                    <a:pt x="136" y="46"/>
                    <a:pt x="139" y="43"/>
                    <a:pt x="140" y="39"/>
                  </a:cubicBezTo>
                  <a:cubicBezTo>
                    <a:pt x="141" y="27"/>
                    <a:pt x="148" y="23"/>
                    <a:pt x="158" y="21"/>
                  </a:cubicBezTo>
                  <a:cubicBezTo>
                    <a:pt x="180" y="15"/>
                    <a:pt x="202" y="8"/>
                    <a:pt x="223" y="2"/>
                  </a:cubicBezTo>
                  <a:cubicBezTo>
                    <a:pt x="227" y="1"/>
                    <a:pt x="229" y="0"/>
                    <a:pt x="233" y="2"/>
                  </a:cubicBezTo>
                  <a:cubicBezTo>
                    <a:pt x="260" y="18"/>
                    <a:pt x="286" y="34"/>
                    <a:pt x="313" y="50"/>
                  </a:cubicBezTo>
                  <a:cubicBezTo>
                    <a:pt x="314" y="50"/>
                    <a:pt x="314" y="51"/>
                    <a:pt x="315" y="52"/>
                  </a:cubicBezTo>
                  <a:cubicBezTo>
                    <a:pt x="315" y="57"/>
                    <a:pt x="314" y="62"/>
                    <a:pt x="313" y="69"/>
                  </a:cubicBezTo>
                  <a:cubicBezTo>
                    <a:pt x="320" y="68"/>
                    <a:pt x="326" y="68"/>
                    <a:pt x="332" y="66"/>
                  </a:cubicBezTo>
                  <a:cubicBezTo>
                    <a:pt x="341" y="64"/>
                    <a:pt x="349" y="65"/>
                    <a:pt x="358" y="72"/>
                  </a:cubicBezTo>
                  <a:cubicBezTo>
                    <a:pt x="372" y="83"/>
                    <a:pt x="387" y="94"/>
                    <a:pt x="403" y="105"/>
                  </a:cubicBezTo>
                  <a:cubicBezTo>
                    <a:pt x="406" y="107"/>
                    <a:pt x="408" y="110"/>
                    <a:pt x="410" y="114"/>
                  </a:cubicBezTo>
                  <a:cubicBezTo>
                    <a:pt x="417" y="136"/>
                    <a:pt x="424" y="159"/>
                    <a:pt x="431" y="181"/>
                  </a:cubicBezTo>
                  <a:cubicBezTo>
                    <a:pt x="433" y="185"/>
                    <a:pt x="433" y="190"/>
                    <a:pt x="432" y="195"/>
                  </a:cubicBezTo>
                  <a:cubicBezTo>
                    <a:pt x="431" y="207"/>
                    <a:pt x="428" y="220"/>
                    <a:pt x="426" y="233"/>
                  </a:cubicBezTo>
                  <a:cubicBezTo>
                    <a:pt x="426" y="238"/>
                    <a:pt x="424" y="241"/>
                    <a:pt x="419" y="243"/>
                  </a:cubicBezTo>
                  <a:cubicBezTo>
                    <a:pt x="398" y="256"/>
                    <a:pt x="377" y="269"/>
                    <a:pt x="356" y="282"/>
                  </a:cubicBezTo>
                  <a:cubicBezTo>
                    <a:pt x="354" y="283"/>
                    <a:pt x="351" y="285"/>
                    <a:pt x="348" y="287"/>
                  </a:cubicBezTo>
                  <a:cubicBezTo>
                    <a:pt x="348" y="293"/>
                    <a:pt x="349" y="299"/>
                    <a:pt x="350" y="305"/>
                  </a:cubicBezTo>
                  <a:cubicBezTo>
                    <a:pt x="350" y="309"/>
                    <a:pt x="350" y="311"/>
                    <a:pt x="347" y="314"/>
                  </a:cubicBezTo>
                  <a:cubicBezTo>
                    <a:pt x="337" y="326"/>
                    <a:pt x="327" y="338"/>
                    <a:pt x="317" y="350"/>
                  </a:cubicBezTo>
                  <a:cubicBezTo>
                    <a:pt x="314" y="353"/>
                    <a:pt x="311" y="353"/>
                    <a:pt x="307" y="353"/>
                  </a:cubicBezTo>
                  <a:cubicBezTo>
                    <a:pt x="294" y="351"/>
                    <a:pt x="281" y="349"/>
                    <a:pt x="267" y="347"/>
                  </a:cubicBezTo>
                  <a:cubicBezTo>
                    <a:pt x="262" y="346"/>
                    <a:pt x="256" y="346"/>
                    <a:pt x="251" y="348"/>
                  </a:cubicBezTo>
                  <a:cubicBezTo>
                    <a:pt x="232" y="356"/>
                    <a:pt x="214" y="363"/>
                    <a:pt x="194" y="370"/>
                  </a:cubicBezTo>
                  <a:cubicBezTo>
                    <a:pt x="181" y="360"/>
                    <a:pt x="167" y="350"/>
                    <a:pt x="154" y="339"/>
                  </a:cubicBezTo>
                  <a:cubicBezTo>
                    <a:pt x="148" y="335"/>
                    <a:pt x="143" y="333"/>
                    <a:pt x="137" y="333"/>
                  </a:cubicBezTo>
                  <a:cubicBezTo>
                    <a:pt x="124" y="334"/>
                    <a:pt x="111" y="333"/>
                    <a:pt x="98" y="333"/>
                  </a:cubicBezTo>
                  <a:cubicBezTo>
                    <a:pt x="95" y="333"/>
                    <a:pt x="92" y="333"/>
                    <a:pt x="89" y="332"/>
                  </a:cubicBezTo>
                  <a:cubicBezTo>
                    <a:pt x="87" y="323"/>
                    <a:pt x="84" y="313"/>
                    <a:pt x="82" y="303"/>
                  </a:cubicBezTo>
                  <a:cubicBezTo>
                    <a:pt x="81" y="297"/>
                    <a:pt x="79" y="293"/>
                    <a:pt x="73" y="290"/>
                  </a:cubicBezTo>
                  <a:cubicBezTo>
                    <a:pt x="60" y="284"/>
                    <a:pt x="47" y="276"/>
                    <a:pt x="35" y="269"/>
                  </a:cubicBezTo>
                  <a:cubicBezTo>
                    <a:pt x="32" y="267"/>
                    <a:pt x="30" y="265"/>
                    <a:pt x="28" y="263"/>
                  </a:cubicBezTo>
                  <a:cubicBezTo>
                    <a:pt x="19" y="246"/>
                    <a:pt x="10" y="229"/>
                    <a:pt x="0" y="212"/>
                  </a:cubicBezTo>
                  <a:cubicBezTo>
                    <a:pt x="0" y="212"/>
                    <a:pt x="0" y="211"/>
                    <a:pt x="0" y="209"/>
                  </a:cubicBezTo>
                  <a:close/>
                  <a:moveTo>
                    <a:pt x="88" y="97"/>
                  </a:moveTo>
                  <a:cubicBezTo>
                    <a:pt x="81" y="101"/>
                    <a:pt x="75" y="103"/>
                    <a:pt x="69" y="107"/>
                  </a:cubicBezTo>
                  <a:cubicBezTo>
                    <a:pt x="68" y="108"/>
                    <a:pt x="67" y="111"/>
                    <a:pt x="67" y="113"/>
                  </a:cubicBezTo>
                  <a:cubicBezTo>
                    <a:pt x="67" y="121"/>
                    <a:pt x="67" y="129"/>
                    <a:pt x="67" y="137"/>
                  </a:cubicBezTo>
                  <a:cubicBezTo>
                    <a:pt x="67" y="141"/>
                    <a:pt x="66" y="144"/>
                    <a:pt x="63" y="147"/>
                  </a:cubicBezTo>
                  <a:cubicBezTo>
                    <a:pt x="57" y="154"/>
                    <a:pt x="51" y="161"/>
                    <a:pt x="44" y="168"/>
                  </a:cubicBezTo>
                  <a:cubicBezTo>
                    <a:pt x="52" y="178"/>
                    <a:pt x="59" y="188"/>
                    <a:pt x="66" y="198"/>
                  </a:cubicBezTo>
                  <a:cubicBezTo>
                    <a:pt x="66" y="199"/>
                    <a:pt x="65" y="199"/>
                    <a:pt x="65" y="199"/>
                  </a:cubicBezTo>
                  <a:cubicBezTo>
                    <a:pt x="56" y="194"/>
                    <a:pt x="47" y="188"/>
                    <a:pt x="38" y="182"/>
                  </a:cubicBezTo>
                  <a:cubicBezTo>
                    <a:pt x="31" y="195"/>
                    <a:pt x="25" y="207"/>
                    <a:pt x="19" y="218"/>
                  </a:cubicBezTo>
                  <a:cubicBezTo>
                    <a:pt x="28" y="235"/>
                    <a:pt x="37" y="251"/>
                    <a:pt x="51" y="262"/>
                  </a:cubicBezTo>
                  <a:cubicBezTo>
                    <a:pt x="58" y="268"/>
                    <a:pt x="65" y="275"/>
                    <a:pt x="71" y="281"/>
                  </a:cubicBezTo>
                  <a:cubicBezTo>
                    <a:pt x="74" y="283"/>
                    <a:pt x="77" y="284"/>
                    <a:pt x="79" y="286"/>
                  </a:cubicBezTo>
                  <a:cubicBezTo>
                    <a:pt x="83" y="291"/>
                    <a:pt x="88" y="295"/>
                    <a:pt x="90" y="301"/>
                  </a:cubicBezTo>
                  <a:cubicBezTo>
                    <a:pt x="95" y="311"/>
                    <a:pt x="103" y="318"/>
                    <a:pt x="111" y="325"/>
                  </a:cubicBezTo>
                  <a:cubicBezTo>
                    <a:pt x="111" y="326"/>
                    <a:pt x="112" y="326"/>
                    <a:pt x="112" y="326"/>
                  </a:cubicBezTo>
                  <a:cubicBezTo>
                    <a:pt x="121" y="327"/>
                    <a:pt x="130" y="328"/>
                    <a:pt x="139" y="329"/>
                  </a:cubicBezTo>
                  <a:cubicBezTo>
                    <a:pt x="144" y="329"/>
                    <a:pt x="150" y="331"/>
                    <a:pt x="155" y="332"/>
                  </a:cubicBezTo>
                  <a:cubicBezTo>
                    <a:pt x="157" y="333"/>
                    <a:pt x="159" y="336"/>
                    <a:pt x="161" y="338"/>
                  </a:cubicBezTo>
                  <a:cubicBezTo>
                    <a:pt x="169" y="342"/>
                    <a:pt x="177" y="347"/>
                    <a:pt x="186" y="350"/>
                  </a:cubicBezTo>
                  <a:cubicBezTo>
                    <a:pt x="189" y="352"/>
                    <a:pt x="193" y="353"/>
                    <a:pt x="196" y="352"/>
                  </a:cubicBezTo>
                  <a:cubicBezTo>
                    <a:pt x="211" y="350"/>
                    <a:pt x="226" y="348"/>
                    <a:pt x="241" y="345"/>
                  </a:cubicBezTo>
                  <a:cubicBezTo>
                    <a:pt x="242" y="345"/>
                    <a:pt x="242" y="345"/>
                    <a:pt x="243" y="344"/>
                  </a:cubicBezTo>
                  <a:cubicBezTo>
                    <a:pt x="241" y="343"/>
                    <a:pt x="239" y="342"/>
                    <a:pt x="237" y="342"/>
                  </a:cubicBezTo>
                  <a:cubicBezTo>
                    <a:pt x="243" y="340"/>
                    <a:pt x="249" y="340"/>
                    <a:pt x="255" y="339"/>
                  </a:cubicBezTo>
                  <a:cubicBezTo>
                    <a:pt x="274" y="338"/>
                    <a:pt x="294" y="337"/>
                    <a:pt x="313" y="335"/>
                  </a:cubicBezTo>
                  <a:cubicBezTo>
                    <a:pt x="315" y="335"/>
                    <a:pt x="319" y="334"/>
                    <a:pt x="319" y="333"/>
                  </a:cubicBezTo>
                  <a:cubicBezTo>
                    <a:pt x="324" y="322"/>
                    <a:pt x="330" y="313"/>
                    <a:pt x="332" y="302"/>
                  </a:cubicBezTo>
                  <a:cubicBezTo>
                    <a:pt x="333" y="292"/>
                    <a:pt x="334" y="283"/>
                    <a:pt x="336" y="273"/>
                  </a:cubicBezTo>
                  <a:cubicBezTo>
                    <a:pt x="337" y="262"/>
                    <a:pt x="339" y="251"/>
                    <a:pt x="341" y="240"/>
                  </a:cubicBezTo>
                  <a:cubicBezTo>
                    <a:pt x="345" y="254"/>
                    <a:pt x="344" y="269"/>
                    <a:pt x="348" y="283"/>
                  </a:cubicBezTo>
                  <a:cubicBezTo>
                    <a:pt x="350" y="282"/>
                    <a:pt x="350" y="282"/>
                    <a:pt x="351" y="281"/>
                  </a:cubicBezTo>
                  <a:cubicBezTo>
                    <a:pt x="367" y="268"/>
                    <a:pt x="383" y="255"/>
                    <a:pt x="399" y="241"/>
                  </a:cubicBezTo>
                  <a:cubicBezTo>
                    <a:pt x="402" y="239"/>
                    <a:pt x="403" y="236"/>
                    <a:pt x="403" y="233"/>
                  </a:cubicBezTo>
                  <a:cubicBezTo>
                    <a:pt x="403" y="223"/>
                    <a:pt x="403" y="213"/>
                    <a:pt x="402" y="203"/>
                  </a:cubicBezTo>
                  <a:cubicBezTo>
                    <a:pt x="402" y="196"/>
                    <a:pt x="403" y="189"/>
                    <a:pt x="402" y="181"/>
                  </a:cubicBezTo>
                  <a:cubicBezTo>
                    <a:pt x="399" y="164"/>
                    <a:pt x="396" y="148"/>
                    <a:pt x="394" y="131"/>
                  </a:cubicBezTo>
                  <a:cubicBezTo>
                    <a:pt x="393" y="126"/>
                    <a:pt x="392" y="123"/>
                    <a:pt x="389" y="120"/>
                  </a:cubicBezTo>
                  <a:cubicBezTo>
                    <a:pt x="376" y="108"/>
                    <a:pt x="363" y="96"/>
                    <a:pt x="350" y="84"/>
                  </a:cubicBezTo>
                  <a:cubicBezTo>
                    <a:pt x="346" y="81"/>
                    <a:pt x="342" y="79"/>
                    <a:pt x="337" y="79"/>
                  </a:cubicBezTo>
                  <a:cubicBezTo>
                    <a:pt x="315" y="79"/>
                    <a:pt x="292" y="79"/>
                    <a:pt x="269" y="79"/>
                  </a:cubicBezTo>
                  <a:cubicBezTo>
                    <a:pt x="267" y="79"/>
                    <a:pt x="264" y="79"/>
                    <a:pt x="261" y="79"/>
                  </a:cubicBezTo>
                  <a:cubicBezTo>
                    <a:pt x="261" y="78"/>
                    <a:pt x="261" y="78"/>
                    <a:pt x="261" y="78"/>
                  </a:cubicBezTo>
                  <a:cubicBezTo>
                    <a:pt x="275" y="75"/>
                    <a:pt x="288" y="73"/>
                    <a:pt x="303" y="71"/>
                  </a:cubicBezTo>
                  <a:cubicBezTo>
                    <a:pt x="296" y="62"/>
                    <a:pt x="290" y="54"/>
                    <a:pt x="284" y="46"/>
                  </a:cubicBezTo>
                  <a:cubicBezTo>
                    <a:pt x="283" y="45"/>
                    <a:pt x="281" y="44"/>
                    <a:pt x="280" y="43"/>
                  </a:cubicBezTo>
                  <a:cubicBezTo>
                    <a:pt x="264" y="35"/>
                    <a:pt x="248" y="27"/>
                    <a:pt x="232" y="19"/>
                  </a:cubicBezTo>
                  <a:cubicBezTo>
                    <a:pt x="230" y="18"/>
                    <a:pt x="226" y="17"/>
                    <a:pt x="223" y="18"/>
                  </a:cubicBezTo>
                  <a:cubicBezTo>
                    <a:pt x="206" y="21"/>
                    <a:pt x="189" y="25"/>
                    <a:pt x="172" y="29"/>
                  </a:cubicBezTo>
                  <a:cubicBezTo>
                    <a:pt x="167" y="30"/>
                    <a:pt x="164" y="32"/>
                    <a:pt x="162" y="36"/>
                  </a:cubicBezTo>
                  <a:cubicBezTo>
                    <a:pt x="150" y="55"/>
                    <a:pt x="138" y="74"/>
                    <a:pt x="126" y="93"/>
                  </a:cubicBezTo>
                  <a:cubicBezTo>
                    <a:pt x="125" y="96"/>
                    <a:pt x="123" y="98"/>
                    <a:pt x="121" y="101"/>
                  </a:cubicBezTo>
                  <a:cubicBezTo>
                    <a:pt x="124" y="85"/>
                    <a:pt x="130" y="70"/>
                    <a:pt x="134" y="53"/>
                  </a:cubicBezTo>
                  <a:cubicBezTo>
                    <a:pt x="124" y="59"/>
                    <a:pt x="117" y="65"/>
                    <a:pt x="111" y="74"/>
                  </a:cubicBezTo>
                  <a:cubicBezTo>
                    <a:pt x="109" y="79"/>
                    <a:pt x="105" y="84"/>
                    <a:pt x="102" y="88"/>
                  </a:cubicBezTo>
                  <a:cubicBezTo>
                    <a:pt x="98" y="95"/>
                    <a:pt x="93" y="101"/>
                    <a:pt x="88" y="109"/>
                  </a:cubicBezTo>
                  <a:cubicBezTo>
                    <a:pt x="88" y="104"/>
                    <a:pt x="88" y="101"/>
                    <a:pt x="88" y="97"/>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6" name="Google Shape;616;p18"/>
            <p:cNvSpPr/>
            <p:nvPr/>
          </p:nvSpPr>
          <p:spPr>
            <a:xfrm>
              <a:off x="6321426" y="3776663"/>
              <a:ext cx="342900" cy="342900"/>
            </a:xfrm>
            <a:custGeom>
              <a:rect b="b" l="l" r="r" t="t"/>
              <a:pathLst>
                <a:path extrusionOk="0" h="91" w="91">
                  <a:moveTo>
                    <a:pt x="46" y="91"/>
                  </a:moveTo>
                  <a:cubicBezTo>
                    <a:pt x="20" y="91"/>
                    <a:pt x="1" y="71"/>
                    <a:pt x="0" y="46"/>
                  </a:cubicBezTo>
                  <a:cubicBezTo>
                    <a:pt x="0" y="21"/>
                    <a:pt x="20" y="1"/>
                    <a:pt x="45" y="1"/>
                  </a:cubicBezTo>
                  <a:cubicBezTo>
                    <a:pt x="70" y="0"/>
                    <a:pt x="91" y="21"/>
                    <a:pt x="91" y="46"/>
                  </a:cubicBezTo>
                  <a:cubicBezTo>
                    <a:pt x="91" y="71"/>
                    <a:pt x="71" y="91"/>
                    <a:pt x="46" y="91"/>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7" name="Google Shape;617;p18"/>
            <p:cNvSpPr/>
            <p:nvPr/>
          </p:nvSpPr>
          <p:spPr>
            <a:xfrm>
              <a:off x="6280151" y="4084638"/>
              <a:ext cx="349250" cy="169862"/>
            </a:xfrm>
            <a:custGeom>
              <a:rect b="b" l="l" r="r" t="t"/>
              <a:pathLst>
                <a:path extrusionOk="0" h="45" w="93">
                  <a:moveTo>
                    <a:pt x="93" y="1"/>
                  </a:moveTo>
                  <a:cubicBezTo>
                    <a:pt x="90" y="16"/>
                    <a:pt x="87" y="30"/>
                    <a:pt x="85" y="44"/>
                  </a:cubicBezTo>
                  <a:cubicBezTo>
                    <a:pt x="83" y="44"/>
                    <a:pt x="81" y="45"/>
                    <a:pt x="79" y="45"/>
                  </a:cubicBezTo>
                  <a:cubicBezTo>
                    <a:pt x="57" y="45"/>
                    <a:pt x="34" y="45"/>
                    <a:pt x="12" y="45"/>
                  </a:cubicBezTo>
                  <a:cubicBezTo>
                    <a:pt x="3" y="45"/>
                    <a:pt x="0" y="42"/>
                    <a:pt x="0" y="33"/>
                  </a:cubicBezTo>
                  <a:cubicBezTo>
                    <a:pt x="0" y="26"/>
                    <a:pt x="0" y="19"/>
                    <a:pt x="0" y="11"/>
                  </a:cubicBezTo>
                  <a:cubicBezTo>
                    <a:pt x="0" y="3"/>
                    <a:pt x="3" y="1"/>
                    <a:pt x="11" y="0"/>
                  </a:cubicBezTo>
                  <a:cubicBezTo>
                    <a:pt x="18" y="0"/>
                    <a:pt x="25" y="1"/>
                    <a:pt x="32" y="6"/>
                  </a:cubicBezTo>
                  <a:cubicBezTo>
                    <a:pt x="49" y="16"/>
                    <a:pt x="67" y="15"/>
                    <a:pt x="84" y="4"/>
                  </a:cubicBezTo>
                  <a:cubicBezTo>
                    <a:pt x="88" y="1"/>
                    <a:pt x="88" y="1"/>
                    <a:pt x="93" y="1"/>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8" name="Google Shape;618;p18"/>
            <p:cNvSpPr/>
            <p:nvPr/>
          </p:nvSpPr>
          <p:spPr>
            <a:xfrm>
              <a:off x="5861051" y="3184525"/>
              <a:ext cx="438150" cy="298450"/>
            </a:xfrm>
            <a:custGeom>
              <a:rect b="b" l="l" r="r" t="t"/>
              <a:pathLst>
                <a:path extrusionOk="0" h="79" w="116">
                  <a:moveTo>
                    <a:pt x="81" y="8"/>
                  </a:moveTo>
                  <a:cubicBezTo>
                    <a:pt x="77" y="18"/>
                    <a:pt x="67" y="24"/>
                    <a:pt x="61" y="34"/>
                  </a:cubicBezTo>
                  <a:cubicBezTo>
                    <a:pt x="65" y="33"/>
                    <a:pt x="68" y="32"/>
                    <a:pt x="72" y="30"/>
                  </a:cubicBezTo>
                  <a:cubicBezTo>
                    <a:pt x="75" y="37"/>
                    <a:pt x="71" y="41"/>
                    <a:pt x="69" y="45"/>
                  </a:cubicBezTo>
                  <a:cubicBezTo>
                    <a:pt x="68" y="50"/>
                    <a:pt x="66" y="54"/>
                    <a:pt x="64" y="58"/>
                  </a:cubicBezTo>
                  <a:cubicBezTo>
                    <a:pt x="65" y="58"/>
                    <a:pt x="65" y="59"/>
                    <a:pt x="66" y="59"/>
                  </a:cubicBezTo>
                  <a:cubicBezTo>
                    <a:pt x="67" y="57"/>
                    <a:pt x="69" y="54"/>
                    <a:pt x="70" y="52"/>
                  </a:cubicBezTo>
                  <a:cubicBezTo>
                    <a:pt x="76" y="43"/>
                    <a:pt x="82" y="34"/>
                    <a:pt x="89" y="25"/>
                  </a:cubicBezTo>
                  <a:cubicBezTo>
                    <a:pt x="90" y="23"/>
                    <a:pt x="92" y="20"/>
                    <a:pt x="96" y="21"/>
                  </a:cubicBezTo>
                  <a:cubicBezTo>
                    <a:pt x="98" y="26"/>
                    <a:pt x="93" y="29"/>
                    <a:pt x="91" y="33"/>
                  </a:cubicBezTo>
                  <a:cubicBezTo>
                    <a:pt x="88" y="37"/>
                    <a:pt x="85" y="41"/>
                    <a:pt x="81" y="45"/>
                  </a:cubicBezTo>
                  <a:cubicBezTo>
                    <a:pt x="86" y="44"/>
                    <a:pt x="89" y="43"/>
                    <a:pt x="93" y="42"/>
                  </a:cubicBezTo>
                  <a:cubicBezTo>
                    <a:pt x="96" y="51"/>
                    <a:pt x="88" y="58"/>
                    <a:pt x="91" y="67"/>
                  </a:cubicBezTo>
                  <a:cubicBezTo>
                    <a:pt x="98" y="56"/>
                    <a:pt x="102" y="43"/>
                    <a:pt x="111" y="33"/>
                  </a:cubicBezTo>
                  <a:cubicBezTo>
                    <a:pt x="114" y="37"/>
                    <a:pt x="114" y="37"/>
                    <a:pt x="104" y="55"/>
                  </a:cubicBezTo>
                  <a:cubicBezTo>
                    <a:pt x="104" y="55"/>
                    <a:pt x="105" y="56"/>
                    <a:pt x="105" y="56"/>
                  </a:cubicBezTo>
                  <a:cubicBezTo>
                    <a:pt x="114" y="53"/>
                    <a:pt x="116" y="54"/>
                    <a:pt x="115" y="63"/>
                  </a:cubicBezTo>
                  <a:cubicBezTo>
                    <a:pt x="115" y="68"/>
                    <a:pt x="115" y="73"/>
                    <a:pt x="115" y="77"/>
                  </a:cubicBezTo>
                  <a:cubicBezTo>
                    <a:pt x="111" y="79"/>
                    <a:pt x="109" y="78"/>
                    <a:pt x="109" y="74"/>
                  </a:cubicBezTo>
                  <a:cubicBezTo>
                    <a:pt x="108" y="70"/>
                    <a:pt x="109" y="67"/>
                    <a:pt x="109" y="61"/>
                  </a:cubicBezTo>
                  <a:cubicBezTo>
                    <a:pt x="105" y="64"/>
                    <a:pt x="103" y="67"/>
                    <a:pt x="101" y="69"/>
                  </a:cubicBezTo>
                  <a:cubicBezTo>
                    <a:pt x="98" y="71"/>
                    <a:pt x="96" y="74"/>
                    <a:pt x="94" y="76"/>
                  </a:cubicBezTo>
                  <a:cubicBezTo>
                    <a:pt x="92" y="75"/>
                    <a:pt x="91" y="74"/>
                    <a:pt x="90" y="74"/>
                  </a:cubicBezTo>
                  <a:cubicBezTo>
                    <a:pt x="88" y="72"/>
                    <a:pt x="84" y="71"/>
                    <a:pt x="84" y="69"/>
                  </a:cubicBezTo>
                  <a:cubicBezTo>
                    <a:pt x="83" y="65"/>
                    <a:pt x="84" y="62"/>
                    <a:pt x="85" y="58"/>
                  </a:cubicBezTo>
                  <a:cubicBezTo>
                    <a:pt x="85" y="56"/>
                    <a:pt x="86" y="54"/>
                    <a:pt x="85" y="52"/>
                  </a:cubicBezTo>
                  <a:cubicBezTo>
                    <a:pt x="79" y="58"/>
                    <a:pt x="73" y="63"/>
                    <a:pt x="66" y="70"/>
                  </a:cubicBezTo>
                  <a:cubicBezTo>
                    <a:pt x="65" y="68"/>
                    <a:pt x="64" y="67"/>
                    <a:pt x="63" y="66"/>
                  </a:cubicBezTo>
                  <a:cubicBezTo>
                    <a:pt x="57" y="61"/>
                    <a:pt x="56" y="61"/>
                    <a:pt x="59" y="54"/>
                  </a:cubicBezTo>
                  <a:cubicBezTo>
                    <a:pt x="60" y="51"/>
                    <a:pt x="61" y="47"/>
                    <a:pt x="63" y="43"/>
                  </a:cubicBezTo>
                  <a:cubicBezTo>
                    <a:pt x="62" y="43"/>
                    <a:pt x="62" y="43"/>
                    <a:pt x="61" y="42"/>
                  </a:cubicBezTo>
                  <a:cubicBezTo>
                    <a:pt x="57" y="46"/>
                    <a:pt x="53" y="50"/>
                    <a:pt x="49" y="54"/>
                  </a:cubicBezTo>
                  <a:cubicBezTo>
                    <a:pt x="47" y="56"/>
                    <a:pt x="45" y="58"/>
                    <a:pt x="43" y="61"/>
                  </a:cubicBezTo>
                  <a:cubicBezTo>
                    <a:pt x="40" y="64"/>
                    <a:pt x="37" y="60"/>
                    <a:pt x="35" y="61"/>
                  </a:cubicBezTo>
                  <a:cubicBezTo>
                    <a:pt x="33" y="61"/>
                    <a:pt x="32" y="62"/>
                    <a:pt x="30" y="63"/>
                  </a:cubicBezTo>
                  <a:cubicBezTo>
                    <a:pt x="27" y="54"/>
                    <a:pt x="32" y="47"/>
                    <a:pt x="33" y="39"/>
                  </a:cubicBezTo>
                  <a:cubicBezTo>
                    <a:pt x="26" y="38"/>
                    <a:pt x="20" y="38"/>
                    <a:pt x="15" y="44"/>
                  </a:cubicBezTo>
                  <a:cubicBezTo>
                    <a:pt x="12" y="46"/>
                    <a:pt x="10" y="49"/>
                    <a:pt x="7" y="51"/>
                  </a:cubicBezTo>
                  <a:cubicBezTo>
                    <a:pt x="6" y="52"/>
                    <a:pt x="4" y="53"/>
                    <a:pt x="2" y="53"/>
                  </a:cubicBezTo>
                  <a:cubicBezTo>
                    <a:pt x="0" y="49"/>
                    <a:pt x="2" y="47"/>
                    <a:pt x="4" y="45"/>
                  </a:cubicBezTo>
                  <a:cubicBezTo>
                    <a:pt x="21" y="30"/>
                    <a:pt x="38" y="16"/>
                    <a:pt x="55" y="1"/>
                  </a:cubicBezTo>
                  <a:cubicBezTo>
                    <a:pt x="56" y="0"/>
                    <a:pt x="58" y="1"/>
                    <a:pt x="59" y="0"/>
                  </a:cubicBezTo>
                  <a:cubicBezTo>
                    <a:pt x="62" y="4"/>
                    <a:pt x="59" y="5"/>
                    <a:pt x="57" y="7"/>
                  </a:cubicBezTo>
                  <a:cubicBezTo>
                    <a:pt x="49" y="20"/>
                    <a:pt x="42" y="34"/>
                    <a:pt x="38" y="49"/>
                  </a:cubicBezTo>
                  <a:cubicBezTo>
                    <a:pt x="37" y="50"/>
                    <a:pt x="37" y="52"/>
                    <a:pt x="37" y="56"/>
                  </a:cubicBezTo>
                  <a:cubicBezTo>
                    <a:pt x="39" y="53"/>
                    <a:pt x="40" y="51"/>
                    <a:pt x="42" y="50"/>
                  </a:cubicBezTo>
                  <a:cubicBezTo>
                    <a:pt x="51" y="37"/>
                    <a:pt x="61" y="25"/>
                    <a:pt x="70" y="13"/>
                  </a:cubicBezTo>
                  <a:cubicBezTo>
                    <a:pt x="73" y="10"/>
                    <a:pt x="76" y="8"/>
                    <a:pt x="78" y="6"/>
                  </a:cubicBezTo>
                  <a:cubicBezTo>
                    <a:pt x="79" y="7"/>
                    <a:pt x="80" y="7"/>
                    <a:pt x="81" y="8"/>
                  </a:cubicBezTo>
                  <a:close/>
                  <a:moveTo>
                    <a:pt x="43" y="18"/>
                  </a:moveTo>
                  <a:cubicBezTo>
                    <a:pt x="38" y="22"/>
                    <a:pt x="35" y="25"/>
                    <a:pt x="30" y="29"/>
                  </a:cubicBezTo>
                  <a:cubicBezTo>
                    <a:pt x="39" y="30"/>
                    <a:pt x="39" y="30"/>
                    <a:pt x="43" y="18"/>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9" name="Google Shape;619;p18"/>
            <p:cNvSpPr/>
            <p:nvPr/>
          </p:nvSpPr>
          <p:spPr>
            <a:xfrm>
              <a:off x="6705601" y="3448050"/>
              <a:ext cx="150813" cy="150812"/>
            </a:xfrm>
            <a:custGeom>
              <a:rect b="b" l="l" r="r" t="t"/>
              <a:pathLst>
                <a:path extrusionOk="0" h="40" w="40">
                  <a:moveTo>
                    <a:pt x="2" y="23"/>
                  </a:moveTo>
                  <a:cubicBezTo>
                    <a:pt x="3" y="11"/>
                    <a:pt x="6" y="6"/>
                    <a:pt x="16" y="3"/>
                  </a:cubicBezTo>
                  <a:cubicBezTo>
                    <a:pt x="23" y="0"/>
                    <a:pt x="34" y="6"/>
                    <a:pt x="37" y="14"/>
                  </a:cubicBezTo>
                  <a:cubicBezTo>
                    <a:pt x="38" y="17"/>
                    <a:pt x="38" y="20"/>
                    <a:pt x="39" y="24"/>
                  </a:cubicBezTo>
                  <a:cubicBezTo>
                    <a:pt x="40" y="31"/>
                    <a:pt x="36" y="35"/>
                    <a:pt x="28" y="38"/>
                  </a:cubicBezTo>
                  <a:cubicBezTo>
                    <a:pt x="25" y="39"/>
                    <a:pt x="22" y="38"/>
                    <a:pt x="19" y="39"/>
                  </a:cubicBezTo>
                  <a:cubicBezTo>
                    <a:pt x="9" y="40"/>
                    <a:pt x="0" y="34"/>
                    <a:pt x="2" y="23"/>
                  </a:cubicBezTo>
                  <a:close/>
                  <a:moveTo>
                    <a:pt x="12" y="13"/>
                  </a:moveTo>
                  <a:cubicBezTo>
                    <a:pt x="7" y="24"/>
                    <a:pt x="9" y="31"/>
                    <a:pt x="16" y="33"/>
                  </a:cubicBezTo>
                  <a:cubicBezTo>
                    <a:pt x="25" y="37"/>
                    <a:pt x="31" y="33"/>
                    <a:pt x="35" y="22"/>
                  </a:cubicBezTo>
                  <a:cubicBezTo>
                    <a:pt x="30" y="12"/>
                    <a:pt x="22" y="10"/>
                    <a:pt x="12" y="13"/>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0" name="Google Shape;620;p18"/>
            <p:cNvSpPr/>
            <p:nvPr/>
          </p:nvSpPr>
          <p:spPr>
            <a:xfrm>
              <a:off x="6618288" y="3603625"/>
              <a:ext cx="125413" cy="120650"/>
            </a:xfrm>
            <a:custGeom>
              <a:rect b="b" l="l" r="r" t="t"/>
              <a:pathLst>
                <a:path extrusionOk="0" h="32" w="33">
                  <a:moveTo>
                    <a:pt x="17" y="32"/>
                  </a:moveTo>
                  <a:cubicBezTo>
                    <a:pt x="9" y="29"/>
                    <a:pt x="4" y="23"/>
                    <a:pt x="0" y="16"/>
                  </a:cubicBezTo>
                  <a:cubicBezTo>
                    <a:pt x="5" y="6"/>
                    <a:pt x="12" y="0"/>
                    <a:pt x="18" y="1"/>
                  </a:cubicBezTo>
                  <a:cubicBezTo>
                    <a:pt x="26" y="2"/>
                    <a:pt x="32" y="9"/>
                    <a:pt x="33" y="15"/>
                  </a:cubicBezTo>
                  <a:cubicBezTo>
                    <a:pt x="33" y="23"/>
                    <a:pt x="28" y="28"/>
                    <a:pt x="17" y="32"/>
                  </a:cubicBezTo>
                  <a:close/>
                  <a:moveTo>
                    <a:pt x="19" y="25"/>
                  </a:moveTo>
                  <a:cubicBezTo>
                    <a:pt x="26" y="21"/>
                    <a:pt x="27" y="19"/>
                    <a:pt x="25" y="15"/>
                  </a:cubicBezTo>
                  <a:cubicBezTo>
                    <a:pt x="23" y="11"/>
                    <a:pt x="21" y="10"/>
                    <a:pt x="16" y="10"/>
                  </a:cubicBezTo>
                  <a:cubicBezTo>
                    <a:pt x="12" y="10"/>
                    <a:pt x="11" y="13"/>
                    <a:pt x="10" y="16"/>
                  </a:cubicBezTo>
                  <a:cubicBezTo>
                    <a:pt x="9" y="21"/>
                    <a:pt x="11" y="23"/>
                    <a:pt x="19" y="25"/>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1" name="Google Shape;621;p18"/>
            <p:cNvSpPr/>
            <p:nvPr/>
          </p:nvSpPr>
          <p:spPr>
            <a:xfrm>
              <a:off x="6475413" y="3625850"/>
              <a:ext cx="112713" cy="112712"/>
            </a:xfrm>
            <a:custGeom>
              <a:rect b="b" l="l" r="r" t="t"/>
              <a:pathLst>
                <a:path extrusionOk="0" h="30" w="30">
                  <a:moveTo>
                    <a:pt x="30" y="15"/>
                  </a:moveTo>
                  <a:cubicBezTo>
                    <a:pt x="27" y="20"/>
                    <a:pt x="25" y="24"/>
                    <a:pt x="20" y="27"/>
                  </a:cubicBezTo>
                  <a:cubicBezTo>
                    <a:pt x="13" y="30"/>
                    <a:pt x="3" y="27"/>
                    <a:pt x="1" y="16"/>
                  </a:cubicBezTo>
                  <a:cubicBezTo>
                    <a:pt x="0" y="12"/>
                    <a:pt x="7" y="3"/>
                    <a:pt x="13" y="1"/>
                  </a:cubicBezTo>
                  <a:cubicBezTo>
                    <a:pt x="16" y="0"/>
                    <a:pt x="24" y="3"/>
                    <a:pt x="26" y="8"/>
                  </a:cubicBezTo>
                  <a:cubicBezTo>
                    <a:pt x="27" y="10"/>
                    <a:pt x="28" y="13"/>
                    <a:pt x="30" y="15"/>
                  </a:cubicBezTo>
                  <a:close/>
                  <a:moveTo>
                    <a:pt x="24" y="14"/>
                  </a:moveTo>
                  <a:cubicBezTo>
                    <a:pt x="20" y="13"/>
                    <a:pt x="19" y="7"/>
                    <a:pt x="14" y="8"/>
                  </a:cubicBezTo>
                  <a:cubicBezTo>
                    <a:pt x="9" y="9"/>
                    <a:pt x="7" y="13"/>
                    <a:pt x="7" y="17"/>
                  </a:cubicBezTo>
                  <a:cubicBezTo>
                    <a:pt x="15" y="24"/>
                    <a:pt x="18" y="24"/>
                    <a:pt x="24" y="14"/>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2" name="Google Shape;622;p18"/>
            <p:cNvSpPr/>
            <p:nvPr/>
          </p:nvSpPr>
          <p:spPr>
            <a:xfrm>
              <a:off x="6286501" y="3700463"/>
              <a:ext cx="101600" cy="87312"/>
            </a:xfrm>
            <a:custGeom>
              <a:rect b="b" l="l" r="r" t="t"/>
              <a:pathLst>
                <a:path extrusionOk="0" h="23" w="27">
                  <a:moveTo>
                    <a:pt x="2" y="23"/>
                  </a:moveTo>
                  <a:cubicBezTo>
                    <a:pt x="0" y="14"/>
                    <a:pt x="4" y="6"/>
                    <a:pt x="12" y="2"/>
                  </a:cubicBezTo>
                  <a:cubicBezTo>
                    <a:pt x="15" y="1"/>
                    <a:pt x="20" y="1"/>
                    <a:pt x="24" y="0"/>
                  </a:cubicBezTo>
                  <a:cubicBezTo>
                    <a:pt x="25" y="0"/>
                    <a:pt x="26" y="2"/>
                    <a:pt x="27" y="3"/>
                  </a:cubicBezTo>
                  <a:cubicBezTo>
                    <a:pt x="21" y="5"/>
                    <a:pt x="15" y="5"/>
                    <a:pt x="11" y="9"/>
                  </a:cubicBezTo>
                  <a:cubicBezTo>
                    <a:pt x="7" y="12"/>
                    <a:pt x="6" y="17"/>
                    <a:pt x="2" y="23"/>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3" name="Google Shape;623;p18"/>
            <p:cNvSpPr/>
            <p:nvPr/>
          </p:nvSpPr>
          <p:spPr>
            <a:xfrm>
              <a:off x="7112001" y="3686175"/>
              <a:ext cx="82550" cy="104775"/>
            </a:xfrm>
            <a:custGeom>
              <a:rect b="b" l="l" r="r" t="t"/>
              <a:pathLst>
                <a:path extrusionOk="0" h="28" w="22">
                  <a:moveTo>
                    <a:pt x="18" y="0"/>
                  </a:moveTo>
                  <a:cubicBezTo>
                    <a:pt x="22" y="6"/>
                    <a:pt x="21" y="14"/>
                    <a:pt x="16" y="20"/>
                  </a:cubicBezTo>
                  <a:cubicBezTo>
                    <a:pt x="11" y="26"/>
                    <a:pt x="5" y="28"/>
                    <a:pt x="0" y="25"/>
                  </a:cubicBezTo>
                  <a:cubicBezTo>
                    <a:pt x="5" y="22"/>
                    <a:pt x="10" y="20"/>
                    <a:pt x="13" y="16"/>
                  </a:cubicBezTo>
                  <a:cubicBezTo>
                    <a:pt x="16" y="12"/>
                    <a:pt x="16" y="6"/>
                    <a:pt x="18" y="0"/>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4" name="Google Shape;624;p18"/>
            <p:cNvSpPr/>
            <p:nvPr/>
          </p:nvSpPr>
          <p:spPr>
            <a:xfrm>
              <a:off x="7221538" y="3436938"/>
              <a:ext cx="63500" cy="117475"/>
            </a:xfrm>
            <a:custGeom>
              <a:rect b="b" l="l" r="r" t="t"/>
              <a:pathLst>
                <a:path extrusionOk="0" h="31" w="17">
                  <a:moveTo>
                    <a:pt x="8" y="31"/>
                  </a:moveTo>
                  <a:cubicBezTo>
                    <a:pt x="8" y="25"/>
                    <a:pt x="10" y="19"/>
                    <a:pt x="9" y="14"/>
                  </a:cubicBezTo>
                  <a:cubicBezTo>
                    <a:pt x="8" y="10"/>
                    <a:pt x="3" y="6"/>
                    <a:pt x="0" y="1"/>
                  </a:cubicBezTo>
                  <a:cubicBezTo>
                    <a:pt x="1" y="1"/>
                    <a:pt x="2" y="0"/>
                    <a:pt x="2" y="0"/>
                  </a:cubicBezTo>
                  <a:cubicBezTo>
                    <a:pt x="5" y="3"/>
                    <a:pt x="10" y="5"/>
                    <a:pt x="12" y="9"/>
                  </a:cubicBezTo>
                  <a:cubicBezTo>
                    <a:pt x="17" y="16"/>
                    <a:pt x="15" y="25"/>
                    <a:pt x="8" y="31"/>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5" name="Google Shape;625;p18"/>
            <p:cNvSpPr/>
            <p:nvPr/>
          </p:nvSpPr>
          <p:spPr>
            <a:xfrm>
              <a:off x="6738938" y="4702175"/>
              <a:ext cx="117475" cy="68262"/>
            </a:xfrm>
            <a:custGeom>
              <a:rect b="b" l="l" r="r" t="t"/>
              <a:pathLst>
                <a:path extrusionOk="0" h="18" w="31">
                  <a:moveTo>
                    <a:pt x="0" y="10"/>
                  </a:moveTo>
                  <a:cubicBezTo>
                    <a:pt x="20" y="12"/>
                    <a:pt x="14" y="13"/>
                    <a:pt x="29" y="0"/>
                  </a:cubicBezTo>
                  <a:cubicBezTo>
                    <a:pt x="30" y="1"/>
                    <a:pt x="31" y="3"/>
                    <a:pt x="30" y="3"/>
                  </a:cubicBezTo>
                  <a:cubicBezTo>
                    <a:pt x="27" y="7"/>
                    <a:pt x="25" y="11"/>
                    <a:pt x="21" y="13"/>
                  </a:cubicBezTo>
                  <a:cubicBezTo>
                    <a:pt x="14" y="18"/>
                    <a:pt x="5" y="16"/>
                    <a:pt x="0" y="10"/>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6" name="Google Shape;626;p18"/>
            <p:cNvSpPr/>
            <p:nvPr/>
          </p:nvSpPr>
          <p:spPr>
            <a:xfrm>
              <a:off x="7199313" y="3463925"/>
              <a:ext cx="44450" cy="79375"/>
            </a:xfrm>
            <a:custGeom>
              <a:rect b="b" l="l" r="r" t="t"/>
              <a:pathLst>
                <a:path extrusionOk="0" h="21" w="12">
                  <a:moveTo>
                    <a:pt x="0" y="0"/>
                  </a:moveTo>
                  <a:cubicBezTo>
                    <a:pt x="6" y="0"/>
                    <a:pt x="8" y="3"/>
                    <a:pt x="10" y="7"/>
                  </a:cubicBezTo>
                  <a:cubicBezTo>
                    <a:pt x="12" y="12"/>
                    <a:pt x="10" y="16"/>
                    <a:pt x="6" y="21"/>
                  </a:cubicBezTo>
                  <a:cubicBezTo>
                    <a:pt x="2" y="18"/>
                    <a:pt x="7" y="14"/>
                    <a:pt x="6" y="11"/>
                  </a:cubicBezTo>
                  <a:cubicBezTo>
                    <a:pt x="4" y="7"/>
                    <a:pt x="2" y="4"/>
                    <a:pt x="0" y="0"/>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7" name="Google Shape;627;p18"/>
            <p:cNvSpPr/>
            <p:nvPr/>
          </p:nvSpPr>
          <p:spPr>
            <a:xfrm>
              <a:off x="6746876" y="4684713"/>
              <a:ext cx="79375" cy="41275"/>
            </a:xfrm>
            <a:custGeom>
              <a:rect b="b" l="l" r="r" t="t"/>
              <a:pathLst>
                <a:path extrusionOk="0" h="11" w="21">
                  <a:moveTo>
                    <a:pt x="0" y="5"/>
                  </a:moveTo>
                  <a:cubicBezTo>
                    <a:pt x="5" y="5"/>
                    <a:pt x="8" y="6"/>
                    <a:pt x="12" y="6"/>
                  </a:cubicBezTo>
                  <a:cubicBezTo>
                    <a:pt x="15" y="5"/>
                    <a:pt x="17" y="2"/>
                    <a:pt x="21" y="0"/>
                  </a:cubicBezTo>
                  <a:cubicBezTo>
                    <a:pt x="20" y="7"/>
                    <a:pt x="16" y="11"/>
                    <a:pt x="10" y="11"/>
                  </a:cubicBezTo>
                  <a:cubicBezTo>
                    <a:pt x="7" y="11"/>
                    <a:pt x="4" y="9"/>
                    <a:pt x="1" y="8"/>
                  </a:cubicBezTo>
                  <a:cubicBezTo>
                    <a:pt x="1" y="8"/>
                    <a:pt x="1" y="6"/>
                    <a:pt x="0" y="5"/>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8" name="Google Shape;628;p18"/>
            <p:cNvSpPr/>
            <p:nvPr/>
          </p:nvSpPr>
          <p:spPr>
            <a:xfrm>
              <a:off x="7092951" y="3689350"/>
              <a:ext cx="65088" cy="68262"/>
            </a:xfrm>
            <a:custGeom>
              <a:rect b="b" l="l" r="r" t="t"/>
              <a:pathLst>
                <a:path extrusionOk="0" h="18" w="17">
                  <a:moveTo>
                    <a:pt x="0" y="16"/>
                  </a:moveTo>
                  <a:cubicBezTo>
                    <a:pt x="10" y="9"/>
                    <a:pt x="10" y="9"/>
                    <a:pt x="14" y="0"/>
                  </a:cubicBezTo>
                  <a:cubicBezTo>
                    <a:pt x="17" y="4"/>
                    <a:pt x="17" y="7"/>
                    <a:pt x="14" y="11"/>
                  </a:cubicBezTo>
                  <a:cubicBezTo>
                    <a:pt x="11" y="16"/>
                    <a:pt x="7" y="18"/>
                    <a:pt x="0" y="16"/>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9" name="Google Shape;629;p18"/>
            <p:cNvSpPr/>
            <p:nvPr/>
          </p:nvSpPr>
          <p:spPr>
            <a:xfrm>
              <a:off x="6316663" y="3735388"/>
              <a:ext cx="76200" cy="60325"/>
            </a:xfrm>
            <a:custGeom>
              <a:rect b="b" l="l" r="r" t="t"/>
              <a:pathLst>
                <a:path extrusionOk="0" h="16" w="20">
                  <a:moveTo>
                    <a:pt x="20" y="3"/>
                  </a:moveTo>
                  <a:cubicBezTo>
                    <a:pt x="16" y="5"/>
                    <a:pt x="12" y="5"/>
                    <a:pt x="10" y="7"/>
                  </a:cubicBezTo>
                  <a:cubicBezTo>
                    <a:pt x="7" y="9"/>
                    <a:pt x="5" y="12"/>
                    <a:pt x="3" y="16"/>
                  </a:cubicBezTo>
                  <a:cubicBezTo>
                    <a:pt x="0" y="10"/>
                    <a:pt x="3" y="6"/>
                    <a:pt x="6" y="4"/>
                  </a:cubicBezTo>
                  <a:cubicBezTo>
                    <a:pt x="10" y="0"/>
                    <a:pt x="15" y="0"/>
                    <a:pt x="20" y="3"/>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0" name="Google Shape;630;p18"/>
            <p:cNvSpPr/>
            <p:nvPr/>
          </p:nvSpPr>
          <p:spPr>
            <a:xfrm>
              <a:off x="6302376" y="3463925"/>
              <a:ext cx="33338" cy="25400"/>
            </a:xfrm>
            <a:custGeom>
              <a:rect b="b" l="l" r="r" t="t"/>
              <a:pathLst>
                <a:path extrusionOk="0" h="7" w="9">
                  <a:moveTo>
                    <a:pt x="9" y="4"/>
                  </a:moveTo>
                  <a:cubicBezTo>
                    <a:pt x="6" y="6"/>
                    <a:pt x="4" y="7"/>
                    <a:pt x="3" y="7"/>
                  </a:cubicBezTo>
                  <a:cubicBezTo>
                    <a:pt x="2" y="7"/>
                    <a:pt x="1" y="4"/>
                    <a:pt x="0" y="3"/>
                  </a:cubicBezTo>
                  <a:cubicBezTo>
                    <a:pt x="0" y="2"/>
                    <a:pt x="3" y="0"/>
                    <a:pt x="4" y="0"/>
                  </a:cubicBezTo>
                  <a:cubicBezTo>
                    <a:pt x="5" y="1"/>
                    <a:pt x="6" y="2"/>
                    <a:pt x="9" y="4"/>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1" name="Google Shape;631;p18"/>
            <p:cNvSpPr/>
            <p:nvPr/>
          </p:nvSpPr>
          <p:spPr>
            <a:xfrm>
              <a:off x="6335713" y="3475038"/>
              <a:ext cx="34925" cy="26987"/>
            </a:xfrm>
            <a:custGeom>
              <a:rect b="b" l="l" r="r" t="t"/>
              <a:pathLst>
                <a:path extrusionOk="0" h="7" w="9">
                  <a:moveTo>
                    <a:pt x="3" y="0"/>
                  </a:moveTo>
                  <a:cubicBezTo>
                    <a:pt x="6" y="1"/>
                    <a:pt x="9" y="1"/>
                    <a:pt x="8" y="5"/>
                  </a:cubicBezTo>
                  <a:cubicBezTo>
                    <a:pt x="8" y="6"/>
                    <a:pt x="5" y="7"/>
                    <a:pt x="4" y="7"/>
                  </a:cubicBezTo>
                  <a:cubicBezTo>
                    <a:pt x="0" y="5"/>
                    <a:pt x="2" y="3"/>
                    <a:pt x="3" y="0"/>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2" name="Google Shape;632;p18"/>
            <p:cNvSpPr/>
            <p:nvPr/>
          </p:nvSpPr>
          <p:spPr>
            <a:xfrm>
              <a:off x="6381751" y="3486150"/>
              <a:ext cx="25400" cy="26987"/>
            </a:xfrm>
            <a:custGeom>
              <a:rect b="b" l="l" r="r" t="t"/>
              <a:pathLst>
                <a:path extrusionOk="0" h="7" w="7">
                  <a:moveTo>
                    <a:pt x="2" y="0"/>
                  </a:moveTo>
                  <a:cubicBezTo>
                    <a:pt x="3" y="1"/>
                    <a:pt x="5" y="3"/>
                    <a:pt x="7" y="5"/>
                  </a:cubicBezTo>
                  <a:cubicBezTo>
                    <a:pt x="5" y="5"/>
                    <a:pt x="4" y="7"/>
                    <a:pt x="3" y="7"/>
                  </a:cubicBezTo>
                  <a:cubicBezTo>
                    <a:pt x="0" y="7"/>
                    <a:pt x="0" y="4"/>
                    <a:pt x="0" y="2"/>
                  </a:cubicBezTo>
                  <a:cubicBezTo>
                    <a:pt x="1" y="1"/>
                    <a:pt x="1" y="1"/>
                    <a:pt x="2" y="0"/>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3" name="Google Shape;633;p18"/>
            <p:cNvSpPr/>
            <p:nvPr/>
          </p:nvSpPr>
          <p:spPr>
            <a:xfrm>
              <a:off x="6610351" y="2457450"/>
              <a:ext cx="787400" cy="715962"/>
            </a:xfrm>
            <a:custGeom>
              <a:rect b="b" l="l" r="r" t="t"/>
              <a:pathLst>
                <a:path extrusionOk="0" h="190" w="209">
                  <a:moveTo>
                    <a:pt x="140" y="24"/>
                  </a:moveTo>
                  <a:cubicBezTo>
                    <a:pt x="152" y="24"/>
                    <a:pt x="162" y="23"/>
                    <a:pt x="173" y="22"/>
                  </a:cubicBezTo>
                  <a:cubicBezTo>
                    <a:pt x="174" y="25"/>
                    <a:pt x="176" y="29"/>
                    <a:pt x="178" y="33"/>
                  </a:cubicBezTo>
                  <a:cubicBezTo>
                    <a:pt x="187" y="29"/>
                    <a:pt x="197" y="26"/>
                    <a:pt x="206" y="22"/>
                  </a:cubicBezTo>
                  <a:cubicBezTo>
                    <a:pt x="207" y="23"/>
                    <a:pt x="207" y="23"/>
                    <a:pt x="207" y="23"/>
                  </a:cubicBezTo>
                  <a:cubicBezTo>
                    <a:pt x="204" y="28"/>
                    <a:pt x="201" y="33"/>
                    <a:pt x="198" y="37"/>
                  </a:cubicBezTo>
                  <a:cubicBezTo>
                    <a:pt x="196" y="40"/>
                    <a:pt x="194" y="44"/>
                    <a:pt x="192" y="46"/>
                  </a:cubicBezTo>
                  <a:cubicBezTo>
                    <a:pt x="186" y="52"/>
                    <a:pt x="186" y="58"/>
                    <a:pt x="190" y="66"/>
                  </a:cubicBezTo>
                  <a:cubicBezTo>
                    <a:pt x="192" y="70"/>
                    <a:pt x="192" y="75"/>
                    <a:pt x="193" y="81"/>
                  </a:cubicBezTo>
                  <a:cubicBezTo>
                    <a:pt x="198" y="80"/>
                    <a:pt x="203" y="79"/>
                    <a:pt x="208" y="78"/>
                  </a:cubicBezTo>
                  <a:cubicBezTo>
                    <a:pt x="208" y="79"/>
                    <a:pt x="209" y="79"/>
                    <a:pt x="209" y="79"/>
                  </a:cubicBezTo>
                  <a:cubicBezTo>
                    <a:pt x="204" y="84"/>
                    <a:pt x="199" y="89"/>
                    <a:pt x="194" y="94"/>
                  </a:cubicBezTo>
                  <a:cubicBezTo>
                    <a:pt x="191" y="97"/>
                    <a:pt x="191" y="97"/>
                    <a:pt x="191" y="102"/>
                  </a:cubicBezTo>
                  <a:cubicBezTo>
                    <a:pt x="196" y="102"/>
                    <a:pt x="201" y="102"/>
                    <a:pt x="207" y="102"/>
                  </a:cubicBezTo>
                  <a:cubicBezTo>
                    <a:pt x="203" y="108"/>
                    <a:pt x="200" y="112"/>
                    <a:pt x="195" y="117"/>
                  </a:cubicBezTo>
                  <a:cubicBezTo>
                    <a:pt x="188" y="124"/>
                    <a:pt x="185" y="132"/>
                    <a:pt x="185" y="142"/>
                  </a:cubicBezTo>
                  <a:cubicBezTo>
                    <a:pt x="185" y="148"/>
                    <a:pt x="184" y="154"/>
                    <a:pt x="183" y="161"/>
                  </a:cubicBezTo>
                  <a:cubicBezTo>
                    <a:pt x="181" y="162"/>
                    <a:pt x="179" y="162"/>
                    <a:pt x="176" y="162"/>
                  </a:cubicBezTo>
                  <a:cubicBezTo>
                    <a:pt x="166" y="163"/>
                    <a:pt x="156" y="163"/>
                    <a:pt x="146" y="163"/>
                  </a:cubicBezTo>
                  <a:cubicBezTo>
                    <a:pt x="140" y="163"/>
                    <a:pt x="135" y="164"/>
                    <a:pt x="130" y="167"/>
                  </a:cubicBezTo>
                  <a:cubicBezTo>
                    <a:pt x="121" y="171"/>
                    <a:pt x="112" y="175"/>
                    <a:pt x="103" y="180"/>
                  </a:cubicBezTo>
                  <a:cubicBezTo>
                    <a:pt x="95" y="184"/>
                    <a:pt x="87" y="187"/>
                    <a:pt x="77" y="187"/>
                  </a:cubicBezTo>
                  <a:cubicBezTo>
                    <a:pt x="66" y="188"/>
                    <a:pt x="56" y="189"/>
                    <a:pt x="45" y="190"/>
                  </a:cubicBezTo>
                  <a:cubicBezTo>
                    <a:pt x="41" y="190"/>
                    <a:pt x="38" y="189"/>
                    <a:pt x="35" y="186"/>
                  </a:cubicBezTo>
                  <a:cubicBezTo>
                    <a:pt x="30" y="182"/>
                    <a:pt x="25" y="177"/>
                    <a:pt x="20" y="173"/>
                  </a:cubicBezTo>
                  <a:cubicBezTo>
                    <a:pt x="17" y="170"/>
                    <a:pt x="13" y="168"/>
                    <a:pt x="9" y="166"/>
                  </a:cubicBezTo>
                  <a:cubicBezTo>
                    <a:pt x="6" y="156"/>
                    <a:pt x="15" y="152"/>
                    <a:pt x="22" y="148"/>
                  </a:cubicBezTo>
                  <a:cubicBezTo>
                    <a:pt x="23" y="151"/>
                    <a:pt x="24" y="153"/>
                    <a:pt x="26" y="156"/>
                  </a:cubicBezTo>
                  <a:cubicBezTo>
                    <a:pt x="27" y="154"/>
                    <a:pt x="29" y="152"/>
                    <a:pt x="30" y="149"/>
                  </a:cubicBezTo>
                  <a:cubicBezTo>
                    <a:pt x="33" y="152"/>
                    <a:pt x="36" y="154"/>
                    <a:pt x="39" y="156"/>
                  </a:cubicBezTo>
                  <a:cubicBezTo>
                    <a:pt x="40" y="153"/>
                    <a:pt x="40" y="150"/>
                    <a:pt x="40" y="147"/>
                  </a:cubicBezTo>
                  <a:cubicBezTo>
                    <a:pt x="44" y="149"/>
                    <a:pt x="47" y="151"/>
                    <a:pt x="51" y="153"/>
                  </a:cubicBezTo>
                  <a:cubicBezTo>
                    <a:pt x="52" y="149"/>
                    <a:pt x="52" y="146"/>
                    <a:pt x="52" y="142"/>
                  </a:cubicBezTo>
                  <a:cubicBezTo>
                    <a:pt x="55" y="144"/>
                    <a:pt x="57" y="146"/>
                    <a:pt x="60" y="148"/>
                  </a:cubicBezTo>
                  <a:cubicBezTo>
                    <a:pt x="60" y="144"/>
                    <a:pt x="60" y="140"/>
                    <a:pt x="60" y="135"/>
                  </a:cubicBezTo>
                  <a:cubicBezTo>
                    <a:pt x="63" y="138"/>
                    <a:pt x="65" y="139"/>
                    <a:pt x="68" y="141"/>
                  </a:cubicBezTo>
                  <a:cubicBezTo>
                    <a:pt x="69" y="137"/>
                    <a:pt x="70" y="133"/>
                    <a:pt x="70" y="127"/>
                  </a:cubicBezTo>
                  <a:cubicBezTo>
                    <a:pt x="66" y="130"/>
                    <a:pt x="63" y="131"/>
                    <a:pt x="59" y="134"/>
                  </a:cubicBezTo>
                  <a:cubicBezTo>
                    <a:pt x="58" y="131"/>
                    <a:pt x="57" y="128"/>
                    <a:pt x="56" y="125"/>
                  </a:cubicBezTo>
                  <a:cubicBezTo>
                    <a:pt x="54" y="128"/>
                    <a:pt x="52" y="129"/>
                    <a:pt x="50" y="132"/>
                  </a:cubicBezTo>
                  <a:cubicBezTo>
                    <a:pt x="48" y="129"/>
                    <a:pt x="45" y="127"/>
                    <a:pt x="42" y="124"/>
                  </a:cubicBezTo>
                  <a:cubicBezTo>
                    <a:pt x="42" y="128"/>
                    <a:pt x="41" y="130"/>
                    <a:pt x="40" y="133"/>
                  </a:cubicBezTo>
                  <a:cubicBezTo>
                    <a:pt x="37" y="132"/>
                    <a:pt x="34" y="130"/>
                    <a:pt x="31" y="128"/>
                  </a:cubicBezTo>
                  <a:cubicBezTo>
                    <a:pt x="30" y="132"/>
                    <a:pt x="29" y="135"/>
                    <a:pt x="29" y="137"/>
                  </a:cubicBezTo>
                  <a:cubicBezTo>
                    <a:pt x="26" y="136"/>
                    <a:pt x="24" y="135"/>
                    <a:pt x="21" y="134"/>
                  </a:cubicBezTo>
                  <a:cubicBezTo>
                    <a:pt x="21" y="138"/>
                    <a:pt x="21" y="141"/>
                    <a:pt x="20" y="145"/>
                  </a:cubicBezTo>
                  <a:cubicBezTo>
                    <a:pt x="18" y="143"/>
                    <a:pt x="16" y="141"/>
                    <a:pt x="13" y="139"/>
                  </a:cubicBezTo>
                  <a:cubicBezTo>
                    <a:pt x="11" y="140"/>
                    <a:pt x="9" y="141"/>
                    <a:pt x="6" y="142"/>
                  </a:cubicBezTo>
                  <a:cubicBezTo>
                    <a:pt x="4" y="132"/>
                    <a:pt x="2" y="123"/>
                    <a:pt x="1" y="114"/>
                  </a:cubicBezTo>
                  <a:cubicBezTo>
                    <a:pt x="0" y="113"/>
                    <a:pt x="1" y="111"/>
                    <a:pt x="1" y="110"/>
                  </a:cubicBezTo>
                  <a:cubicBezTo>
                    <a:pt x="5" y="99"/>
                    <a:pt x="8" y="89"/>
                    <a:pt x="12" y="79"/>
                  </a:cubicBezTo>
                  <a:cubicBezTo>
                    <a:pt x="13" y="77"/>
                    <a:pt x="15" y="74"/>
                    <a:pt x="18" y="73"/>
                  </a:cubicBezTo>
                  <a:cubicBezTo>
                    <a:pt x="25" y="69"/>
                    <a:pt x="32" y="65"/>
                    <a:pt x="39" y="61"/>
                  </a:cubicBezTo>
                  <a:cubicBezTo>
                    <a:pt x="46" y="59"/>
                    <a:pt x="50" y="55"/>
                    <a:pt x="54" y="49"/>
                  </a:cubicBezTo>
                  <a:cubicBezTo>
                    <a:pt x="57" y="44"/>
                    <a:pt x="61" y="40"/>
                    <a:pt x="65" y="35"/>
                  </a:cubicBezTo>
                  <a:cubicBezTo>
                    <a:pt x="67" y="39"/>
                    <a:pt x="68" y="42"/>
                    <a:pt x="70" y="47"/>
                  </a:cubicBezTo>
                  <a:cubicBezTo>
                    <a:pt x="80" y="36"/>
                    <a:pt x="90" y="26"/>
                    <a:pt x="100" y="14"/>
                  </a:cubicBezTo>
                  <a:cubicBezTo>
                    <a:pt x="103" y="23"/>
                    <a:pt x="100" y="31"/>
                    <a:pt x="102" y="40"/>
                  </a:cubicBezTo>
                  <a:cubicBezTo>
                    <a:pt x="110" y="33"/>
                    <a:pt x="117" y="26"/>
                    <a:pt x="124" y="19"/>
                  </a:cubicBezTo>
                  <a:cubicBezTo>
                    <a:pt x="131" y="12"/>
                    <a:pt x="138" y="6"/>
                    <a:pt x="146" y="0"/>
                  </a:cubicBezTo>
                  <a:cubicBezTo>
                    <a:pt x="144" y="7"/>
                    <a:pt x="142" y="15"/>
                    <a:pt x="140" y="24"/>
                  </a:cubicBezTo>
                  <a:close/>
                  <a:moveTo>
                    <a:pt x="108" y="80"/>
                  </a:moveTo>
                  <a:cubicBezTo>
                    <a:pt x="108" y="71"/>
                    <a:pt x="101" y="64"/>
                    <a:pt x="92" y="64"/>
                  </a:cubicBezTo>
                  <a:cubicBezTo>
                    <a:pt x="83" y="65"/>
                    <a:pt x="76" y="72"/>
                    <a:pt x="76" y="80"/>
                  </a:cubicBezTo>
                  <a:cubicBezTo>
                    <a:pt x="76" y="89"/>
                    <a:pt x="83" y="97"/>
                    <a:pt x="92" y="97"/>
                  </a:cubicBezTo>
                  <a:cubicBezTo>
                    <a:pt x="101" y="97"/>
                    <a:pt x="108" y="89"/>
                    <a:pt x="108" y="80"/>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34" name="Google Shape;634;p18"/>
          <p:cNvSpPr txBox="1"/>
          <p:nvPr>
            <p:ph type="ctrTitle"/>
          </p:nvPr>
        </p:nvSpPr>
        <p:spPr>
          <a:xfrm>
            <a:off x="3934542" y="1300429"/>
            <a:ext cx="4801200" cy="2579100"/>
          </a:xfrm>
          <a:prstGeom prst="rect">
            <a:avLst/>
          </a:prstGeom>
          <a:noFill/>
          <a:ln>
            <a:noFill/>
          </a:ln>
        </p:spPr>
        <p:txBody>
          <a:bodyPr anchorCtr="0" anchor="b" bIns="91425" lIns="91425" spcFirstLastPara="1" rIns="91425" wrap="square" tIns="91425">
            <a:noAutofit/>
          </a:bodyPr>
          <a:lstStyle/>
          <a:p>
            <a:pPr indent="0" lvl="0" marL="0" rtl="0" algn="ctr">
              <a:lnSpc>
                <a:spcPct val="80000"/>
              </a:lnSpc>
              <a:spcBef>
                <a:spcPts val="0"/>
              </a:spcBef>
              <a:spcAft>
                <a:spcPts val="0"/>
              </a:spcAft>
              <a:buSzPts val="5200"/>
              <a:buNone/>
            </a:pPr>
            <a:r>
              <a:rPr lang="en">
                <a:solidFill>
                  <a:srgbClr val="010029"/>
                </a:solidFill>
              </a:rPr>
              <a:t>DREAMS</a:t>
            </a:r>
            <a:br>
              <a:rPr lang="en"/>
            </a:br>
            <a:r>
              <a:rPr lang="en">
                <a:solidFill>
                  <a:srgbClr val="8E9AA0"/>
                </a:solidFill>
              </a:rPr>
              <a:t>Free Template</a:t>
            </a:r>
            <a:endParaRPr>
              <a:solidFill>
                <a:srgbClr val="8E9AA0"/>
              </a:solidFill>
            </a:endParaRPr>
          </a:p>
        </p:txBody>
      </p:sp>
      <p:pic>
        <p:nvPicPr>
          <p:cNvPr id="635" name="Google Shape;635;p18"/>
          <p:cNvPicPr preferRelativeResize="0"/>
          <p:nvPr/>
        </p:nvPicPr>
        <p:blipFill rotWithShape="1">
          <a:blip r:embed="rId3">
            <a:alphaModFix/>
          </a:blip>
          <a:srcRect b="0" l="0" r="0" t="0"/>
          <a:stretch/>
        </p:blipFill>
        <p:spPr>
          <a:xfrm>
            <a:off x="5369488" y="348878"/>
            <a:ext cx="2202033" cy="178568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19"/>
          <p:cNvSpPr/>
          <p:nvPr/>
        </p:nvSpPr>
        <p:spPr>
          <a:xfrm>
            <a:off x="2009406" y="2474490"/>
            <a:ext cx="5376300" cy="23460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19"/>
          <p:cNvSpPr txBox="1"/>
          <p:nvPr>
            <p:ph type="title"/>
          </p:nvPr>
        </p:nvSpPr>
        <p:spPr>
          <a:xfrm>
            <a:off x="2443456" y="2734014"/>
            <a:ext cx="4508100" cy="18270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4800"/>
              <a:buNone/>
            </a:pPr>
            <a:r>
              <a:rPr lang="en"/>
              <a:t>Awesome words</a:t>
            </a:r>
            <a:endParaRPr/>
          </a:p>
        </p:txBody>
      </p:sp>
      <p:pic>
        <p:nvPicPr>
          <p:cNvPr id="642" name="Google Shape;642;p19"/>
          <p:cNvPicPr preferRelativeResize="0"/>
          <p:nvPr/>
        </p:nvPicPr>
        <p:blipFill rotWithShape="1">
          <a:blip r:embed="rId3">
            <a:alphaModFix/>
          </a:blip>
          <a:srcRect b="0" l="0" r="0" t="0"/>
          <a:stretch/>
        </p:blipFill>
        <p:spPr>
          <a:xfrm>
            <a:off x="3308131" y="505014"/>
            <a:ext cx="2778750" cy="1710000"/>
          </a:xfrm>
          <a:prstGeom prst="rect">
            <a:avLst/>
          </a:prstGeom>
          <a:noFill/>
          <a:ln>
            <a:noFill/>
          </a:ln>
        </p:spPr>
      </p:pic>
      <p:pic>
        <p:nvPicPr>
          <p:cNvPr id="643" name="Google Shape;643;p19"/>
          <p:cNvPicPr preferRelativeResize="0"/>
          <p:nvPr/>
        </p:nvPicPr>
        <p:blipFill rotWithShape="1">
          <a:blip r:embed="rId4">
            <a:alphaModFix/>
          </a:blip>
          <a:srcRect b="0" l="0" r="0" t="0"/>
          <a:stretch/>
        </p:blipFill>
        <p:spPr>
          <a:xfrm>
            <a:off x="448014" y="337411"/>
            <a:ext cx="8430315" cy="10891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
          <p:cNvSpPr/>
          <p:nvPr/>
        </p:nvSpPr>
        <p:spPr>
          <a:xfrm>
            <a:off x="3761339" y="1358952"/>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
          <p:cNvSpPr/>
          <p:nvPr/>
        </p:nvSpPr>
        <p:spPr>
          <a:xfrm>
            <a:off x="5105564" y="3046277"/>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2"/>
          <p:cNvSpPr/>
          <p:nvPr/>
        </p:nvSpPr>
        <p:spPr>
          <a:xfrm>
            <a:off x="2417114" y="3046277"/>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
          <p:cNvSpPr/>
          <p:nvPr/>
        </p:nvSpPr>
        <p:spPr>
          <a:xfrm>
            <a:off x="6449764" y="1358952"/>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
          <p:cNvSpPr/>
          <p:nvPr/>
        </p:nvSpPr>
        <p:spPr>
          <a:xfrm>
            <a:off x="1072914" y="1358952"/>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2"/>
          <p:cNvSpPr txBox="1"/>
          <p:nvPr>
            <p:ph idx="2" type="title"/>
          </p:nvPr>
        </p:nvSpPr>
        <p:spPr>
          <a:xfrm>
            <a:off x="176064" y="2057252"/>
            <a:ext cx="2655000" cy="52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About the patient</a:t>
            </a:r>
            <a:endParaRPr/>
          </a:p>
        </p:txBody>
      </p:sp>
      <p:sp>
        <p:nvSpPr>
          <p:cNvPr id="262" name="Google Shape;262;p2"/>
          <p:cNvSpPr txBox="1"/>
          <p:nvPr>
            <p:ph idx="1" type="subTitle"/>
          </p:nvPr>
        </p:nvSpPr>
        <p:spPr>
          <a:xfrm>
            <a:off x="339989" y="2491365"/>
            <a:ext cx="2327100" cy="48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solidFill>
                  <a:schemeClr val="dk1"/>
                </a:solidFill>
              </a:rPr>
              <a:t>You can describe the topic of the section here</a:t>
            </a:r>
            <a:endParaRPr>
              <a:solidFill>
                <a:schemeClr val="dk1"/>
              </a:solidFill>
            </a:endParaRPr>
          </a:p>
        </p:txBody>
      </p:sp>
      <p:sp>
        <p:nvSpPr>
          <p:cNvPr id="263" name="Google Shape;263;p2"/>
          <p:cNvSpPr txBox="1"/>
          <p:nvPr>
            <p:ph idx="3" type="title"/>
          </p:nvPr>
        </p:nvSpPr>
        <p:spPr>
          <a:xfrm>
            <a:off x="981089" y="1535602"/>
            <a:ext cx="1044900" cy="448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01</a:t>
            </a:r>
            <a:endParaRPr/>
          </a:p>
        </p:txBody>
      </p:sp>
      <p:sp>
        <p:nvSpPr>
          <p:cNvPr id="264" name="Google Shape;264;p2"/>
          <p:cNvSpPr txBox="1"/>
          <p:nvPr>
            <p:ph idx="4" type="title"/>
          </p:nvPr>
        </p:nvSpPr>
        <p:spPr>
          <a:xfrm>
            <a:off x="2864489" y="2057252"/>
            <a:ext cx="2655000" cy="52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Discussion</a:t>
            </a:r>
            <a:endParaRPr/>
          </a:p>
        </p:txBody>
      </p:sp>
      <p:sp>
        <p:nvSpPr>
          <p:cNvPr id="265" name="Google Shape;265;p2"/>
          <p:cNvSpPr txBox="1"/>
          <p:nvPr>
            <p:ph idx="5" type="subTitle"/>
          </p:nvPr>
        </p:nvSpPr>
        <p:spPr>
          <a:xfrm>
            <a:off x="3028439" y="2491365"/>
            <a:ext cx="2327100" cy="48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solidFill>
                  <a:schemeClr val="dk1"/>
                </a:solidFill>
              </a:rPr>
              <a:t>You can describe the topic of the section here</a:t>
            </a:r>
            <a:endParaRPr>
              <a:solidFill>
                <a:schemeClr val="dk1"/>
              </a:solidFill>
            </a:endParaRPr>
          </a:p>
        </p:txBody>
      </p:sp>
      <p:sp>
        <p:nvSpPr>
          <p:cNvPr id="266" name="Google Shape;266;p2"/>
          <p:cNvSpPr txBox="1"/>
          <p:nvPr>
            <p:ph idx="6" type="title"/>
          </p:nvPr>
        </p:nvSpPr>
        <p:spPr>
          <a:xfrm>
            <a:off x="3669539" y="1535602"/>
            <a:ext cx="1044900" cy="448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02</a:t>
            </a:r>
            <a:endParaRPr/>
          </a:p>
        </p:txBody>
      </p:sp>
      <p:sp>
        <p:nvSpPr>
          <p:cNvPr id="267" name="Google Shape;267;p2"/>
          <p:cNvSpPr txBox="1"/>
          <p:nvPr>
            <p:ph idx="7" type="title"/>
          </p:nvPr>
        </p:nvSpPr>
        <p:spPr>
          <a:xfrm>
            <a:off x="5552939" y="2057252"/>
            <a:ext cx="2655000" cy="52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Diagnosis</a:t>
            </a:r>
            <a:endParaRPr/>
          </a:p>
        </p:txBody>
      </p:sp>
      <p:sp>
        <p:nvSpPr>
          <p:cNvPr id="268" name="Google Shape;268;p2"/>
          <p:cNvSpPr txBox="1"/>
          <p:nvPr>
            <p:ph idx="8" type="subTitle"/>
          </p:nvPr>
        </p:nvSpPr>
        <p:spPr>
          <a:xfrm>
            <a:off x="5716889" y="2491365"/>
            <a:ext cx="2327100" cy="48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solidFill>
                  <a:schemeClr val="dk1"/>
                </a:solidFill>
              </a:rPr>
              <a:t>You can describe the topic of the section here</a:t>
            </a:r>
            <a:endParaRPr>
              <a:solidFill>
                <a:schemeClr val="dk1"/>
              </a:solidFill>
            </a:endParaRPr>
          </a:p>
        </p:txBody>
      </p:sp>
      <p:sp>
        <p:nvSpPr>
          <p:cNvPr id="269" name="Google Shape;269;p2"/>
          <p:cNvSpPr txBox="1"/>
          <p:nvPr>
            <p:ph idx="9" type="title"/>
          </p:nvPr>
        </p:nvSpPr>
        <p:spPr>
          <a:xfrm>
            <a:off x="6357989" y="1535602"/>
            <a:ext cx="1044900" cy="448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03</a:t>
            </a:r>
            <a:endParaRPr/>
          </a:p>
        </p:txBody>
      </p:sp>
      <p:sp>
        <p:nvSpPr>
          <p:cNvPr id="270" name="Google Shape;270;p2"/>
          <p:cNvSpPr txBox="1"/>
          <p:nvPr>
            <p:ph idx="13" type="title"/>
          </p:nvPr>
        </p:nvSpPr>
        <p:spPr>
          <a:xfrm>
            <a:off x="1520264" y="3744577"/>
            <a:ext cx="2655000" cy="52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Treatment</a:t>
            </a:r>
            <a:endParaRPr/>
          </a:p>
        </p:txBody>
      </p:sp>
      <p:sp>
        <p:nvSpPr>
          <p:cNvPr id="271" name="Google Shape;271;p2"/>
          <p:cNvSpPr txBox="1"/>
          <p:nvPr>
            <p:ph idx="14" type="subTitle"/>
          </p:nvPr>
        </p:nvSpPr>
        <p:spPr>
          <a:xfrm>
            <a:off x="1684214" y="4178690"/>
            <a:ext cx="2327100" cy="48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solidFill>
                  <a:schemeClr val="dk1"/>
                </a:solidFill>
              </a:rPr>
              <a:t>You can describe the topic of the section here</a:t>
            </a:r>
            <a:endParaRPr>
              <a:solidFill>
                <a:schemeClr val="dk1"/>
              </a:solidFill>
            </a:endParaRPr>
          </a:p>
        </p:txBody>
      </p:sp>
      <p:sp>
        <p:nvSpPr>
          <p:cNvPr id="272" name="Google Shape;272;p2"/>
          <p:cNvSpPr txBox="1"/>
          <p:nvPr>
            <p:ph idx="15" type="title"/>
          </p:nvPr>
        </p:nvSpPr>
        <p:spPr>
          <a:xfrm>
            <a:off x="2325314" y="3222902"/>
            <a:ext cx="1044900" cy="448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04</a:t>
            </a:r>
            <a:endParaRPr/>
          </a:p>
        </p:txBody>
      </p:sp>
      <p:sp>
        <p:nvSpPr>
          <p:cNvPr id="273" name="Google Shape;273;p2"/>
          <p:cNvSpPr txBox="1"/>
          <p:nvPr>
            <p:ph idx="16" type="title"/>
          </p:nvPr>
        </p:nvSpPr>
        <p:spPr>
          <a:xfrm>
            <a:off x="4208664" y="3744577"/>
            <a:ext cx="2655000" cy="527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Patient monitoring</a:t>
            </a:r>
            <a:endParaRPr/>
          </a:p>
        </p:txBody>
      </p:sp>
      <p:sp>
        <p:nvSpPr>
          <p:cNvPr id="274" name="Google Shape;274;p2"/>
          <p:cNvSpPr txBox="1"/>
          <p:nvPr>
            <p:ph idx="17" type="subTitle"/>
          </p:nvPr>
        </p:nvSpPr>
        <p:spPr>
          <a:xfrm>
            <a:off x="4372664" y="4178690"/>
            <a:ext cx="2327100" cy="484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solidFill>
                  <a:schemeClr val="dk1"/>
                </a:solidFill>
              </a:rPr>
              <a:t>You can describe the topic of the section here</a:t>
            </a:r>
            <a:endParaRPr>
              <a:solidFill>
                <a:schemeClr val="dk1"/>
              </a:solidFill>
            </a:endParaRPr>
          </a:p>
        </p:txBody>
      </p:sp>
      <p:sp>
        <p:nvSpPr>
          <p:cNvPr id="275" name="Google Shape;275;p2"/>
          <p:cNvSpPr txBox="1"/>
          <p:nvPr>
            <p:ph idx="18" type="title"/>
          </p:nvPr>
        </p:nvSpPr>
        <p:spPr>
          <a:xfrm>
            <a:off x="5013764" y="3222902"/>
            <a:ext cx="1044900" cy="448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05</a:t>
            </a:r>
            <a:endParaRPr/>
          </a:p>
        </p:txBody>
      </p:sp>
      <p:sp>
        <p:nvSpPr>
          <p:cNvPr id="276" name="Google Shape;276;p2"/>
          <p:cNvSpPr txBox="1"/>
          <p:nvPr>
            <p:ph type="title"/>
          </p:nvPr>
        </p:nvSpPr>
        <p:spPr>
          <a:xfrm>
            <a:off x="720000" y="423780"/>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solidFill>
                  <a:srgbClr val="010029"/>
                </a:solidFill>
              </a:rPr>
              <a:t>Table of contents</a:t>
            </a:r>
            <a:endParaRPr>
              <a:solidFill>
                <a:srgbClr val="010029"/>
              </a:solidFill>
            </a:endParaRPr>
          </a:p>
        </p:txBody>
      </p:sp>
      <p:pic>
        <p:nvPicPr>
          <p:cNvPr id="277" name="Google Shape;277;p2"/>
          <p:cNvPicPr preferRelativeResize="0"/>
          <p:nvPr/>
        </p:nvPicPr>
        <p:blipFill rotWithShape="1">
          <a:blip r:embed="rId3">
            <a:alphaModFix/>
          </a:blip>
          <a:srcRect b="0" l="0" r="0" t="0"/>
          <a:stretch/>
        </p:blipFill>
        <p:spPr>
          <a:xfrm>
            <a:off x="7110655" y="3594398"/>
            <a:ext cx="1632175" cy="1355758"/>
          </a:xfrm>
          <a:prstGeom prst="rect">
            <a:avLst/>
          </a:prstGeom>
          <a:noFill/>
          <a:ln>
            <a:noFill/>
          </a:ln>
        </p:spPr>
      </p:pic>
      <p:pic>
        <p:nvPicPr>
          <p:cNvPr id="278" name="Google Shape;278;p2"/>
          <p:cNvPicPr preferRelativeResize="0"/>
          <p:nvPr/>
        </p:nvPicPr>
        <p:blipFill rotWithShape="1">
          <a:blip r:embed="rId4">
            <a:alphaModFix/>
          </a:blip>
          <a:srcRect b="0" l="0" r="0" t="0"/>
          <a:stretch/>
        </p:blipFill>
        <p:spPr>
          <a:xfrm>
            <a:off x="6445666" y="618153"/>
            <a:ext cx="2438356" cy="469070"/>
          </a:xfrm>
          <a:prstGeom prst="rect">
            <a:avLst/>
          </a:prstGeom>
          <a:noFill/>
          <a:ln>
            <a:noFill/>
          </a:ln>
        </p:spPr>
      </p:pic>
      <p:pic>
        <p:nvPicPr>
          <p:cNvPr id="279" name="Google Shape;279;p2"/>
          <p:cNvPicPr preferRelativeResize="0"/>
          <p:nvPr/>
        </p:nvPicPr>
        <p:blipFill rotWithShape="1">
          <a:blip r:embed="rId4">
            <a:alphaModFix/>
          </a:blip>
          <a:srcRect b="0" l="0" r="0" t="0"/>
          <a:stretch/>
        </p:blipFill>
        <p:spPr>
          <a:xfrm>
            <a:off x="301086" y="627706"/>
            <a:ext cx="2438356" cy="46907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20"/>
          <p:cNvSpPr txBox="1"/>
          <p:nvPr>
            <p:ph idx="1" type="subTitle"/>
          </p:nvPr>
        </p:nvSpPr>
        <p:spPr>
          <a:xfrm>
            <a:off x="2693956" y="3252101"/>
            <a:ext cx="3737485" cy="597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600"/>
              <a:buNone/>
            </a:pPr>
            <a:r>
              <a:rPr b="1" lang="en">
                <a:solidFill>
                  <a:srgbClr val="010029"/>
                </a:solidFill>
              </a:rPr>
              <a:t>Number of people that celebrate Saint Patrick’s Day in the US</a:t>
            </a:r>
            <a:endParaRPr b="1">
              <a:solidFill>
                <a:srgbClr val="010029"/>
              </a:solidFill>
            </a:endParaRPr>
          </a:p>
        </p:txBody>
      </p:sp>
      <p:sp>
        <p:nvSpPr>
          <p:cNvPr id="649" name="Google Shape;649;p20"/>
          <p:cNvSpPr txBox="1"/>
          <p:nvPr>
            <p:ph type="title"/>
          </p:nvPr>
        </p:nvSpPr>
        <p:spPr>
          <a:xfrm>
            <a:off x="1608399" y="2003836"/>
            <a:ext cx="5730119" cy="1464407"/>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600"/>
              <a:buNone/>
            </a:pPr>
            <a:r>
              <a:rPr lang="en" sz="14400">
                <a:solidFill>
                  <a:srgbClr val="010029"/>
                </a:solidFill>
              </a:rPr>
              <a:t>146M</a:t>
            </a:r>
            <a:endParaRPr sz="14400">
              <a:solidFill>
                <a:srgbClr val="010029"/>
              </a:solidFill>
            </a:endParaRPr>
          </a:p>
        </p:txBody>
      </p:sp>
      <p:sp>
        <p:nvSpPr>
          <p:cNvPr id="650" name="Google Shape;650;p20"/>
          <p:cNvSpPr/>
          <p:nvPr/>
        </p:nvSpPr>
        <p:spPr>
          <a:xfrm rot="-5400000">
            <a:off x="92496" y="450250"/>
            <a:ext cx="822184" cy="394112"/>
          </a:xfrm>
          <a:prstGeom prst="rect">
            <a:avLst/>
          </a:pr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651" name="Google Shape;651;p20"/>
          <p:cNvCxnSpPr/>
          <p:nvPr/>
        </p:nvCxnSpPr>
        <p:spPr>
          <a:xfrm flipH="1">
            <a:off x="700644" y="927320"/>
            <a:ext cx="3542351" cy="24769"/>
          </a:xfrm>
          <a:prstGeom prst="straightConnector1">
            <a:avLst/>
          </a:prstGeom>
          <a:noFill/>
          <a:ln cap="flat" cmpd="sng" w="38100">
            <a:solidFill>
              <a:srgbClr val="CF9D44"/>
            </a:solidFill>
            <a:prstDash val="dash"/>
            <a:round/>
            <a:headEnd len="sm" w="sm" type="none"/>
            <a:tailEnd len="sm" w="sm" type="none"/>
          </a:ln>
        </p:spPr>
      </p:cxnSp>
      <p:cxnSp>
        <p:nvCxnSpPr>
          <p:cNvPr id="652" name="Google Shape;652;p20"/>
          <p:cNvCxnSpPr/>
          <p:nvPr/>
        </p:nvCxnSpPr>
        <p:spPr>
          <a:xfrm flipH="1">
            <a:off x="4843152" y="902551"/>
            <a:ext cx="3542351" cy="24769"/>
          </a:xfrm>
          <a:prstGeom prst="straightConnector1">
            <a:avLst/>
          </a:prstGeom>
          <a:noFill/>
          <a:ln cap="flat" cmpd="sng" w="38100">
            <a:solidFill>
              <a:srgbClr val="CF9D44"/>
            </a:solidFill>
            <a:prstDash val="dash"/>
            <a:round/>
            <a:headEnd len="sm" w="sm" type="none"/>
            <a:tailEnd len="sm" w="sm" type="none"/>
          </a:ln>
        </p:spPr>
      </p:cxnSp>
      <p:sp>
        <p:nvSpPr>
          <p:cNvPr id="653" name="Google Shape;653;p20"/>
          <p:cNvSpPr/>
          <p:nvPr/>
        </p:nvSpPr>
        <p:spPr>
          <a:xfrm rot="-5400000">
            <a:off x="8200700" y="450249"/>
            <a:ext cx="822184" cy="394112"/>
          </a:xfrm>
          <a:prstGeom prst="rect">
            <a:avLst/>
          </a:pr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654" name="Google Shape;654;p20"/>
          <p:cNvPicPr preferRelativeResize="0"/>
          <p:nvPr/>
        </p:nvPicPr>
        <p:blipFill rotWithShape="1">
          <a:blip r:embed="rId3">
            <a:alphaModFix/>
          </a:blip>
          <a:srcRect b="0" l="0" r="0" t="0"/>
          <a:stretch/>
        </p:blipFill>
        <p:spPr>
          <a:xfrm>
            <a:off x="503588" y="3430839"/>
            <a:ext cx="8430315" cy="10891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21"/>
          <p:cNvSpPr/>
          <p:nvPr/>
        </p:nvSpPr>
        <p:spPr>
          <a:xfrm rot="-5400000">
            <a:off x="-84484" y="84568"/>
            <a:ext cx="5142690" cy="4973724"/>
          </a:xfrm>
          <a:prstGeom prst="flowChartDocument">
            <a:avLst/>
          </a:prstGeom>
          <a:solidFill>
            <a:srgbClr val="D1A1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21"/>
          <p:cNvSpPr txBox="1"/>
          <p:nvPr>
            <p:ph idx="4294967295" type="ctrTitle"/>
          </p:nvPr>
        </p:nvSpPr>
        <p:spPr>
          <a:xfrm>
            <a:off x="720000" y="1134000"/>
            <a:ext cx="3242100" cy="1557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ubik"/>
              <a:buNone/>
            </a:pPr>
            <a:r>
              <a:rPr b="1" i="0" lang="en" sz="3200" u="none" cap="none" strike="noStrike">
                <a:solidFill>
                  <a:srgbClr val="FFFFFF"/>
                </a:solidFill>
                <a:latin typeface="Rubik"/>
                <a:ea typeface="Rubik"/>
                <a:cs typeface="Rubik"/>
                <a:sym typeface="Rubik"/>
              </a:rPr>
              <a:t>A PICTURE ALWAYS REINFORCES THE CONCEPT</a:t>
            </a:r>
            <a:endParaRPr b="1" i="0" sz="3200" u="none" cap="none" strike="noStrike">
              <a:solidFill>
                <a:srgbClr val="FFFFFF"/>
              </a:solidFill>
              <a:latin typeface="Rubik"/>
              <a:ea typeface="Rubik"/>
              <a:cs typeface="Rubik"/>
              <a:sym typeface="Rubik"/>
            </a:endParaRPr>
          </a:p>
        </p:txBody>
      </p:sp>
      <p:sp>
        <p:nvSpPr>
          <p:cNvPr id="661" name="Google Shape;661;p21"/>
          <p:cNvSpPr txBox="1"/>
          <p:nvPr>
            <p:ph idx="1" type="subTitle"/>
          </p:nvPr>
        </p:nvSpPr>
        <p:spPr>
          <a:xfrm>
            <a:off x="720000" y="2828400"/>
            <a:ext cx="3963900" cy="169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SzPts val="1400"/>
              <a:buNone/>
            </a:pPr>
            <a:r>
              <a:rPr lang="en"/>
              <a:t>Images reveal large amounts of data, so remember: use an image instead of a long text. Your audience will appreciate that</a:t>
            </a:r>
            <a:endParaRPr/>
          </a:p>
        </p:txBody>
      </p:sp>
      <p:pic>
        <p:nvPicPr>
          <p:cNvPr id="662" name="Google Shape;662;p21"/>
          <p:cNvPicPr preferRelativeResize="0"/>
          <p:nvPr/>
        </p:nvPicPr>
        <p:blipFill rotWithShape="1">
          <a:blip r:embed="rId3">
            <a:alphaModFix/>
          </a:blip>
          <a:srcRect b="0" l="0" r="0" t="0"/>
          <a:stretch/>
        </p:blipFill>
        <p:spPr>
          <a:xfrm>
            <a:off x="5197646" y="2571430"/>
            <a:ext cx="3288251" cy="2440150"/>
          </a:xfrm>
          <a:prstGeom prst="rect">
            <a:avLst/>
          </a:prstGeom>
          <a:noFill/>
          <a:ln>
            <a:noFill/>
          </a:ln>
        </p:spPr>
      </p:pic>
      <p:pic>
        <p:nvPicPr>
          <p:cNvPr id="663" name="Google Shape;663;p21"/>
          <p:cNvPicPr preferRelativeResize="0"/>
          <p:nvPr/>
        </p:nvPicPr>
        <p:blipFill rotWithShape="1">
          <a:blip r:embed="rId4">
            <a:alphaModFix/>
          </a:blip>
          <a:srcRect b="0" l="0" r="0" t="0"/>
          <a:stretch/>
        </p:blipFill>
        <p:spPr>
          <a:xfrm>
            <a:off x="5999647" y="366430"/>
            <a:ext cx="2486250" cy="2205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22"/>
          <p:cNvSpPr/>
          <p:nvPr/>
        </p:nvSpPr>
        <p:spPr>
          <a:xfrm>
            <a:off x="3491200" y="3596100"/>
            <a:ext cx="21615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22"/>
          <p:cNvSpPr/>
          <p:nvPr/>
        </p:nvSpPr>
        <p:spPr>
          <a:xfrm>
            <a:off x="3491200" y="1886750"/>
            <a:ext cx="21615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22"/>
          <p:cNvSpPr/>
          <p:nvPr/>
        </p:nvSpPr>
        <p:spPr>
          <a:xfrm>
            <a:off x="5968950" y="1886750"/>
            <a:ext cx="21615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22"/>
          <p:cNvSpPr/>
          <p:nvPr/>
        </p:nvSpPr>
        <p:spPr>
          <a:xfrm>
            <a:off x="1013450" y="3596100"/>
            <a:ext cx="21615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22"/>
          <p:cNvSpPr/>
          <p:nvPr/>
        </p:nvSpPr>
        <p:spPr>
          <a:xfrm>
            <a:off x="1819448" y="1277498"/>
            <a:ext cx="549500" cy="511497"/>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22"/>
          <p:cNvSpPr/>
          <p:nvPr/>
        </p:nvSpPr>
        <p:spPr>
          <a:xfrm>
            <a:off x="1819448" y="3016452"/>
            <a:ext cx="549500" cy="511497"/>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22"/>
          <p:cNvSpPr/>
          <p:nvPr/>
        </p:nvSpPr>
        <p:spPr>
          <a:xfrm>
            <a:off x="555950" y="539400"/>
            <a:ext cx="8031900" cy="5727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22"/>
          <p:cNvSpPr txBox="1"/>
          <p:nvPr>
            <p:ph idx="13" type="subTitle"/>
          </p:nvPr>
        </p:nvSpPr>
        <p:spPr>
          <a:xfrm>
            <a:off x="6056725" y="2375600"/>
            <a:ext cx="1986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Mars is actually a very cold place</a:t>
            </a:r>
            <a:endParaRPr/>
          </a:p>
        </p:txBody>
      </p:sp>
      <p:sp>
        <p:nvSpPr>
          <p:cNvPr id="676" name="Google Shape;676;p22"/>
          <p:cNvSpPr txBox="1"/>
          <p:nvPr>
            <p:ph idx="1" type="subTitle"/>
          </p:nvPr>
        </p:nvSpPr>
        <p:spPr>
          <a:xfrm>
            <a:off x="1101200" y="2375600"/>
            <a:ext cx="1986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It’s the closest planet to the Sun</a:t>
            </a:r>
            <a:endParaRPr/>
          </a:p>
        </p:txBody>
      </p:sp>
      <p:sp>
        <p:nvSpPr>
          <p:cNvPr id="677" name="Google Shape;677;p22"/>
          <p:cNvSpPr txBox="1"/>
          <p:nvPr>
            <p:ph idx="4" type="subTitle"/>
          </p:nvPr>
        </p:nvSpPr>
        <p:spPr>
          <a:xfrm>
            <a:off x="3578950" y="2375600"/>
            <a:ext cx="1986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Venus is the second planet from the Sun</a:t>
            </a:r>
            <a:endParaRPr/>
          </a:p>
        </p:txBody>
      </p:sp>
      <p:sp>
        <p:nvSpPr>
          <p:cNvPr id="678" name="Google Shape;678;p22"/>
          <p:cNvSpPr txBox="1"/>
          <p:nvPr>
            <p:ph idx="5" type="title"/>
          </p:nvPr>
        </p:nvSpPr>
        <p:spPr>
          <a:xfrm>
            <a:off x="1257725" y="3641325"/>
            <a:ext cx="1673100" cy="389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Jupiter</a:t>
            </a:r>
            <a:endParaRPr/>
          </a:p>
        </p:txBody>
      </p:sp>
      <p:sp>
        <p:nvSpPr>
          <p:cNvPr id="679" name="Google Shape;679;p22"/>
          <p:cNvSpPr txBox="1"/>
          <p:nvPr>
            <p:ph idx="6" type="subTitle"/>
          </p:nvPr>
        </p:nvSpPr>
        <p:spPr>
          <a:xfrm>
            <a:off x="1101200" y="4083788"/>
            <a:ext cx="1986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Jupiter is the biggest planet of them all</a:t>
            </a:r>
            <a:endParaRPr/>
          </a:p>
        </p:txBody>
      </p:sp>
      <p:sp>
        <p:nvSpPr>
          <p:cNvPr id="680" name="Google Shape;680;p22"/>
          <p:cNvSpPr txBox="1"/>
          <p:nvPr>
            <p:ph idx="7" type="title"/>
          </p:nvPr>
        </p:nvSpPr>
        <p:spPr>
          <a:xfrm>
            <a:off x="3735400" y="3641325"/>
            <a:ext cx="1673100" cy="389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Saturn</a:t>
            </a:r>
            <a:endParaRPr/>
          </a:p>
        </p:txBody>
      </p:sp>
      <p:sp>
        <p:nvSpPr>
          <p:cNvPr id="681" name="Google Shape;681;p22"/>
          <p:cNvSpPr txBox="1"/>
          <p:nvPr>
            <p:ph idx="8" type="subTitle"/>
          </p:nvPr>
        </p:nvSpPr>
        <p:spPr>
          <a:xfrm>
            <a:off x="3578997" y="4083788"/>
            <a:ext cx="1986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It’s composed of hydrogen and helium</a:t>
            </a:r>
            <a:endParaRPr/>
          </a:p>
        </p:txBody>
      </p:sp>
      <p:sp>
        <p:nvSpPr>
          <p:cNvPr id="682" name="Google Shape;682;p22"/>
          <p:cNvSpPr/>
          <p:nvPr/>
        </p:nvSpPr>
        <p:spPr>
          <a:xfrm>
            <a:off x="1013450" y="1886750"/>
            <a:ext cx="21615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22"/>
          <p:cNvSpPr txBox="1"/>
          <p:nvPr>
            <p:ph idx="9" type="title"/>
          </p:nvPr>
        </p:nvSpPr>
        <p:spPr>
          <a:xfrm>
            <a:off x="6213175" y="1947650"/>
            <a:ext cx="1673100" cy="389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Mars</a:t>
            </a:r>
            <a:endParaRPr/>
          </a:p>
        </p:txBody>
      </p:sp>
      <p:sp>
        <p:nvSpPr>
          <p:cNvPr id="684" name="Google Shape;684;p22"/>
          <p:cNvSpPr txBox="1"/>
          <p:nvPr>
            <p:ph idx="2" type="title"/>
          </p:nvPr>
        </p:nvSpPr>
        <p:spPr>
          <a:xfrm>
            <a:off x="1257725" y="1947650"/>
            <a:ext cx="1673100" cy="389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Mercury</a:t>
            </a:r>
            <a:endParaRPr/>
          </a:p>
        </p:txBody>
      </p:sp>
      <p:sp>
        <p:nvSpPr>
          <p:cNvPr id="685" name="Google Shape;685;p22"/>
          <p:cNvSpPr txBox="1"/>
          <p:nvPr>
            <p:ph idx="3" type="title"/>
          </p:nvPr>
        </p:nvSpPr>
        <p:spPr>
          <a:xfrm>
            <a:off x="3735402" y="1947650"/>
            <a:ext cx="1673100" cy="389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Venus</a:t>
            </a:r>
            <a:endParaRPr/>
          </a:p>
        </p:txBody>
      </p:sp>
      <p:sp>
        <p:nvSpPr>
          <p:cNvPr id="686" name="Google Shape;686;p22"/>
          <p:cNvSpPr/>
          <p:nvPr/>
        </p:nvSpPr>
        <p:spPr>
          <a:xfrm>
            <a:off x="4297198" y="1277498"/>
            <a:ext cx="549500" cy="511497"/>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22"/>
          <p:cNvSpPr/>
          <p:nvPr/>
        </p:nvSpPr>
        <p:spPr>
          <a:xfrm>
            <a:off x="4297198" y="3016452"/>
            <a:ext cx="549500" cy="511497"/>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22"/>
          <p:cNvSpPr/>
          <p:nvPr/>
        </p:nvSpPr>
        <p:spPr>
          <a:xfrm>
            <a:off x="6774948" y="1277498"/>
            <a:ext cx="549500" cy="511497"/>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9" name="Google Shape;689;p22"/>
          <p:cNvGrpSpPr/>
          <p:nvPr/>
        </p:nvGrpSpPr>
        <p:grpSpPr>
          <a:xfrm>
            <a:off x="6891251" y="1376215"/>
            <a:ext cx="315497" cy="314063"/>
            <a:chOff x="7038411" y="1663803"/>
            <a:chExt cx="462539" cy="460436"/>
          </a:xfrm>
        </p:grpSpPr>
        <p:sp>
          <p:nvSpPr>
            <p:cNvPr id="690" name="Google Shape;690;p22"/>
            <p:cNvSpPr/>
            <p:nvPr/>
          </p:nvSpPr>
          <p:spPr>
            <a:xfrm>
              <a:off x="7256118" y="1663803"/>
              <a:ext cx="26424" cy="57136"/>
            </a:xfrm>
            <a:custGeom>
              <a:rect b="b" l="l" r="r" t="t"/>
              <a:pathLst>
                <a:path extrusionOk="0" h="733" w="339">
                  <a:moveTo>
                    <a:pt x="339" y="188"/>
                  </a:moveTo>
                  <a:cubicBezTo>
                    <a:pt x="339" y="81"/>
                    <a:pt x="259" y="1"/>
                    <a:pt x="152" y="10"/>
                  </a:cubicBezTo>
                  <a:cubicBezTo>
                    <a:pt x="62" y="28"/>
                    <a:pt x="0" y="99"/>
                    <a:pt x="0" y="188"/>
                  </a:cubicBezTo>
                  <a:lnTo>
                    <a:pt x="0" y="545"/>
                  </a:lnTo>
                  <a:cubicBezTo>
                    <a:pt x="0" y="634"/>
                    <a:pt x="62" y="706"/>
                    <a:pt x="152" y="714"/>
                  </a:cubicBezTo>
                  <a:cubicBezTo>
                    <a:pt x="259" y="732"/>
                    <a:pt x="339" y="652"/>
                    <a:pt x="339" y="545"/>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22"/>
            <p:cNvSpPr/>
            <p:nvPr/>
          </p:nvSpPr>
          <p:spPr>
            <a:xfrm>
              <a:off x="7345757" y="1681185"/>
              <a:ext cx="49497" cy="49497"/>
            </a:xfrm>
            <a:custGeom>
              <a:rect b="b" l="l" r="r" t="t"/>
              <a:pathLst>
                <a:path extrusionOk="0" h="635" w="635">
                  <a:moveTo>
                    <a:pt x="313" y="563"/>
                  </a:moveTo>
                  <a:lnTo>
                    <a:pt x="563" y="304"/>
                  </a:lnTo>
                  <a:cubicBezTo>
                    <a:pt x="634" y="242"/>
                    <a:pt x="634" y="135"/>
                    <a:pt x="563" y="63"/>
                  </a:cubicBezTo>
                  <a:cubicBezTo>
                    <a:pt x="500" y="1"/>
                    <a:pt x="393" y="1"/>
                    <a:pt x="322" y="63"/>
                  </a:cubicBezTo>
                  <a:lnTo>
                    <a:pt x="63" y="322"/>
                  </a:lnTo>
                  <a:cubicBezTo>
                    <a:pt x="1" y="393"/>
                    <a:pt x="1" y="500"/>
                    <a:pt x="63" y="563"/>
                  </a:cubicBezTo>
                  <a:cubicBezTo>
                    <a:pt x="135" y="634"/>
                    <a:pt x="242" y="634"/>
                    <a:pt x="313" y="563"/>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22"/>
            <p:cNvSpPr/>
            <p:nvPr/>
          </p:nvSpPr>
          <p:spPr>
            <a:xfrm>
              <a:off x="7143406" y="1681185"/>
              <a:ext cx="49497" cy="49497"/>
            </a:xfrm>
            <a:custGeom>
              <a:rect b="b" l="l" r="r" t="t"/>
              <a:pathLst>
                <a:path extrusionOk="0" h="635" w="635">
                  <a:moveTo>
                    <a:pt x="331" y="563"/>
                  </a:moveTo>
                  <a:cubicBezTo>
                    <a:pt x="393" y="634"/>
                    <a:pt x="500" y="634"/>
                    <a:pt x="572" y="563"/>
                  </a:cubicBezTo>
                  <a:cubicBezTo>
                    <a:pt x="634" y="500"/>
                    <a:pt x="634" y="393"/>
                    <a:pt x="572" y="322"/>
                  </a:cubicBezTo>
                  <a:lnTo>
                    <a:pt x="313" y="63"/>
                  </a:lnTo>
                  <a:cubicBezTo>
                    <a:pt x="242" y="1"/>
                    <a:pt x="135" y="1"/>
                    <a:pt x="72" y="63"/>
                  </a:cubicBezTo>
                  <a:cubicBezTo>
                    <a:pt x="1" y="135"/>
                    <a:pt x="1" y="242"/>
                    <a:pt x="72" y="304"/>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22"/>
            <p:cNvSpPr/>
            <p:nvPr/>
          </p:nvSpPr>
          <p:spPr>
            <a:xfrm>
              <a:off x="7424328" y="1703478"/>
              <a:ext cx="76622" cy="107879"/>
            </a:xfrm>
            <a:custGeom>
              <a:rect b="b" l="l" r="r" t="t"/>
              <a:pathLst>
                <a:path extrusionOk="0" h="1384" w="983">
                  <a:moveTo>
                    <a:pt x="822" y="616"/>
                  </a:moveTo>
                  <a:lnTo>
                    <a:pt x="581" y="536"/>
                  </a:lnTo>
                  <a:lnTo>
                    <a:pt x="866" y="330"/>
                  </a:lnTo>
                  <a:cubicBezTo>
                    <a:pt x="938" y="268"/>
                    <a:pt x="955" y="161"/>
                    <a:pt x="902" y="89"/>
                  </a:cubicBezTo>
                  <a:cubicBezTo>
                    <a:pt x="839" y="9"/>
                    <a:pt x="732" y="0"/>
                    <a:pt x="661" y="54"/>
                  </a:cubicBezTo>
                  <a:lnTo>
                    <a:pt x="117" y="464"/>
                  </a:lnTo>
                  <a:cubicBezTo>
                    <a:pt x="1" y="553"/>
                    <a:pt x="37" y="723"/>
                    <a:pt x="170" y="767"/>
                  </a:cubicBezTo>
                  <a:lnTo>
                    <a:pt x="402" y="839"/>
                  </a:lnTo>
                  <a:lnTo>
                    <a:pt x="117" y="1053"/>
                  </a:lnTo>
                  <a:cubicBezTo>
                    <a:pt x="46" y="1106"/>
                    <a:pt x="28" y="1214"/>
                    <a:pt x="90" y="1294"/>
                  </a:cubicBezTo>
                  <a:cubicBezTo>
                    <a:pt x="144" y="1365"/>
                    <a:pt x="251" y="1383"/>
                    <a:pt x="322" y="1321"/>
                  </a:cubicBezTo>
                  <a:cubicBezTo>
                    <a:pt x="340" y="1321"/>
                    <a:pt x="857" y="919"/>
                    <a:pt x="875" y="910"/>
                  </a:cubicBezTo>
                  <a:cubicBezTo>
                    <a:pt x="982" y="830"/>
                    <a:pt x="947" y="652"/>
                    <a:pt x="822" y="61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22"/>
            <p:cNvSpPr/>
            <p:nvPr/>
          </p:nvSpPr>
          <p:spPr>
            <a:xfrm>
              <a:off x="7038411" y="1703478"/>
              <a:ext cx="73816" cy="107879"/>
            </a:xfrm>
            <a:custGeom>
              <a:rect b="b" l="l" r="r" t="t"/>
              <a:pathLst>
                <a:path extrusionOk="0" h="1384" w="947">
                  <a:moveTo>
                    <a:pt x="893" y="1294"/>
                  </a:moveTo>
                  <a:cubicBezTo>
                    <a:pt x="946" y="1214"/>
                    <a:pt x="929" y="1106"/>
                    <a:pt x="857" y="1053"/>
                  </a:cubicBezTo>
                  <a:lnTo>
                    <a:pt x="581" y="839"/>
                  </a:lnTo>
                  <a:lnTo>
                    <a:pt x="813" y="767"/>
                  </a:lnTo>
                  <a:cubicBezTo>
                    <a:pt x="875" y="750"/>
                    <a:pt x="920" y="696"/>
                    <a:pt x="929" y="634"/>
                  </a:cubicBezTo>
                  <a:cubicBezTo>
                    <a:pt x="937" y="571"/>
                    <a:pt x="911" y="509"/>
                    <a:pt x="857" y="464"/>
                  </a:cubicBezTo>
                  <a:lnTo>
                    <a:pt x="322" y="54"/>
                  </a:lnTo>
                  <a:cubicBezTo>
                    <a:pt x="242" y="0"/>
                    <a:pt x="135" y="9"/>
                    <a:pt x="81" y="89"/>
                  </a:cubicBezTo>
                  <a:cubicBezTo>
                    <a:pt x="19" y="161"/>
                    <a:pt x="36" y="268"/>
                    <a:pt x="108" y="330"/>
                  </a:cubicBezTo>
                  <a:lnTo>
                    <a:pt x="393" y="536"/>
                  </a:lnTo>
                  <a:cubicBezTo>
                    <a:pt x="384" y="544"/>
                    <a:pt x="161" y="616"/>
                    <a:pt x="152" y="616"/>
                  </a:cubicBezTo>
                  <a:cubicBezTo>
                    <a:pt x="36" y="652"/>
                    <a:pt x="1" y="812"/>
                    <a:pt x="90" y="901"/>
                  </a:cubicBezTo>
                  <a:cubicBezTo>
                    <a:pt x="99" y="910"/>
                    <a:pt x="108" y="910"/>
                    <a:pt x="108" y="910"/>
                  </a:cubicBezTo>
                  <a:lnTo>
                    <a:pt x="652" y="1321"/>
                  </a:lnTo>
                  <a:cubicBezTo>
                    <a:pt x="723" y="1383"/>
                    <a:pt x="830" y="1365"/>
                    <a:pt x="893" y="1294"/>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22"/>
            <p:cNvSpPr/>
            <p:nvPr/>
          </p:nvSpPr>
          <p:spPr>
            <a:xfrm>
              <a:off x="7098898" y="1737541"/>
              <a:ext cx="157298" cy="386698"/>
            </a:xfrm>
            <a:custGeom>
              <a:rect b="b" l="l" r="r" t="t"/>
              <a:pathLst>
                <a:path extrusionOk="0" h="4961" w="2018">
                  <a:moveTo>
                    <a:pt x="1027" y="625"/>
                  </a:moveTo>
                  <a:cubicBezTo>
                    <a:pt x="1401" y="652"/>
                    <a:pt x="1624" y="714"/>
                    <a:pt x="1642" y="723"/>
                  </a:cubicBezTo>
                  <a:cubicBezTo>
                    <a:pt x="1732" y="750"/>
                    <a:pt x="1785" y="839"/>
                    <a:pt x="1758" y="928"/>
                  </a:cubicBezTo>
                  <a:cubicBezTo>
                    <a:pt x="1732" y="1026"/>
                    <a:pt x="1633" y="1071"/>
                    <a:pt x="1544" y="1044"/>
                  </a:cubicBezTo>
                  <a:cubicBezTo>
                    <a:pt x="1535" y="1044"/>
                    <a:pt x="1161" y="937"/>
                    <a:pt x="581" y="973"/>
                  </a:cubicBezTo>
                  <a:cubicBezTo>
                    <a:pt x="384" y="1205"/>
                    <a:pt x="322" y="1517"/>
                    <a:pt x="402" y="1802"/>
                  </a:cubicBezTo>
                  <a:cubicBezTo>
                    <a:pt x="45" y="2168"/>
                    <a:pt x="1" y="2721"/>
                    <a:pt x="251" y="3132"/>
                  </a:cubicBezTo>
                  <a:cubicBezTo>
                    <a:pt x="304" y="3060"/>
                    <a:pt x="367" y="2989"/>
                    <a:pt x="420" y="2935"/>
                  </a:cubicBezTo>
                  <a:cubicBezTo>
                    <a:pt x="625" y="2730"/>
                    <a:pt x="839" y="2623"/>
                    <a:pt x="946" y="2579"/>
                  </a:cubicBezTo>
                  <a:cubicBezTo>
                    <a:pt x="920" y="2391"/>
                    <a:pt x="955" y="2249"/>
                    <a:pt x="955" y="2240"/>
                  </a:cubicBezTo>
                  <a:cubicBezTo>
                    <a:pt x="982" y="2141"/>
                    <a:pt x="1071" y="2088"/>
                    <a:pt x="1161" y="2106"/>
                  </a:cubicBezTo>
                  <a:cubicBezTo>
                    <a:pt x="1259" y="2133"/>
                    <a:pt x="1312" y="2222"/>
                    <a:pt x="1294" y="2320"/>
                  </a:cubicBezTo>
                  <a:cubicBezTo>
                    <a:pt x="1285" y="2329"/>
                    <a:pt x="1214" y="2668"/>
                    <a:pt x="1455" y="2864"/>
                  </a:cubicBezTo>
                  <a:cubicBezTo>
                    <a:pt x="1526" y="2927"/>
                    <a:pt x="1535" y="3034"/>
                    <a:pt x="1473" y="3105"/>
                  </a:cubicBezTo>
                  <a:cubicBezTo>
                    <a:pt x="1410" y="3185"/>
                    <a:pt x="1303" y="3194"/>
                    <a:pt x="1232" y="3132"/>
                  </a:cubicBezTo>
                  <a:cubicBezTo>
                    <a:pt x="1152" y="3060"/>
                    <a:pt x="1089" y="2989"/>
                    <a:pt x="1045" y="2909"/>
                  </a:cubicBezTo>
                  <a:cubicBezTo>
                    <a:pt x="964" y="2953"/>
                    <a:pt x="804" y="3034"/>
                    <a:pt x="652" y="3185"/>
                  </a:cubicBezTo>
                  <a:cubicBezTo>
                    <a:pt x="518" y="3328"/>
                    <a:pt x="420" y="3480"/>
                    <a:pt x="358" y="3649"/>
                  </a:cubicBezTo>
                  <a:cubicBezTo>
                    <a:pt x="438" y="4033"/>
                    <a:pt x="750" y="4327"/>
                    <a:pt x="1143" y="4381"/>
                  </a:cubicBezTo>
                  <a:cubicBezTo>
                    <a:pt x="1277" y="4729"/>
                    <a:pt x="1633" y="4960"/>
                    <a:pt x="2017" y="4907"/>
                  </a:cubicBezTo>
                  <a:lnTo>
                    <a:pt x="2017" y="2204"/>
                  </a:lnTo>
                  <a:cubicBezTo>
                    <a:pt x="1856" y="1865"/>
                    <a:pt x="1553" y="1776"/>
                    <a:pt x="1553" y="1776"/>
                  </a:cubicBezTo>
                  <a:cubicBezTo>
                    <a:pt x="1464" y="1749"/>
                    <a:pt x="1410" y="1660"/>
                    <a:pt x="1437" y="1571"/>
                  </a:cubicBezTo>
                  <a:cubicBezTo>
                    <a:pt x="1455" y="1472"/>
                    <a:pt x="1553" y="1419"/>
                    <a:pt x="1642" y="1446"/>
                  </a:cubicBezTo>
                  <a:cubicBezTo>
                    <a:pt x="1660" y="1455"/>
                    <a:pt x="1830" y="1499"/>
                    <a:pt x="2017" y="1651"/>
                  </a:cubicBezTo>
                  <a:lnTo>
                    <a:pt x="2017" y="18"/>
                  </a:lnTo>
                  <a:cubicBezTo>
                    <a:pt x="1955" y="0"/>
                    <a:pt x="1892" y="0"/>
                    <a:pt x="1821" y="0"/>
                  </a:cubicBezTo>
                  <a:cubicBezTo>
                    <a:pt x="1437" y="0"/>
                    <a:pt x="1116" y="268"/>
                    <a:pt x="1027" y="625"/>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22"/>
            <p:cNvSpPr/>
            <p:nvPr/>
          </p:nvSpPr>
          <p:spPr>
            <a:xfrm>
              <a:off x="7282542" y="1737541"/>
              <a:ext cx="155116" cy="386698"/>
            </a:xfrm>
            <a:custGeom>
              <a:rect b="b" l="l" r="r" t="t"/>
              <a:pathLst>
                <a:path extrusionOk="0" h="4961" w="1990">
                  <a:moveTo>
                    <a:pt x="1035" y="3141"/>
                  </a:moveTo>
                  <a:cubicBezTo>
                    <a:pt x="946" y="3569"/>
                    <a:pt x="509" y="3703"/>
                    <a:pt x="491" y="3703"/>
                  </a:cubicBezTo>
                  <a:cubicBezTo>
                    <a:pt x="491" y="3703"/>
                    <a:pt x="339" y="3747"/>
                    <a:pt x="285" y="3596"/>
                  </a:cubicBezTo>
                  <a:cubicBezTo>
                    <a:pt x="241" y="3417"/>
                    <a:pt x="393" y="3373"/>
                    <a:pt x="393" y="3373"/>
                  </a:cubicBezTo>
                  <a:lnTo>
                    <a:pt x="401" y="3373"/>
                  </a:lnTo>
                  <a:lnTo>
                    <a:pt x="401" y="3373"/>
                  </a:lnTo>
                  <a:cubicBezTo>
                    <a:pt x="419" y="3373"/>
                    <a:pt x="651" y="3292"/>
                    <a:pt x="696" y="3069"/>
                  </a:cubicBezTo>
                  <a:cubicBezTo>
                    <a:pt x="714" y="2980"/>
                    <a:pt x="803" y="2918"/>
                    <a:pt x="892" y="2935"/>
                  </a:cubicBezTo>
                  <a:cubicBezTo>
                    <a:pt x="990" y="2953"/>
                    <a:pt x="1053" y="3042"/>
                    <a:pt x="1035" y="3141"/>
                  </a:cubicBezTo>
                  <a:close/>
                  <a:moveTo>
                    <a:pt x="1873" y="2222"/>
                  </a:moveTo>
                  <a:cubicBezTo>
                    <a:pt x="1374" y="1758"/>
                    <a:pt x="839" y="1749"/>
                    <a:pt x="830" y="1749"/>
                  </a:cubicBezTo>
                  <a:cubicBezTo>
                    <a:pt x="740" y="1749"/>
                    <a:pt x="660" y="1678"/>
                    <a:pt x="660" y="1579"/>
                  </a:cubicBezTo>
                  <a:cubicBezTo>
                    <a:pt x="660" y="1481"/>
                    <a:pt x="740" y="1410"/>
                    <a:pt x="830" y="1410"/>
                  </a:cubicBezTo>
                  <a:lnTo>
                    <a:pt x="839" y="1410"/>
                  </a:lnTo>
                  <a:cubicBezTo>
                    <a:pt x="1026" y="1410"/>
                    <a:pt x="1347" y="1481"/>
                    <a:pt x="1650" y="1642"/>
                  </a:cubicBezTo>
                  <a:cubicBezTo>
                    <a:pt x="1695" y="1205"/>
                    <a:pt x="1410" y="803"/>
                    <a:pt x="999" y="696"/>
                  </a:cubicBezTo>
                  <a:cubicBezTo>
                    <a:pt x="946" y="304"/>
                    <a:pt x="607" y="0"/>
                    <a:pt x="196" y="0"/>
                  </a:cubicBezTo>
                  <a:cubicBezTo>
                    <a:pt x="134" y="0"/>
                    <a:pt x="71" y="9"/>
                    <a:pt x="0" y="27"/>
                  </a:cubicBezTo>
                  <a:lnTo>
                    <a:pt x="0" y="2552"/>
                  </a:lnTo>
                  <a:cubicBezTo>
                    <a:pt x="125" y="2472"/>
                    <a:pt x="268" y="2400"/>
                    <a:pt x="446" y="2400"/>
                  </a:cubicBezTo>
                  <a:cubicBezTo>
                    <a:pt x="544" y="2400"/>
                    <a:pt x="616" y="2480"/>
                    <a:pt x="616" y="2579"/>
                  </a:cubicBezTo>
                  <a:cubicBezTo>
                    <a:pt x="616" y="2668"/>
                    <a:pt x="535" y="2748"/>
                    <a:pt x="446" y="2748"/>
                  </a:cubicBezTo>
                  <a:lnTo>
                    <a:pt x="437" y="2748"/>
                  </a:lnTo>
                  <a:cubicBezTo>
                    <a:pt x="214" y="2748"/>
                    <a:pt x="54" y="2980"/>
                    <a:pt x="0" y="3069"/>
                  </a:cubicBezTo>
                  <a:lnTo>
                    <a:pt x="0" y="4916"/>
                  </a:lnTo>
                  <a:cubicBezTo>
                    <a:pt x="393" y="4960"/>
                    <a:pt x="749" y="4737"/>
                    <a:pt x="874" y="4381"/>
                  </a:cubicBezTo>
                  <a:cubicBezTo>
                    <a:pt x="1401" y="4318"/>
                    <a:pt x="1775" y="3819"/>
                    <a:pt x="1668" y="3274"/>
                  </a:cubicBezTo>
                  <a:cubicBezTo>
                    <a:pt x="1927" y="2971"/>
                    <a:pt x="1989" y="2561"/>
                    <a:pt x="1873" y="2222"/>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97" name="Google Shape;697;p22"/>
          <p:cNvGrpSpPr/>
          <p:nvPr/>
        </p:nvGrpSpPr>
        <p:grpSpPr>
          <a:xfrm>
            <a:off x="1949240" y="3116844"/>
            <a:ext cx="302207" cy="310713"/>
            <a:chOff x="2238256" y="2221516"/>
            <a:chExt cx="443054" cy="455524"/>
          </a:xfrm>
        </p:grpSpPr>
        <p:sp>
          <p:nvSpPr>
            <p:cNvPr id="698" name="Google Shape;698;p22"/>
            <p:cNvSpPr/>
            <p:nvPr/>
          </p:nvSpPr>
          <p:spPr>
            <a:xfrm>
              <a:off x="2243868" y="2221516"/>
              <a:ext cx="431206" cy="125963"/>
            </a:xfrm>
            <a:custGeom>
              <a:rect b="b" l="l" r="r" t="t"/>
              <a:pathLst>
                <a:path extrusionOk="0" h="1616" w="5532">
                  <a:moveTo>
                    <a:pt x="589" y="1339"/>
                  </a:moveTo>
                  <a:cubicBezTo>
                    <a:pt x="357" y="1437"/>
                    <a:pt x="161" y="1535"/>
                    <a:pt x="0" y="1615"/>
                  </a:cubicBezTo>
                  <a:cubicBezTo>
                    <a:pt x="143" y="1446"/>
                    <a:pt x="384" y="1169"/>
                    <a:pt x="705" y="893"/>
                  </a:cubicBezTo>
                  <a:cubicBezTo>
                    <a:pt x="1294" y="393"/>
                    <a:pt x="2007" y="0"/>
                    <a:pt x="2766" y="0"/>
                  </a:cubicBezTo>
                  <a:cubicBezTo>
                    <a:pt x="3533" y="0"/>
                    <a:pt x="4247" y="393"/>
                    <a:pt x="4826" y="893"/>
                  </a:cubicBezTo>
                  <a:cubicBezTo>
                    <a:pt x="5148" y="1169"/>
                    <a:pt x="5388" y="1446"/>
                    <a:pt x="5531" y="1615"/>
                  </a:cubicBezTo>
                  <a:cubicBezTo>
                    <a:pt x="5371" y="1535"/>
                    <a:pt x="5174" y="1437"/>
                    <a:pt x="4942" y="1339"/>
                  </a:cubicBezTo>
                  <a:cubicBezTo>
                    <a:pt x="4416" y="1116"/>
                    <a:pt x="3604" y="848"/>
                    <a:pt x="2766" y="848"/>
                  </a:cubicBezTo>
                  <a:cubicBezTo>
                    <a:pt x="1927" y="848"/>
                    <a:pt x="1115" y="1116"/>
                    <a:pt x="589" y="1339"/>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22"/>
            <p:cNvSpPr/>
            <p:nvPr/>
          </p:nvSpPr>
          <p:spPr>
            <a:xfrm>
              <a:off x="2392670" y="2313961"/>
              <a:ext cx="133602" cy="116921"/>
            </a:xfrm>
            <a:custGeom>
              <a:rect b="b" l="l" r="r" t="t"/>
              <a:pathLst>
                <a:path extrusionOk="0" h="1500" w="1714">
                  <a:moveTo>
                    <a:pt x="857" y="866"/>
                  </a:moveTo>
                  <a:cubicBezTo>
                    <a:pt x="759" y="866"/>
                    <a:pt x="687" y="786"/>
                    <a:pt x="687" y="697"/>
                  </a:cubicBezTo>
                  <a:cubicBezTo>
                    <a:pt x="687" y="599"/>
                    <a:pt x="759" y="527"/>
                    <a:pt x="857" y="527"/>
                  </a:cubicBezTo>
                  <a:cubicBezTo>
                    <a:pt x="955" y="527"/>
                    <a:pt x="1026" y="599"/>
                    <a:pt x="1026" y="697"/>
                  </a:cubicBezTo>
                  <a:cubicBezTo>
                    <a:pt x="1026" y="786"/>
                    <a:pt x="955" y="866"/>
                    <a:pt x="857" y="866"/>
                  </a:cubicBezTo>
                  <a:close/>
                  <a:moveTo>
                    <a:pt x="1481" y="54"/>
                  </a:moveTo>
                  <a:cubicBezTo>
                    <a:pt x="1276" y="19"/>
                    <a:pt x="1071" y="1"/>
                    <a:pt x="857" y="1"/>
                  </a:cubicBezTo>
                  <a:cubicBezTo>
                    <a:pt x="643" y="1"/>
                    <a:pt x="437" y="19"/>
                    <a:pt x="232" y="54"/>
                  </a:cubicBezTo>
                  <a:cubicBezTo>
                    <a:pt x="81" y="215"/>
                    <a:pt x="0" y="420"/>
                    <a:pt x="0" y="643"/>
                  </a:cubicBezTo>
                  <a:cubicBezTo>
                    <a:pt x="0" y="1116"/>
                    <a:pt x="384" y="1500"/>
                    <a:pt x="857" y="1500"/>
                  </a:cubicBezTo>
                  <a:cubicBezTo>
                    <a:pt x="1329" y="1500"/>
                    <a:pt x="1713" y="1116"/>
                    <a:pt x="1713" y="643"/>
                  </a:cubicBezTo>
                  <a:cubicBezTo>
                    <a:pt x="1713" y="420"/>
                    <a:pt x="1633" y="215"/>
                    <a:pt x="1481" y="54"/>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22"/>
            <p:cNvSpPr/>
            <p:nvPr/>
          </p:nvSpPr>
          <p:spPr>
            <a:xfrm>
              <a:off x="2238256" y="2325809"/>
              <a:ext cx="443054" cy="189257"/>
            </a:xfrm>
            <a:custGeom>
              <a:rect b="b" l="l" r="r" t="t"/>
              <a:pathLst>
                <a:path extrusionOk="0" h="2428" w="5684">
                  <a:moveTo>
                    <a:pt x="5683" y="714"/>
                  </a:moveTo>
                  <a:cubicBezTo>
                    <a:pt x="5567" y="857"/>
                    <a:pt x="5291" y="1187"/>
                    <a:pt x="4898" y="1526"/>
                  </a:cubicBezTo>
                  <a:cubicBezTo>
                    <a:pt x="4319" y="2026"/>
                    <a:pt x="3605" y="2427"/>
                    <a:pt x="2838" y="2427"/>
                  </a:cubicBezTo>
                  <a:cubicBezTo>
                    <a:pt x="2079" y="2427"/>
                    <a:pt x="1357" y="2026"/>
                    <a:pt x="777" y="1526"/>
                  </a:cubicBezTo>
                  <a:cubicBezTo>
                    <a:pt x="384" y="1187"/>
                    <a:pt x="108" y="857"/>
                    <a:pt x="1" y="714"/>
                  </a:cubicBezTo>
                  <a:cubicBezTo>
                    <a:pt x="143" y="625"/>
                    <a:pt x="429" y="464"/>
                    <a:pt x="804" y="313"/>
                  </a:cubicBezTo>
                  <a:cubicBezTo>
                    <a:pt x="1062" y="206"/>
                    <a:pt x="1384" y="90"/>
                    <a:pt x="1749" y="1"/>
                  </a:cubicBezTo>
                  <a:cubicBezTo>
                    <a:pt x="1678" y="152"/>
                    <a:pt x="1642" y="322"/>
                    <a:pt x="1642" y="491"/>
                  </a:cubicBezTo>
                  <a:cubicBezTo>
                    <a:pt x="1642" y="1151"/>
                    <a:pt x="2177" y="1687"/>
                    <a:pt x="2838" y="1687"/>
                  </a:cubicBezTo>
                  <a:cubicBezTo>
                    <a:pt x="3498" y="1687"/>
                    <a:pt x="4042" y="1151"/>
                    <a:pt x="4042" y="491"/>
                  </a:cubicBezTo>
                  <a:cubicBezTo>
                    <a:pt x="4042" y="322"/>
                    <a:pt x="3997" y="152"/>
                    <a:pt x="3935" y="1"/>
                  </a:cubicBezTo>
                  <a:cubicBezTo>
                    <a:pt x="4292" y="90"/>
                    <a:pt x="4622" y="206"/>
                    <a:pt x="4872" y="313"/>
                  </a:cubicBezTo>
                  <a:cubicBezTo>
                    <a:pt x="5148" y="429"/>
                    <a:pt x="5371" y="545"/>
                    <a:pt x="5532" y="634"/>
                  </a:cubicBezTo>
                  <a:cubicBezTo>
                    <a:pt x="5594" y="661"/>
                    <a:pt x="5639" y="687"/>
                    <a:pt x="5683" y="714"/>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22"/>
            <p:cNvSpPr/>
            <p:nvPr/>
          </p:nvSpPr>
          <p:spPr>
            <a:xfrm>
              <a:off x="2520581" y="2507972"/>
              <a:ext cx="124560" cy="169068"/>
            </a:xfrm>
            <a:custGeom>
              <a:rect b="b" l="l" r="r" t="t"/>
              <a:pathLst>
                <a:path extrusionOk="0" h="2169" w="1598">
                  <a:moveTo>
                    <a:pt x="1580" y="1473"/>
                  </a:moveTo>
                  <a:cubicBezTo>
                    <a:pt x="1571" y="1901"/>
                    <a:pt x="1214" y="2169"/>
                    <a:pt x="795" y="2169"/>
                  </a:cubicBezTo>
                  <a:cubicBezTo>
                    <a:pt x="358" y="2169"/>
                    <a:pt x="1" y="1892"/>
                    <a:pt x="1" y="1446"/>
                  </a:cubicBezTo>
                  <a:cubicBezTo>
                    <a:pt x="1" y="804"/>
                    <a:pt x="634" y="99"/>
                    <a:pt x="661" y="72"/>
                  </a:cubicBezTo>
                  <a:cubicBezTo>
                    <a:pt x="732" y="1"/>
                    <a:pt x="848" y="1"/>
                    <a:pt x="920" y="72"/>
                  </a:cubicBezTo>
                  <a:cubicBezTo>
                    <a:pt x="946" y="99"/>
                    <a:pt x="1598" y="822"/>
                    <a:pt x="1580" y="1473"/>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2" name="Google Shape;702;p22"/>
          <p:cNvGrpSpPr/>
          <p:nvPr/>
        </p:nvGrpSpPr>
        <p:grpSpPr>
          <a:xfrm>
            <a:off x="4433186" y="1377650"/>
            <a:ext cx="277537" cy="311192"/>
            <a:chOff x="5252013" y="2220814"/>
            <a:chExt cx="406886" cy="456227"/>
          </a:xfrm>
        </p:grpSpPr>
        <p:sp>
          <p:nvSpPr>
            <p:cNvPr id="703" name="Google Shape;703;p22"/>
            <p:cNvSpPr/>
            <p:nvPr/>
          </p:nvSpPr>
          <p:spPr>
            <a:xfrm>
              <a:off x="5358411" y="2292448"/>
              <a:ext cx="161429" cy="161429"/>
            </a:xfrm>
            <a:custGeom>
              <a:rect b="b" l="l" r="r" t="t"/>
              <a:pathLst>
                <a:path extrusionOk="0" h="2071" w="2071">
                  <a:moveTo>
                    <a:pt x="1526" y="1285"/>
                  </a:moveTo>
                  <a:cubicBezTo>
                    <a:pt x="1597" y="1347"/>
                    <a:pt x="1597" y="1454"/>
                    <a:pt x="1526" y="1526"/>
                  </a:cubicBezTo>
                  <a:cubicBezTo>
                    <a:pt x="1464" y="1588"/>
                    <a:pt x="1348" y="1588"/>
                    <a:pt x="1285" y="1526"/>
                  </a:cubicBezTo>
                  <a:lnTo>
                    <a:pt x="1035" y="1276"/>
                  </a:lnTo>
                  <a:lnTo>
                    <a:pt x="786" y="1526"/>
                  </a:lnTo>
                  <a:cubicBezTo>
                    <a:pt x="723" y="1588"/>
                    <a:pt x="607" y="1588"/>
                    <a:pt x="545" y="1526"/>
                  </a:cubicBezTo>
                  <a:cubicBezTo>
                    <a:pt x="473" y="1454"/>
                    <a:pt x="473" y="1347"/>
                    <a:pt x="545" y="1285"/>
                  </a:cubicBezTo>
                  <a:lnTo>
                    <a:pt x="794" y="1035"/>
                  </a:lnTo>
                  <a:lnTo>
                    <a:pt x="545" y="785"/>
                  </a:lnTo>
                  <a:cubicBezTo>
                    <a:pt x="473" y="714"/>
                    <a:pt x="473" y="607"/>
                    <a:pt x="545" y="545"/>
                  </a:cubicBezTo>
                  <a:cubicBezTo>
                    <a:pt x="607" y="473"/>
                    <a:pt x="723" y="473"/>
                    <a:pt x="786" y="545"/>
                  </a:cubicBezTo>
                  <a:lnTo>
                    <a:pt x="1035" y="794"/>
                  </a:lnTo>
                  <a:lnTo>
                    <a:pt x="1285" y="545"/>
                  </a:lnTo>
                  <a:cubicBezTo>
                    <a:pt x="1348" y="473"/>
                    <a:pt x="1464" y="473"/>
                    <a:pt x="1526" y="545"/>
                  </a:cubicBezTo>
                  <a:cubicBezTo>
                    <a:pt x="1597" y="607"/>
                    <a:pt x="1597" y="714"/>
                    <a:pt x="1526" y="785"/>
                  </a:cubicBezTo>
                  <a:lnTo>
                    <a:pt x="1276" y="1035"/>
                  </a:lnTo>
                  <a:close/>
                  <a:moveTo>
                    <a:pt x="1035" y="0"/>
                  </a:moveTo>
                  <a:cubicBezTo>
                    <a:pt x="464" y="0"/>
                    <a:pt x="0" y="455"/>
                    <a:pt x="0" y="1035"/>
                  </a:cubicBezTo>
                  <a:cubicBezTo>
                    <a:pt x="0" y="1606"/>
                    <a:pt x="464" y="2070"/>
                    <a:pt x="1035" y="2070"/>
                  </a:cubicBezTo>
                  <a:cubicBezTo>
                    <a:pt x="1606" y="2070"/>
                    <a:pt x="2070" y="1606"/>
                    <a:pt x="2070" y="1035"/>
                  </a:cubicBezTo>
                  <a:cubicBezTo>
                    <a:pt x="2070" y="464"/>
                    <a:pt x="1606" y="0"/>
                    <a:pt x="10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22"/>
            <p:cNvSpPr/>
            <p:nvPr/>
          </p:nvSpPr>
          <p:spPr>
            <a:xfrm>
              <a:off x="5252013" y="2220814"/>
              <a:ext cx="406886" cy="456227"/>
            </a:xfrm>
            <a:custGeom>
              <a:rect b="b" l="l" r="r" t="t"/>
              <a:pathLst>
                <a:path extrusionOk="0" h="5853" w="5220">
                  <a:moveTo>
                    <a:pt x="2400" y="3328"/>
                  </a:moveTo>
                  <a:cubicBezTo>
                    <a:pt x="1160" y="3328"/>
                    <a:pt x="563" y="1820"/>
                    <a:pt x="1437" y="964"/>
                  </a:cubicBezTo>
                  <a:cubicBezTo>
                    <a:pt x="1696" y="714"/>
                    <a:pt x="2043" y="580"/>
                    <a:pt x="2400" y="580"/>
                  </a:cubicBezTo>
                  <a:cubicBezTo>
                    <a:pt x="3168" y="580"/>
                    <a:pt x="3774" y="1196"/>
                    <a:pt x="3774" y="1954"/>
                  </a:cubicBezTo>
                  <a:cubicBezTo>
                    <a:pt x="3774" y="2712"/>
                    <a:pt x="3159" y="3328"/>
                    <a:pt x="2400" y="3328"/>
                  </a:cubicBezTo>
                  <a:close/>
                  <a:moveTo>
                    <a:pt x="5166" y="3275"/>
                  </a:moveTo>
                  <a:lnTo>
                    <a:pt x="4666" y="2454"/>
                  </a:lnTo>
                  <a:cubicBezTo>
                    <a:pt x="4586" y="2284"/>
                    <a:pt x="4550" y="2097"/>
                    <a:pt x="4550" y="1910"/>
                  </a:cubicBezTo>
                  <a:cubicBezTo>
                    <a:pt x="4550" y="1365"/>
                    <a:pt x="4363" y="108"/>
                    <a:pt x="2686" y="9"/>
                  </a:cubicBezTo>
                  <a:cubicBezTo>
                    <a:pt x="2516" y="1"/>
                    <a:pt x="2347" y="1"/>
                    <a:pt x="2124" y="18"/>
                  </a:cubicBezTo>
                  <a:cubicBezTo>
                    <a:pt x="1178" y="99"/>
                    <a:pt x="589" y="527"/>
                    <a:pt x="313" y="1080"/>
                  </a:cubicBezTo>
                  <a:cubicBezTo>
                    <a:pt x="313" y="1080"/>
                    <a:pt x="313" y="1080"/>
                    <a:pt x="313" y="1080"/>
                  </a:cubicBezTo>
                  <a:cubicBezTo>
                    <a:pt x="1" y="1713"/>
                    <a:pt x="81" y="2498"/>
                    <a:pt x="473" y="3123"/>
                  </a:cubicBezTo>
                  <a:cubicBezTo>
                    <a:pt x="652" y="3408"/>
                    <a:pt x="768" y="3729"/>
                    <a:pt x="795" y="4068"/>
                  </a:cubicBezTo>
                  <a:cubicBezTo>
                    <a:pt x="830" y="4497"/>
                    <a:pt x="821" y="5085"/>
                    <a:pt x="616" y="5585"/>
                  </a:cubicBezTo>
                  <a:cubicBezTo>
                    <a:pt x="563" y="5719"/>
                    <a:pt x="661" y="5853"/>
                    <a:pt x="795" y="5853"/>
                  </a:cubicBezTo>
                  <a:lnTo>
                    <a:pt x="3105" y="5853"/>
                  </a:lnTo>
                  <a:cubicBezTo>
                    <a:pt x="3221" y="5853"/>
                    <a:pt x="3310" y="5746"/>
                    <a:pt x="3292" y="5630"/>
                  </a:cubicBezTo>
                  <a:cubicBezTo>
                    <a:pt x="3275" y="5487"/>
                    <a:pt x="3257" y="5335"/>
                    <a:pt x="3239" y="5184"/>
                  </a:cubicBezTo>
                  <a:cubicBezTo>
                    <a:pt x="3569" y="5264"/>
                    <a:pt x="4051" y="5326"/>
                    <a:pt x="4390" y="5166"/>
                  </a:cubicBezTo>
                  <a:cubicBezTo>
                    <a:pt x="4711" y="5005"/>
                    <a:pt x="4461" y="4613"/>
                    <a:pt x="4497" y="3605"/>
                  </a:cubicBezTo>
                  <a:lnTo>
                    <a:pt x="5023" y="3542"/>
                  </a:lnTo>
                  <a:cubicBezTo>
                    <a:pt x="5148" y="3515"/>
                    <a:pt x="5219" y="3382"/>
                    <a:pt x="5166" y="3275"/>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5" name="Google Shape;705;p22"/>
          <p:cNvGrpSpPr/>
          <p:nvPr/>
        </p:nvGrpSpPr>
        <p:grpSpPr>
          <a:xfrm>
            <a:off x="4455730" y="3116604"/>
            <a:ext cx="232450" cy="311192"/>
            <a:chOff x="1686856" y="2777825"/>
            <a:chExt cx="340786" cy="456227"/>
          </a:xfrm>
        </p:grpSpPr>
        <p:sp>
          <p:nvSpPr>
            <p:cNvPr id="706" name="Google Shape;706;p22"/>
            <p:cNvSpPr/>
            <p:nvPr/>
          </p:nvSpPr>
          <p:spPr>
            <a:xfrm>
              <a:off x="1812040" y="2953752"/>
              <a:ext cx="90419" cy="69607"/>
            </a:xfrm>
            <a:custGeom>
              <a:rect b="b" l="l" r="r" t="t"/>
              <a:pathLst>
                <a:path extrusionOk="0" h="893" w="1160">
                  <a:moveTo>
                    <a:pt x="80" y="393"/>
                  </a:moveTo>
                  <a:cubicBezTo>
                    <a:pt x="0" y="304"/>
                    <a:pt x="0" y="170"/>
                    <a:pt x="80" y="89"/>
                  </a:cubicBezTo>
                  <a:cubicBezTo>
                    <a:pt x="161" y="0"/>
                    <a:pt x="303" y="0"/>
                    <a:pt x="384" y="89"/>
                  </a:cubicBezTo>
                  <a:lnTo>
                    <a:pt x="455" y="161"/>
                  </a:lnTo>
                  <a:cubicBezTo>
                    <a:pt x="526" y="232"/>
                    <a:pt x="634" y="232"/>
                    <a:pt x="696" y="161"/>
                  </a:cubicBezTo>
                  <a:lnTo>
                    <a:pt x="776" y="89"/>
                  </a:lnTo>
                  <a:cubicBezTo>
                    <a:pt x="857" y="0"/>
                    <a:pt x="990" y="0"/>
                    <a:pt x="1080" y="89"/>
                  </a:cubicBezTo>
                  <a:cubicBezTo>
                    <a:pt x="1080" y="89"/>
                    <a:pt x="1080" y="89"/>
                    <a:pt x="1080" y="89"/>
                  </a:cubicBezTo>
                  <a:cubicBezTo>
                    <a:pt x="1160" y="170"/>
                    <a:pt x="1160" y="304"/>
                    <a:pt x="1080" y="393"/>
                  </a:cubicBezTo>
                  <a:lnTo>
                    <a:pt x="580" y="892"/>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22"/>
            <p:cNvSpPr/>
            <p:nvPr/>
          </p:nvSpPr>
          <p:spPr>
            <a:xfrm>
              <a:off x="1686856" y="2804249"/>
              <a:ext cx="340786" cy="429803"/>
            </a:xfrm>
            <a:custGeom>
              <a:rect b="b" l="l" r="r" t="t"/>
              <a:pathLst>
                <a:path extrusionOk="0" h="5514" w="4372">
                  <a:moveTo>
                    <a:pt x="3399" y="3908"/>
                  </a:moveTo>
                  <a:lnTo>
                    <a:pt x="2534" y="3908"/>
                  </a:lnTo>
                  <a:cubicBezTo>
                    <a:pt x="2445" y="3908"/>
                    <a:pt x="2364" y="3845"/>
                    <a:pt x="2356" y="3756"/>
                  </a:cubicBezTo>
                  <a:cubicBezTo>
                    <a:pt x="2347" y="3658"/>
                    <a:pt x="2427" y="3569"/>
                    <a:pt x="2525" y="3569"/>
                  </a:cubicBezTo>
                  <a:lnTo>
                    <a:pt x="3390" y="3569"/>
                  </a:lnTo>
                  <a:cubicBezTo>
                    <a:pt x="3480" y="3569"/>
                    <a:pt x="3560" y="3631"/>
                    <a:pt x="3569" y="3720"/>
                  </a:cubicBezTo>
                  <a:cubicBezTo>
                    <a:pt x="3578" y="3827"/>
                    <a:pt x="3497" y="3908"/>
                    <a:pt x="3399" y="3908"/>
                  </a:cubicBezTo>
                  <a:close/>
                  <a:moveTo>
                    <a:pt x="3399" y="4595"/>
                  </a:moveTo>
                  <a:lnTo>
                    <a:pt x="3105" y="4595"/>
                  </a:lnTo>
                  <a:cubicBezTo>
                    <a:pt x="3016" y="4595"/>
                    <a:pt x="2935" y="4532"/>
                    <a:pt x="2926" y="4443"/>
                  </a:cubicBezTo>
                  <a:cubicBezTo>
                    <a:pt x="2918" y="4345"/>
                    <a:pt x="2998" y="4256"/>
                    <a:pt x="3096" y="4256"/>
                  </a:cubicBezTo>
                  <a:lnTo>
                    <a:pt x="3390" y="4256"/>
                  </a:lnTo>
                  <a:cubicBezTo>
                    <a:pt x="3480" y="4256"/>
                    <a:pt x="3560" y="4318"/>
                    <a:pt x="3569" y="4407"/>
                  </a:cubicBezTo>
                  <a:cubicBezTo>
                    <a:pt x="3578" y="4505"/>
                    <a:pt x="3497" y="4595"/>
                    <a:pt x="3399" y="4595"/>
                  </a:cubicBezTo>
                  <a:close/>
                  <a:moveTo>
                    <a:pt x="2409" y="4595"/>
                  </a:moveTo>
                  <a:lnTo>
                    <a:pt x="973" y="4595"/>
                  </a:lnTo>
                  <a:cubicBezTo>
                    <a:pt x="884" y="4595"/>
                    <a:pt x="812" y="4532"/>
                    <a:pt x="803" y="4443"/>
                  </a:cubicBezTo>
                  <a:cubicBezTo>
                    <a:pt x="785" y="4345"/>
                    <a:pt x="866" y="4256"/>
                    <a:pt x="973" y="4256"/>
                  </a:cubicBezTo>
                  <a:lnTo>
                    <a:pt x="2409" y="4256"/>
                  </a:lnTo>
                  <a:cubicBezTo>
                    <a:pt x="2498" y="4256"/>
                    <a:pt x="2570" y="4318"/>
                    <a:pt x="2587" y="4407"/>
                  </a:cubicBezTo>
                  <a:cubicBezTo>
                    <a:pt x="2596" y="4505"/>
                    <a:pt x="2516" y="4595"/>
                    <a:pt x="2409" y="4595"/>
                  </a:cubicBezTo>
                  <a:close/>
                  <a:moveTo>
                    <a:pt x="973" y="3569"/>
                  </a:moveTo>
                  <a:lnTo>
                    <a:pt x="1838" y="3569"/>
                  </a:lnTo>
                  <a:cubicBezTo>
                    <a:pt x="1927" y="3569"/>
                    <a:pt x="1999" y="3631"/>
                    <a:pt x="2008" y="3720"/>
                  </a:cubicBezTo>
                  <a:cubicBezTo>
                    <a:pt x="2025" y="3827"/>
                    <a:pt x="1945" y="3908"/>
                    <a:pt x="1838" y="3908"/>
                  </a:cubicBezTo>
                  <a:lnTo>
                    <a:pt x="973" y="3908"/>
                  </a:lnTo>
                  <a:cubicBezTo>
                    <a:pt x="884" y="3908"/>
                    <a:pt x="812" y="3845"/>
                    <a:pt x="803" y="3756"/>
                  </a:cubicBezTo>
                  <a:cubicBezTo>
                    <a:pt x="785" y="3658"/>
                    <a:pt x="866" y="3569"/>
                    <a:pt x="973" y="3569"/>
                  </a:cubicBezTo>
                  <a:close/>
                  <a:moveTo>
                    <a:pt x="1446" y="1767"/>
                  </a:moveTo>
                  <a:cubicBezTo>
                    <a:pt x="1642" y="1561"/>
                    <a:pt x="1963" y="1544"/>
                    <a:pt x="2186" y="1722"/>
                  </a:cubicBezTo>
                  <a:cubicBezTo>
                    <a:pt x="2400" y="1544"/>
                    <a:pt x="2721" y="1561"/>
                    <a:pt x="2926" y="1767"/>
                  </a:cubicBezTo>
                  <a:cubicBezTo>
                    <a:pt x="2926" y="1767"/>
                    <a:pt x="2926" y="1767"/>
                    <a:pt x="2926" y="1767"/>
                  </a:cubicBezTo>
                  <a:cubicBezTo>
                    <a:pt x="3141" y="1981"/>
                    <a:pt x="3141" y="2338"/>
                    <a:pt x="2926" y="2552"/>
                  </a:cubicBezTo>
                  <a:lnTo>
                    <a:pt x="2302" y="3167"/>
                  </a:lnTo>
                  <a:cubicBezTo>
                    <a:pt x="2240" y="3239"/>
                    <a:pt x="2132" y="3239"/>
                    <a:pt x="2061" y="3167"/>
                  </a:cubicBezTo>
                  <a:lnTo>
                    <a:pt x="1446" y="2552"/>
                  </a:lnTo>
                  <a:cubicBezTo>
                    <a:pt x="1223" y="2338"/>
                    <a:pt x="1223" y="1981"/>
                    <a:pt x="1446" y="1767"/>
                  </a:cubicBezTo>
                  <a:close/>
                  <a:moveTo>
                    <a:pt x="4193" y="0"/>
                  </a:moveTo>
                  <a:lnTo>
                    <a:pt x="3649" y="0"/>
                  </a:lnTo>
                  <a:lnTo>
                    <a:pt x="3649" y="402"/>
                  </a:lnTo>
                  <a:cubicBezTo>
                    <a:pt x="3649" y="687"/>
                    <a:pt x="3417" y="919"/>
                    <a:pt x="3132" y="919"/>
                  </a:cubicBezTo>
                  <a:lnTo>
                    <a:pt x="1223" y="919"/>
                  </a:lnTo>
                  <a:cubicBezTo>
                    <a:pt x="946" y="919"/>
                    <a:pt x="714" y="687"/>
                    <a:pt x="714" y="402"/>
                  </a:cubicBezTo>
                  <a:lnTo>
                    <a:pt x="714" y="0"/>
                  </a:lnTo>
                  <a:lnTo>
                    <a:pt x="179" y="0"/>
                  </a:lnTo>
                  <a:cubicBezTo>
                    <a:pt x="81" y="0"/>
                    <a:pt x="0" y="81"/>
                    <a:pt x="0" y="179"/>
                  </a:cubicBezTo>
                  <a:lnTo>
                    <a:pt x="0" y="5335"/>
                  </a:lnTo>
                  <a:cubicBezTo>
                    <a:pt x="0" y="5433"/>
                    <a:pt x="81" y="5513"/>
                    <a:pt x="179" y="5513"/>
                  </a:cubicBezTo>
                  <a:lnTo>
                    <a:pt x="4193" y="5513"/>
                  </a:lnTo>
                  <a:cubicBezTo>
                    <a:pt x="4291" y="5513"/>
                    <a:pt x="4372" y="5433"/>
                    <a:pt x="4372" y="5335"/>
                  </a:cubicBezTo>
                  <a:lnTo>
                    <a:pt x="4372" y="179"/>
                  </a:lnTo>
                  <a:cubicBezTo>
                    <a:pt x="4372" y="81"/>
                    <a:pt x="4291" y="0"/>
                    <a:pt x="41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22"/>
            <p:cNvSpPr/>
            <p:nvPr/>
          </p:nvSpPr>
          <p:spPr>
            <a:xfrm>
              <a:off x="1768935" y="2777825"/>
              <a:ext cx="176005" cy="71010"/>
            </a:xfrm>
            <a:custGeom>
              <a:rect b="b" l="l" r="r" t="t"/>
              <a:pathLst>
                <a:path extrusionOk="0" h="911" w="2258">
                  <a:moveTo>
                    <a:pt x="2257" y="170"/>
                  </a:moveTo>
                  <a:lnTo>
                    <a:pt x="2257" y="741"/>
                  </a:lnTo>
                  <a:cubicBezTo>
                    <a:pt x="2257" y="839"/>
                    <a:pt x="2177" y="910"/>
                    <a:pt x="2079" y="910"/>
                  </a:cubicBezTo>
                  <a:lnTo>
                    <a:pt x="170" y="910"/>
                  </a:lnTo>
                  <a:cubicBezTo>
                    <a:pt x="80" y="910"/>
                    <a:pt x="0" y="839"/>
                    <a:pt x="0" y="741"/>
                  </a:cubicBezTo>
                  <a:lnTo>
                    <a:pt x="0" y="170"/>
                  </a:lnTo>
                  <a:cubicBezTo>
                    <a:pt x="0" y="81"/>
                    <a:pt x="80" y="0"/>
                    <a:pt x="170" y="0"/>
                  </a:cubicBezTo>
                  <a:lnTo>
                    <a:pt x="2079" y="0"/>
                  </a:lnTo>
                  <a:cubicBezTo>
                    <a:pt x="2177" y="0"/>
                    <a:pt x="2257" y="81"/>
                    <a:pt x="2257" y="17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9" name="Google Shape;709;p22"/>
          <p:cNvGrpSpPr/>
          <p:nvPr/>
        </p:nvGrpSpPr>
        <p:grpSpPr>
          <a:xfrm>
            <a:off x="1935766" y="1376215"/>
            <a:ext cx="316881" cy="314062"/>
            <a:chOff x="5823601" y="2773616"/>
            <a:chExt cx="464567" cy="460435"/>
          </a:xfrm>
        </p:grpSpPr>
        <p:sp>
          <p:nvSpPr>
            <p:cNvPr id="710" name="Google Shape;710;p22"/>
            <p:cNvSpPr/>
            <p:nvPr/>
          </p:nvSpPr>
          <p:spPr>
            <a:xfrm>
              <a:off x="5823601" y="2773616"/>
              <a:ext cx="464567" cy="358870"/>
            </a:xfrm>
            <a:custGeom>
              <a:rect b="b" l="l" r="r" t="t"/>
              <a:pathLst>
                <a:path extrusionOk="0" h="4604" w="5960">
                  <a:moveTo>
                    <a:pt x="5246" y="2293"/>
                  </a:moveTo>
                  <a:lnTo>
                    <a:pt x="4934" y="2293"/>
                  </a:lnTo>
                  <a:cubicBezTo>
                    <a:pt x="4845" y="2293"/>
                    <a:pt x="4773" y="2231"/>
                    <a:pt x="4756" y="2142"/>
                  </a:cubicBezTo>
                  <a:cubicBezTo>
                    <a:pt x="4747" y="2035"/>
                    <a:pt x="4827" y="1945"/>
                    <a:pt x="4934" y="1945"/>
                  </a:cubicBezTo>
                  <a:lnTo>
                    <a:pt x="5237" y="1945"/>
                  </a:lnTo>
                  <a:cubicBezTo>
                    <a:pt x="5327" y="1945"/>
                    <a:pt x="5407" y="2017"/>
                    <a:pt x="5416" y="2106"/>
                  </a:cubicBezTo>
                  <a:cubicBezTo>
                    <a:pt x="5425" y="2204"/>
                    <a:pt x="5344" y="2293"/>
                    <a:pt x="5246" y="2293"/>
                  </a:cubicBezTo>
                  <a:close/>
                  <a:moveTo>
                    <a:pt x="4595" y="1303"/>
                  </a:moveTo>
                  <a:cubicBezTo>
                    <a:pt x="4533" y="1241"/>
                    <a:pt x="4533" y="1134"/>
                    <a:pt x="4595" y="1062"/>
                  </a:cubicBezTo>
                  <a:lnTo>
                    <a:pt x="4818" y="839"/>
                  </a:lnTo>
                  <a:cubicBezTo>
                    <a:pt x="4889" y="777"/>
                    <a:pt x="4996" y="777"/>
                    <a:pt x="5059" y="839"/>
                  </a:cubicBezTo>
                  <a:cubicBezTo>
                    <a:pt x="5130" y="911"/>
                    <a:pt x="5130" y="1018"/>
                    <a:pt x="5059" y="1080"/>
                  </a:cubicBezTo>
                  <a:lnTo>
                    <a:pt x="4845" y="1303"/>
                  </a:lnTo>
                  <a:cubicBezTo>
                    <a:pt x="4773" y="1375"/>
                    <a:pt x="4666" y="1375"/>
                    <a:pt x="4595" y="1303"/>
                  </a:cubicBezTo>
                  <a:close/>
                  <a:moveTo>
                    <a:pt x="1366" y="1303"/>
                  </a:moveTo>
                  <a:cubicBezTo>
                    <a:pt x="1303" y="1375"/>
                    <a:pt x="1187" y="1375"/>
                    <a:pt x="1125" y="1303"/>
                  </a:cubicBezTo>
                  <a:lnTo>
                    <a:pt x="902" y="1080"/>
                  </a:lnTo>
                  <a:cubicBezTo>
                    <a:pt x="830" y="1018"/>
                    <a:pt x="830" y="911"/>
                    <a:pt x="902" y="839"/>
                  </a:cubicBezTo>
                  <a:cubicBezTo>
                    <a:pt x="964" y="777"/>
                    <a:pt x="1080" y="777"/>
                    <a:pt x="1143" y="839"/>
                  </a:cubicBezTo>
                  <a:lnTo>
                    <a:pt x="1366" y="1062"/>
                  </a:lnTo>
                  <a:cubicBezTo>
                    <a:pt x="1437" y="1134"/>
                    <a:pt x="1437" y="1241"/>
                    <a:pt x="1366" y="1303"/>
                  </a:cubicBezTo>
                  <a:close/>
                  <a:moveTo>
                    <a:pt x="1035" y="2293"/>
                  </a:moveTo>
                  <a:lnTo>
                    <a:pt x="723" y="2293"/>
                  </a:lnTo>
                  <a:cubicBezTo>
                    <a:pt x="634" y="2293"/>
                    <a:pt x="563" y="2231"/>
                    <a:pt x="554" y="2142"/>
                  </a:cubicBezTo>
                  <a:cubicBezTo>
                    <a:pt x="536" y="2035"/>
                    <a:pt x="616" y="1945"/>
                    <a:pt x="723" y="1945"/>
                  </a:cubicBezTo>
                  <a:lnTo>
                    <a:pt x="1027" y="1945"/>
                  </a:lnTo>
                  <a:cubicBezTo>
                    <a:pt x="1116" y="1945"/>
                    <a:pt x="1196" y="2017"/>
                    <a:pt x="1205" y="2106"/>
                  </a:cubicBezTo>
                  <a:cubicBezTo>
                    <a:pt x="1214" y="2204"/>
                    <a:pt x="1134" y="2293"/>
                    <a:pt x="1035" y="2293"/>
                  </a:cubicBezTo>
                  <a:close/>
                  <a:moveTo>
                    <a:pt x="5648" y="3417"/>
                  </a:moveTo>
                  <a:cubicBezTo>
                    <a:pt x="5844" y="2686"/>
                    <a:pt x="5844" y="1919"/>
                    <a:pt x="5639" y="1187"/>
                  </a:cubicBezTo>
                  <a:lnTo>
                    <a:pt x="5799" y="964"/>
                  </a:lnTo>
                  <a:cubicBezTo>
                    <a:pt x="5960" y="732"/>
                    <a:pt x="5942" y="420"/>
                    <a:pt x="5737" y="224"/>
                  </a:cubicBezTo>
                  <a:cubicBezTo>
                    <a:pt x="5532" y="19"/>
                    <a:pt x="5219" y="1"/>
                    <a:pt x="4996" y="161"/>
                  </a:cubicBezTo>
                  <a:lnTo>
                    <a:pt x="4764" y="322"/>
                  </a:lnTo>
                  <a:cubicBezTo>
                    <a:pt x="3587" y="152"/>
                    <a:pt x="2383" y="152"/>
                    <a:pt x="1205" y="322"/>
                  </a:cubicBezTo>
                  <a:lnTo>
                    <a:pt x="973" y="161"/>
                  </a:lnTo>
                  <a:cubicBezTo>
                    <a:pt x="750" y="1"/>
                    <a:pt x="429" y="19"/>
                    <a:pt x="233" y="224"/>
                  </a:cubicBezTo>
                  <a:cubicBezTo>
                    <a:pt x="27" y="420"/>
                    <a:pt x="1" y="732"/>
                    <a:pt x="170" y="964"/>
                  </a:cubicBezTo>
                  <a:lnTo>
                    <a:pt x="322" y="1187"/>
                  </a:lnTo>
                  <a:cubicBezTo>
                    <a:pt x="117" y="1919"/>
                    <a:pt x="117" y="2686"/>
                    <a:pt x="322" y="3417"/>
                  </a:cubicBezTo>
                  <a:lnTo>
                    <a:pt x="170" y="3640"/>
                  </a:lnTo>
                  <a:cubicBezTo>
                    <a:pt x="1" y="3863"/>
                    <a:pt x="27" y="4176"/>
                    <a:pt x="233" y="4381"/>
                  </a:cubicBezTo>
                  <a:cubicBezTo>
                    <a:pt x="429" y="4586"/>
                    <a:pt x="750" y="4604"/>
                    <a:pt x="973" y="4443"/>
                  </a:cubicBezTo>
                  <a:lnTo>
                    <a:pt x="1205" y="4274"/>
                  </a:lnTo>
                  <a:cubicBezTo>
                    <a:pt x="1294" y="4292"/>
                    <a:pt x="1383" y="4301"/>
                    <a:pt x="1473" y="4310"/>
                  </a:cubicBezTo>
                  <a:cubicBezTo>
                    <a:pt x="1624" y="4194"/>
                    <a:pt x="1803" y="4087"/>
                    <a:pt x="1999" y="3997"/>
                  </a:cubicBezTo>
                  <a:cubicBezTo>
                    <a:pt x="1669" y="3712"/>
                    <a:pt x="1473" y="3293"/>
                    <a:pt x="1473" y="2846"/>
                  </a:cubicBezTo>
                  <a:lnTo>
                    <a:pt x="1473" y="2231"/>
                  </a:lnTo>
                  <a:cubicBezTo>
                    <a:pt x="1473" y="1392"/>
                    <a:pt x="2151" y="714"/>
                    <a:pt x="2980" y="714"/>
                  </a:cubicBezTo>
                  <a:cubicBezTo>
                    <a:pt x="3819" y="714"/>
                    <a:pt x="4497" y="1392"/>
                    <a:pt x="4497" y="2231"/>
                  </a:cubicBezTo>
                  <a:lnTo>
                    <a:pt x="4497" y="2846"/>
                  </a:lnTo>
                  <a:cubicBezTo>
                    <a:pt x="4497" y="3293"/>
                    <a:pt x="4301" y="3712"/>
                    <a:pt x="3962" y="3997"/>
                  </a:cubicBezTo>
                  <a:cubicBezTo>
                    <a:pt x="4167" y="4087"/>
                    <a:pt x="4345" y="4194"/>
                    <a:pt x="4488" y="4310"/>
                  </a:cubicBezTo>
                  <a:cubicBezTo>
                    <a:pt x="4586" y="4301"/>
                    <a:pt x="4675" y="4292"/>
                    <a:pt x="4764" y="4274"/>
                  </a:cubicBezTo>
                  <a:lnTo>
                    <a:pt x="4996" y="4443"/>
                  </a:lnTo>
                  <a:cubicBezTo>
                    <a:pt x="5219" y="4604"/>
                    <a:pt x="5532" y="4586"/>
                    <a:pt x="5737" y="4381"/>
                  </a:cubicBezTo>
                  <a:cubicBezTo>
                    <a:pt x="5942" y="4176"/>
                    <a:pt x="5960" y="3863"/>
                    <a:pt x="5799" y="364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22"/>
            <p:cNvSpPr/>
            <p:nvPr/>
          </p:nvSpPr>
          <p:spPr>
            <a:xfrm>
              <a:off x="5965465" y="2855694"/>
              <a:ext cx="180916" cy="78649"/>
            </a:xfrm>
            <a:custGeom>
              <a:rect b="b" l="l" r="r" t="t"/>
              <a:pathLst>
                <a:path extrusionOk="0" h="1009" w="2321">
                  <a:moveTo>
                    <a:pt x="45" y="1008"/>
                  </a:moveTo>
                  <a:lnTo>
                    <a:pt x="1" y="1008"/>
                  </a:lnTo>
                  <a:cubicBezTo>
                    <a:pt x="81" y="438"/>
                    <a:pt x="571" y="0"/>
                    <a:pt x="1160" y="0"/>
                  </a:cubicBezTo>
                  <a:cubicBezTo>
                    <a:pt x="1758" y="0"/>
                    <a:pt x="2249" y="438"/>
                    <a:pt x="2320" y="1008"/>
                  </a:cubicBezTo>
                  <a:cubicBezTo>
                    <a:pt x="1927" y="1008"/>
                    <a:pt x="1508" y="812"/>
                    <a:pt x="1285" y="571"/>
                  </a:cubicBezTo>
                  <a:cubicBezTo>
                    <a:pt x="1223" y="491"/>
                    <a:pt x="1098" y="491"/>
                    <a:pt x="1035" y="571"/>
                  </a:cubicBezTo>
                  <a:cubicBezTo>
                    <a:pt x="1026" y="571"/>
                    <a:pt x="661" y="982"/>
                    <a:pt x="45" y="100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22"/>
            <p:cNvSpPr/>
            <p:nvPr/>
          </p:nvSpPr>
          <p:spPr>
            <a:xfrm>
              <a:off x="5964764" y="2927328"/>
              <a:ext cx="182943" cy="159325"/>
            </a:xfrm>
            <a:custGeom>
              <a:rect b="b" l="l" r="r" t="t"/>
              <a:pathLst>
                <a:path extrusionOk="0" h="2044" w="2347">
                  <a:moveTo>
                    <a:pt x="1553" y="1570"/>
                  </a:moveTo>
                  <a:cubicBezTo>
                    <a:pt x="1473" y="1624"/>
                    <a:pt x="1366" y="1606"/>
                    <a:pt x="1312" y="1535"/>
                  </a:cubicBezTo>
                  <a:cubicBezTo>
                    <a:pt x="1241" y="1445"/>
                    <a:pt x="1098" y="1445"/>
                    <a:pt x="1027" y="1535"/>
                  </a:cubicBezTo>
                  <a:cubicBezTo>
                    <a:pt x="973" y="1606"/>
                    <a:pt x="866" y="1624"/>
                    <a:pt x="795" y="1570"/>
                  </a:cubicBezTo>
                  <a:cubicBezTo>
                    <a:pt x="714" y="1508"/>
                    <a:pt x="696" y="1401"/>
                    <a:pt x="759" y="1329"/>
                  </a:cubicBezTo>
                  <a:cubicBezTo>
                    <a:pt x="857" y="1196"/>
                    <a:pt x="1009" y="1124"/>
                    <a:pt x="1169" y="1124"/>
                  </a:cubicBezTo>
                  <a:cubicBezTo>
                    <a:pt x="1339" y="1124"/>
                    <a:pt x="1482" y="1196"/>
                    <a:pt x="1589" y="1329"/>
                  </a:cubicBezTo>
                  <a:cubicBezTo>
                    <a:pt x="1642" y="1401"/>
                    <a:pt x="1624" y="1508"/>
                    <a:pt x="1553" y="1570"/>
                  </a:cubicBezTo>
                  <a:close/>
                  <a:moveTo>
                    <a:pt x="1169" y="0"/>
                  </a:moveTo>
                  <a:cubicBezTo>
                    <a:pt x="839" y="286"/>
                    <a:pt x="402" y="437"/>
                    <a:pt x="63" y="437"/>
                  </a:cubicBezTo>
                  <a:lnTo>
                    <a:pt x="1" y="437"/>
                  </a:lnTo>
                  <a:lnTo>
                    <a:pt x="1" y="874"/>
                  </a:lnTo>
                  <a:cubicBezTo>
                    <a:pt x="1" y="1285"/>
                    <a:pt x="224" y="1677"/>
                    <a:pt x="580" y="1883"/>
                  </a:cubicBezTo>
                  <a:cubicBezTo>
                    <a:pt x="759" y="1981"/>
                    <a:pt x="955" y="2043"/>
                    <a:pt x="1169" y="2043"/>
                  </a:cubicBezTo>
                  <a:cubicBezTo>
                    <a:pt x="1383" y="2043"/>
                    <a:pt x="1580" y="1990"/>
                    <a:pt x="1758" y="1883"/>
                  </a:cubicBezTo>
                  <a:cubicBezTo>
                    <a:pt x="2124" y="1677"/>
                    <a:pt x="2347" y="1285"/>
                    <a:pt x="2347" y="874"/>
                  </a:cubicBezTo>
                  <a:lnTo>
                    <a:pt x="2347" y="437"/>
                  </a:lnTo>
                  <a:cubicBezTo>
                    <a:pt x="1901" y="437"/>
                    <a:pt x="1490" y="268"/>
                    <a:pt x="116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22"/>
            <p:cNvSpPr/>
            <p:nvPr/>
          </p:nvSpPr>
          <p:spPr>
            <a:xfrm>
              <a:off x="5909109" y="3110192"/>
              <a:ext cx="292849" cy="123859"/>
            </a:xfrm>
            <a:custGeom>
              <a:rect b="b" l="l" r="r" t="t"/>
              <a:pathLst>
                <a:path extrusionOk="0" h="1589" w="3757">
                  <a:moveTo>
                    <a:pt x="3757" y="1428"/>
                  </a:moveTo>
                  <a:cubicBezTo>
                    <a:pt x="3757" y="1517"/>
                    <a:pt x="3685" y="1588"/>
                    <a:pt x="3596" y="1588"/>
                  </a:cubicBezTo>
                  <a:lnTo>
                    <a:pt x="162" y="1588"/>
                  </a:lnTo>
                  <a:cubicBezTo>
                    <a:pt x="72" y="1588"/>
                    <a:pt x="1" y="1517"/>
                    <a:pt x="1" y="1428"/>
                  </a:cubicBezTo>
                  <a:cubicBezTo>
                    <a:pt x="1" y="955"/>
                    <a:pt x="215" y="554"/>
                    <a:pt x="608" y="250"/>
                  </a:cubicBezTo>
                  <a:cubicBezTo>
                    <a:pt x="750" y="143"/>
                    <a:pt x="893" y="63"/>
                    <a:pt x="1027" y="0"/>
                  </a:cubicBezTo>
                  <a:lnTo>
                    <a:pt x="1027" y="125"/>
                  </a:lnTo>
                  <a:cubicBezTo>
                    <a:pt x="1027" y="598"/>
                    <a:pt x="1402" y="982"/>
                    <a:pt x="1883" y="982"/>
                  </a:cubicBezTo>
                  <a:cubicBezTo>
                    <a:pt x="2356" y="982"/>
                    <a:pt x="2740" y="598"/>
                    <a:pt x="2740" y="125"/>
                  </a:cubicBezTo>
                  <a:lnTo>
                    <a:pt x="2740" y="0"/>
                  </a:lnTo>
                  <a:cubicBezTo>
                    <a:pt x="3328" y="277"/>
                    <a:pt x="3757" y="759"/>
                    <a:pt x="3757" y="142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22"/>
            <p:cNvSpPr/>
            <p:nvPr/>
          </p:nvSpPr>
          <p:spPr>
            <a:xfrm>
              <a:off x="6015508" y="3105983"/>
              <a:ext cx="81455" cy="54329"/>
            </a:xfrm>
            <a:custGeom>
              <a:rect b="b" l="l" r="r" t="t"/>
              <a:pathLst>
                <a:path extrusionOk="0" h="697" w="1045">
                  <a:moveTo>
                    <a:pt x="1045" y="1"/>
                  </a:moveTo>
                  <a:lnTo>
                    <a:pt x="1045" y="179"/>
                  </a:lnTo>
                  <a:cubicBezTo>
                    <a:pt x="1045" y="465"/>
                    <a:pt x="813" y="697"/>
                    <a:pt x="518" y="697"/>
                  </a:cubicBezTo>
                  <a:cubicBezTo>
                    <a:pt x="233" y="697"/>
                    <a:pt x="1" y="465"/>
                    <a:pt x="1" y="179"/>
                  </a:cubicBezTo>
                  <a:lnTo>
                    <a:pt x="1" y="1"/>
                  </a:lnTo>
                  <a:cubicBezTo>
                    <a:pt x="170" y="63"/>
                    <a:pt x="340" y="99"/>
                    <a:pt x="518" y="99"/>
                  </a:cubicBezTo>
                  <a:cubicBezTo>
                    <a:pt x="706" y="99"/>
                    <a:pt x="875" y="63"/>
                    <a:pt x="10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5" name="Google Shape;715;p22"/>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Diagnosis</a:t>
            </a:r>
            <a:endParaRPr/>
          </a:p>
        </p:txBody>
      </p:sp>
      <p:pic>
        <p:nvPicPr>
          <p:cNvPr id="716" name="Google Shape;716;p22"/>
          <p:cNvPicPr preferRelativeResize="0"/>
          <p:nvPr/>
        </p:nvPicPr>
        <p:blipFill rotWithShape="1">
          <a:blip r:embed="rId3">
            <a:alphaModFix/>
          </a:blip>
          <a:srcRect b="0" l="0" r="0" t="0"/>
          <a:stretch/>
        </p:blipFill>
        <p:spPr>
          <a:xfrm>
            <a:off x="6391336" y="3134628"/>
            <a:ext cx="1866224" cy="150359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23"/>
          <p:cNvSpPr/>
          <p:nvPr/>
        </p:nvSpPr>
        <p:spPr>
          <a:xfrm flipH="1">
            <a:off x="713125" y="2883100"/>
            <a:ext cx="3668100" cy="5727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23"/>
          <p:cNvSpPr txBox="1"/>
          <p:nvPr>
            <p:ph idx="1" type="subTitle"/>
          </p:nvPr>
        </p:nvSpPr>
        <p:spPr>
          <a:xfrm flipH="1">
            <a:off x="713025" y="1466925"/>
            <a:ext cx="3720000" cy="1478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en"/>
              <a:t>“This is a quote, words full of wisdom that someone important said and can make the reader get inspired.”</a:t>
            </a:r>
            <a:endParaRPr/>
          </a:p>
        </p:txBody>
      </p:sp>
      <p:sp>
        <p:nvSpPr>
          <p:cNvPr id="723" name="Google Shape;723;p23"/>
          <p:cNvSpPr txBox="1"/>
          <p:nvPr>
            <p:ph type="title"/>
          </p:nvPr>
        </p:nvSpPr>
        <p:spPr>
          <a:xfrm flipH="1">
            <a:off x="855300" y="2938925"/>
            <a:ext cx="3348300" cy="461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000"/>
              <a:buNone/>
            </a:pPr>
            <a:r>
              <a:rPr lang="en"/>
              <a:t>—Someone Famous</a:t>
            </a:r>
            <a:endParaRPr/>
          </a:p>
        </p:txBody>
      </p:sp>
      <p:pic>
        <p:nvPicPr>
          <p:cNvPr id="724" name="Google Shape;724;p23"/>
          <p:cNvPicPr preferRelativeResize="0"/>
          <p:nvPr/>
        </p:nvPicPr>
        <p:blipFill rotWithShape="1">
          <a:blip r:embed="rId3">
            <a:alphaModFix/>
          </a:blip>
          <a:srcRect b="0" l="0" r="0" t="0"/>
          <a:stretch/>
        </p:blipFill>
        <p:spPr>
          <a:xfrm>
            <a:off x="4203600" y="591671"/>
            <a:ext cx="4257247" cy="42227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pic>
        <p:nvPicPr>
          <p:cNvPr descr="La inquietante verdad que esconden tus sueños y pesadillas" id="729" name="Google Shape;729;p24"/>
          <p:cNvPicPr preferRelativeResize="0"/>
          <p:nvPr/>
        </p:nvPicPr>
        <p:blipFill rotWithShape="1">
          <a:blip r:embed="rId3">
            <a:alphaModFix/>
          </a:blip>
          <a:srcRect b="6745" l="0" r="0" t="0"/>
          <a:stretch/>
        </p:blipFill>
        <p:spPr>
          <a:xfrm>
            <a:off x="0" y="0"/>
            <a:ext cx="9144000" cy="5143500"/>
          </a:xfrm>
          <a:prstGeom prst="rect">
            <a:avLst/>
          </a:prstGeom>
          <a:noFill/>
          <a:ln>
            <a:noFill/>
          </a:ln>
        </p:spPr>
      </p:pic>
      <p:sp>
        <p:nvSpPr>
          <p:cNvPr id="730" name="Google Shape;730;p24"/>
          <p:cNvSpPr txBox="1"/>
          <p:nvPr>
            <p:ph type="title"/>
          </p:nvPr>
        </p:nvSpPr>
        <p:spPr>
          <a:xfrm>
            <a:off x="361275" y="0"/>
            <a:ext cx="4722000" cy="4239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None/>
            </a:pPr>
            <a:r>
              <a:rPr lang="en" sz="5400">
                <a:solidFill>
                  <a:srgbClr val="FFFFFF"/>
                </a:solidFill>
              </a:rPr>
              <a:t>A PICTURE IS WORTH A THOUSAND WORDS</a:t>
            </a:r>
            <a:endParaRPr sz="54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25"/>
          <p:cNvSpPr/>
          <p:nvPr/>
        </p:nvSpPr>
        <p:spPr>
          <a:xfrm>
            <a:off x="4724325" y="2777700"/>
            <a:ext cx="35556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25"/>
          <p:cNvSpPr/>
          <p:nvPr/>
        </p:nvSpPr>
        <p:spPr>
          <a:xfrm>
            <a:off x="864075" y="2777700"/>
            <a:ext cx="35556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25"/>
          <p:cNvSpPr/>
          <p:nvPr/>
        </p:nvSpPr>
        <p:spPr>
          <a:xfrm>
            <a:off x="555950" y="539400"/>
            <a:ext cx="8031900" cy="5727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25"/>
          <p:cNvSpPr txBox="1"/>
          <p:nvPr>
            <p:ph idx="2" type="title"/>
          </p:nvPr>
        </p:nvSpPr>
        <p:spPr>
          <a:xfrm>
            <a:off x="1031475" y="2838600"/>
            <a:ext cx="3220800" cy="389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Call your doctor</a:t>
            </a:r>
            <a:endParaRPr/>
          </a:p>
        </p:txBody>
      </p:sp>
      <p:sp>
        <p:nvSpPr>
          <p:cNvPr id="739" name="Google Shape;739;p25"/>
          <p:cNvSpPr txBox="1"/>
          <p:nvPr>
            <p:ph idx="3" type="title"/>
          </p:nvPr>
        </p:nvSpPr>
        <p:spPr>
          <a:xfrm>
            <a:off x="4891725" y="2838600"/>
            <a:ext cx="3220800" cy="389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Reach out to a friend</a:t>
            </a:r>
            <a:endParaRPr/>
          </a:p>
        </p:txBody>
      </p:sp>
      <p:sp>
        <p:nvSpPr>
          <p:cNvPr id="740" name="Google Shape;740;p25"/>
          <p:cNvSpPr txBox="1"/>
          <p:nvPr>
            <p:ph idx="1" type="subTitle"/>
          </p:nvPr>
        </p:nvSpPr>
        <p:spPr>
          <a:xfrm>
            <a:off x="4793775" y="3266575"/>
            <a:ext cx="3416700" cy="81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Venus has a beautiful name and is the second planet from the Sun. It’s hot and has a poisonous atmosphere</a:t>
            </a:r>
            <a:endParaRPr/>
          </a:p>
        </p:txBody>
      </p:sp>
      <p:sp>
        <p:nvSpPr>
          <p:cNvPr id="741" name="Google Shape;741;p25"/>
          <p:cNvSpPr txBox="1"/>
          <p:nvPr>
            <p:ph idx="4" type="subTitle"/>
          </p:nvPr>
        </p:nvSpPr>
        <p:spPr>
          <a:xfrm>
            <a:off x="933525" y="3266575"/>
            <a:ext cx="3416700" cy="81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t>Mercury is the closest planet to the Sun and the smallest of them all—it’s only a bit larger than the Moon</a:t>
            </a:r>
            <a:endParaRPr/>
          </a:p>
        </p:txBody>
      </p:sp>
      <p:sp>
        <p:nvSpPr>
          <p:cNvPr id="742" name="Google Shape;742;p25"/>
          <p:cNvSpPr/>
          <p:nvPr/>
        </p:nvSpPr>
        <p:spPr>
          <a:xfrm>
            <a:off x="2211225" y="1899738"/>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25"/>
          <p:cNvSpPr/>
          <p:nvPr/>
        </p:nvSpPr>
        <p:spPr>
          <a:xfrm>
            <a:off x="6071475" y="1899738"/>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44" name="Google Shape;744;p25"/>
          <p:cNvGrpSpPr/>
          <p:nvPr/>
        </p:nvGrpSpPr>
        <p:grpSpPr>
          <a:xfrm>
            <a:off x="6274015" y="2072512"/>
            <a:ext cx="456227" cy="456226"/>
            <a:chOff x="6427927" y="2777825"/>
            <a:chExt cx="456227" cy="456226"/>
          </a:xfrm>
        </p:grpSpPr>
        <p:sp>
          <p:nvSpPr>
            <p:cNvPr id="745" name="Google Shape;745;p25"/>
            <p:cNvSpPr/>
            <p:nvPr/>
          </p:nvSpPr>
          <p:spPr>
            <a:xfrm>
              <a:off x="6427927" y="2937071"/>
              <a:ext cx="296980" cy="296980"/>
            </a:xfrm>
            <a:custGeom>
              <a:rect b="b" l="l" r="r" t="t"/>
              <a:pathLst>
                <a:path extrusionOk="0" h="3810" w="3810">
                  <a:moveTo>
                    <a:pt x="1900" y="2329"/>
                  </a:moveTo>
                  <a:cubicBezTo>
                    <a:pt x="1704" y="2329"/>
                    <a:pt x="1526" y="2453"/>
                    <a:pt x="1445" y="2659"/>
                  </a:cubicBezTo>
                  <a:cubicBezTo>
                    <a:pt x="1427" y="2685"/>
                    <a:pt x="1454" y="2721"/>
                    <a:pt x="1463" y="2712"/>
                  </a:cubicBezTo>
                  <a:cubicBezTo>
                    <a:pt x="1749" y="2641"/>
                    <a:pt x="2061" y="2641"/>
                    <a:pt x="2346" y="2712"/>
                  </a:cubicBezTo>
                  <a:cubicBezTo>
                    <a:pt x="2355" y="2721"/>
                    <a:pt x="2382" y="2685"/>
                    <a:pt x="2364" y="2659"/>
                  </a:cubicBezTo>
                  <a:cubicBezTo>
                    <a:pt x="2275" y="2453"/>
                    <a:pt x="2105" y="2329"/>
                    <a:pt x="1900" y="2329"/>
                  </a:cubicBezTo>
                  <a:close/>
                  <a:moveTo>
                    <a:pt x="3051" y="1882"/>
                  </a:moveTo>
                  <a:cubicBezTo>
                    <a:pt x="2971" y="1918"/>
                    <a:pt x="2864" y="1882"/>
                    <a:pt x="2828" y="1793"/>
                  </a:cubicBezTo>
                  <a:cubicBezTo>
                    <a:pt x="2783" y="1686"/>
                    <a:pt x="2650" y="1642"/>
                    <a:pt x="2543" y="1686"/>
                  </a:cubicBezTo>
                  <a:cubicBezTo>
                    <a:pt x="2462" y="1731"/>
                    <a:pt x="2355" y="1695"/>
                    <a:pt x="2320" y="1606"/>
                  </a:cubicBezTo>
                  <a:cubicBezTo>
                    <a:pt x="2284" y="1517"/>
                    <a:pt x="2320" y="1419"/>
                    <a:pt x="2409" y="1374"/>
                  </a:cubicBezTo>
                  <a:cubicBezTo>
                    <a:pt x="2685" y="1249"/>
                    <a:pt x="3015" y="1374"/>
                    <a:pt x="3140" y="1651"/>
                  </a:cubicBezTo>
                  <a:cubicBezTo>
                    <a:pt x="3176" y="1740"/>
                    <a:pt x="3140" y="1838"/>
                    <a:pt x="3051" y="1882"/>
                  </a:cubicBezTo>
                  <a:close/>
                  <a:moveTo>
                    <a:pt x="2614" y="2935"/>
                  </a:moveTo>
                  <a:cubicBezTo>
                    <a:pt x="2525" y="3033"/>
                    <a:pt x="2391" y="3078"/>
                    <a:pt x="2257" y="3042"/>
                  </a:cubicBezTo>
                  <a:cubicBezTo>
                    <a:pt x="2025" y="2989"/>
                    <a:pt x="1784" y="2989"/>
                    <a:pt x="1552" y="3042"/>
                  </a:cubicBezTo>
                  <a:cubicBezTo>
                    <a:pt x="1418" y="3078"/>
                    <a:pt x="1276" y="3033"/>
                    <a:pt x="1187" y="2935"/>
                  </a:cubicBezTo>
                  <a:cubicBezTo>
                    <a:pt x="1088" y="2819"/>
                    <a:pt x="1071" y="2659"/>
                    <a:pt x="1124" y="2516"/>
                  </a:cubicBezTo>
                  <a:cubicBezTo>
                    <a:pt x="1267" y="2195"/>
                    <a:pt x="1570" y="1990"/>
                    <a:pt x="1900" y="1990"/>
                  </a:cubicBezTo>
                  <a:cubicBezTo>
                    <a:pt x="2239" y="1990"/>
                    <a:pt x="2543" y="2195"/>
                    <a:pt x="2676" y="2516"/>
                  </a:cubicBezTo>
                  <a:cubicBezTo>
                    <a:pt x="2739" y="2659"/>
                    <a:pt x="2721" y="2819"/>
                    <a:pt x="2614" y="2935"/>
                  </a:cubicBezTo>
                  <a:close/>
                  <a:moveTo>
                    <a:pt x="981" y="1793"/>
                  </a:moveTo>
                  <a:cubicBezTo>
                    <a:pt x="937" y="1882"/>
                    <a:pt x="839" y="1918"/>
                    <a:pt x="749" y="1882"/>
                  </a:cubicBezTo>
                  <a:cubicBezTo>
                    <a:pt x="669" y="1838"/>
                    <a:pt x="625" y="1740"/>
                    <a:pt x="669" y="1651"/>
                  </a:cubicBezTo>
                  <a:cubicBezTo>
                    <a:pt x="794" y="1374"/>
                    <a:pt x="1124" y="1249"/>
                    <a:pt x="1401" y="1374"/>
                  </a:cubicBezTo>
                  <a:cubicBezTo>
                    <a:pt x="1490" y="1419"/>
                    <a:pt x="1526" y="1517"/>
                    <a:pt x="1490" y="1606"/>
                  </a:cubicBezTo>
                  <a:cubicBezTo>
                    <a:pt x="1445" y="1695"/>
                    <a:pt x="1347" y="1731"/>
                    <a:pt x="1258" y="1686"/>
                  </a:cubicBezTo>
                  <a:cubicBezTo>
                    <a:pt x="1151" y="1642"/>
                    <a:pt x="1026" y="1686"/>
                    <a:pt x="981" y="1793"/>
                  </a:cubicBezTo>
                  <a:close/>
                  <a:moveTo>
                    <a:pt x="1900" y="0"/>
                  </a:moveTo>
                  <a:cubicBezTo>
                    <a:pt x="856" y="0"/>
                    <a:pt x="0" y="857"/>
                    <a:pt x="0" y="1900"/>
                  </a:cubicBezTo>
                  <a:cubicBezTo>
                    <a:pt x="0" y="2953"/>
                    <a:pt x="856" y="3809"/>
                    <a:pt x="1900" y="3809"/>
                  </a:cubicBezTo>
                  <a:cubicBezTo>
                    <a:pt x="2953" y="3809"/>
                    <a:pt x="3809" y="2953"/>
                    <a:pt x="3809" y="1900"/>
                  </a:cubicBezTo>
                  <a:cubicBezTo>
                    <a:pt x="3809" y="857"/>
                    <a:pt x="2953" y="0"/>
                    <a:pt x="19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25"/>
            <p:cNvSpPr/>
            <p:nvPr/>
          </p:nvSpPr>
          <p:spPr>
            <a:xfrm>
              <a:off x="6586472" y="2777825"/>
              <a:ext cx="297682" cy="297682"/>
            </a:xfrm>
            <a:custGeom>
              <a:rect b="b" l="l" r="r" t="t"/>
              <a:pathLst>
                <a:path extrusionOk="0" h="3819" w="3819">
                  <a:moveTo>
                    <a:pt x="3069" y="1570"/>
                  </a:moveTo>
                  <a:cubicBezTo>
                    <a:pt x="2962" y="1677"/>
                    <a:pt x="2819" y="1731"/>
                    <a:pt x="2676" y="1731"/>
                  </a:cubicBezTo>
                  <a:cubicBezTo>
                    <a:pt x="2525" y="1731"/>
                    <a:pt x="2391" y="1677"/>
                    <a:pt x="2284" y="1570"/>
                  </a:cubicBezTo>
                  <a:cubicBezTo>
                    <a:pt x="2212" y="1508"/>
                    <a:pt x="2212" y="1392"/>
                    <a:pt x="2284" y="1329"/>
                  </a:cubicBezTo>
                  <a:cubicBezTo>
                    <a:pt x="2346" y="1258"/>
                    <a:pt x="2462" y="1258"/>
                    <a:pt x="2525" y="1329"/>
                  </a:cubicBezTo>
                  <a:cubicBezTo>
                    <a:pt x="2605" y="1410"/>
                    <a:pt x="2739" y="1410"/>
                    <a:pt x="2828" y="1329"/>
                  </a:cubicBezTo>
                  <a:cubicBezTo>
                    <a:pt x="2890" y="1258"/>
                    <a:pt x="2998" y="1258"/>
                    <a:pt x="3069" y="1329"/>
                  </a:cubicBezTo>
                  <a:cubicBezTo>
                    <a:pt x="3131" y="1392"/>
                    <a:pt x="3131" y="1508"/>
                    <a:pt x="3069" y="1570"/>
                  </a:cubicBezTo>
                  <a:close/>
                  <a:moveTo>
                    <a:pt x="1579" y="1570"/>
                  </a:moveTo>
                  <a:cubicBezTo>
                    <a:pt x="1481" y="1677"/>
                    <a:pt x="1338" y="1731"/>
                    <a:pt x="1187" y="1731"/>
                  </a:cubicBezTo>
                  <a:cubicBezTo>
                    <a:pt x="1044" y="1731"/>
                    <a:pt x="901" y="1677"/>
                    <a:pt x="794" y="1570"/>
                  </a:cubicBezTo>
                  <a:cubicBezTo>
                    <a:pt x="732" y="1508"/>
                    <a:pt x="732" y="1392"/>
                    <a:pt x="794" y="1329"/>
                  </a:cubicBezTo>
                  <a:cubicBezTo>
                    <a:pt x="865" y="1258"/>
                    <a:pt x="972" y="1258"/>
                    <a:pt x="1044" y="1329"/>
                  </a:cubicBezTo>
                  <a:cubicBezTo>
                    <a:pt x="1079" y="1365"/>
                    <a:pt x="1133" y="1392"/>
                    <a:pt x="1187" y="1392"/>
                  </a:cubicBezTo>
                  <a:cubicBezTo>
                    <a:pt x="1249" y="1392"/>
                    <a:pt x="1303" y="1365"/>
                    <a:pt x="1338" y="1329"/>
                  </a:cubicBezTo>
                  <a:cubicBezTo>
                    <a:pt x="1410" y="1258"/>
                    <a:pt x="1517" y="1258"/>
                    <a:pt x="1579" y="1329"/>
                  </a:cubicBezTo>
                  <a:cubicBezTo>
                    <a:pt x="1650" y="1392"/>
                    <a:pt x="1650" y="1508"/>
                    <a:pt x="1579" y="1570"/>
                  </a:cubicBezTo>
                  <a:close/>
                  <a:moveTo>
                    <a:pt x="1900" y="0"/>
                  </a:moveTo>
                  <a:cubicBezTo>
                    <a:pt x="919" y="0"/>
                    <a:pt x="107" y="750"/>
                    <a:pt x="0" y="1704"/>
                  </a:cubicBezTo>
                  <a:cubicBezTo>
                    <a:pt x="642" y="1749"/>
                    <a:pt x="1213" y="2043"/>
                    <a:pt x="1606" y="2525"/>
                  </a:cubicBezTo>
                  <a:cubicBezTo>
                    <a:pt x="1695" y="2480"/>
                    <a:pt x="1802" y="2454"/>
                    <a:pt x="1900" y="2454"/>
                  </a:cubicBezTo>
                  <a:cubicBezTo>
                    <a:pt x="2141" y="2454"/>
                    <a:pt x="2364" y="2578"/>
                    <a:pt x="2480" y="2784"/>
                  </a:cubicBezTo>
                  <a:cubicBezTo>
                    <a:pt x="2543" y="2900"/>
                    <a:pt x="2462" y="3042"/>
                    <a:pt x="2328" y="3042"/>
                  </a:cubicBezTo>
                  <a:cubicBezTo>
                    <a:pt x="2275" y="3042"/>
                    <a:pt x="2212" y="3016"/>
                    <a:pt x="2186" y="2953"/>
                  </a:cubicBezTo>
                  <a:cubicBezTo>
                    <a:pt x="2123" y="2855"/>
                    <a:pt x="2016" y="2792"/>
                    <a:pt x="1900" y="2792"/>
                  </a:cubicBezTo>
                  <a:cubicBezTo>
                    <a:pt x="1873" y="2792"/>
                    <a:pt x="1838" y="2801"/>
                    <a:pt x="1811" y="2810"/>
                  </a:cubicBezTo>
                  <a:cubicBezTo>
                    <a:pt x="1981" y="3105"/>
                    <a:pt x="2088" y="3444"/>
                    <a:pt x="2114" y="3818"/>
                  </a:cubicBezTo>
                  <a:cubicBezTo>
                    <a:pt x="3069" y="3711"/>
                    <a:pt x="3818" y="2900"/>
                    <a:pt x="3818" y="1909"/>
                  </a:cubicBezTo>
                  <a:cubicBezTo>
                    <a:pt x="3818" y="857"/>
                    <a:pt x="2962" y="0"/>
                    <a:pt x="19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47" name="Google Shape;747;p25"/>
          <p:cNvGrpSpPr/>
          <p:nvPr/>
        </p:nvGrpSpPr>
        <p:grpSpPr>
          <a:xfrm>
            <a:off x="2413753" y="2081520"/>
            <a:ext cx="456226" cy="438221"/>
            <a:chOff x="2242465" y="3899407"/>
            <a:chExt cx="456226" cy="438221"/>
          </a:xfrm>
        </p:grpSpPr>
        <p:sp>
          <p:nvSpPr>
            <p:cNvPr id="748" name="Google Shape;748;p25"/>
            <p:cNvSpPr/>
            <p:nvPr/>
          </p:nvSpPr>
          <p:spPr>
            <a:xfrm>
              <a:off x="2242465" y="3911255"/>
              <a:ext cx="233687" cy="426373"/>
            </a:xfrm>
            <a:custGeom>
              <a:rect b="b" l="l" r="r" t="t"/>
              <a:pathLst>
                <a:path extrusionOk="0" h="5470" w="2998">
                  <a:moveTo>
                    <a:pt x="2828" y="0"/>
                  </a:moveTo>
                  <a:lnTo>
                    <a:pt x="286" y="0"/>
                  </a:lnTo>
                  <a:cubicBezTo>
                    <a:pt x="197" y="0"/>
                    <a:pt x="116" y="72"/>
                    <a:pt x="116" y="170"/>
                  </a:cubicBezTo>
                  <a:lnTo>
                    <a:pt x="116" y="1972"/>
                  </a:lnTo>
                  <a:cubicBezTo>
                    <a:pt x="116" y="2070"/>
                    <a:pt x="197" y="2141"/>
                    <a:pt x="286" y="2141"/>
                  </a:cubicBezTo>
                  <a:lnTo>
                    <a:pt x="1133" y="2141"/>
                  </a:lnTo>
                  <a:lnTo>
                    <a:pt x="1133" y="2588"/>
                  </a:lnTo>
                  <a:lnTo>
                    <a:pt x="170" y="2588"/>
                  </a:lnTo>
                  <a:cubicBezTo>
                    <a:pt x="81" y="2588"/>
                    <a:pt x="0" y="2668"/>
                    <a:pt x="0" y="2766"/>
                  </a:cubicBezTo>
                  <a:lnTo>
                    <a:pt x="0" y="5300"/>
                  </a:lnTo>
                  <a:cubicBezTo>
                    <a:pt x="0" y="5398"/>
                    <a:pt x="81" y="5469"/>
                    <a:pt x="170" y="5469"/>
                  </a:cubicBezTo>
                  <a:cubicBezTo>
                    <a:pt x="268" y="5469"/>
                    <a:pt x="348" y="5398"/>
                    <a:pt x="348" y="5300"/>
                  </a:cubicBezTo>
                  <a:lnTo>
                    <a:pt x="348" y="3417"/>
                  </a:lnTo>
                  <a:lnTo>
                    <a:pt x="2757" y="3417"/>
                  </a:lnTo>
                  <a:lnTo>
                    <a:pt x="2757" y="2588"/>
                  </a:lnTo>
                  <a:lnTo>
                    <a:pt x="1981" y="2588"/>
                  </a:lnTo>
                  <a:lnTo>
                    <a:pt x="1981" y="2141"/>
                  </a:lnTo>
                  <a:lnTo>
                    <a:pt x="2828" y="2141"/>
                  </a:lnTo>
                  <a:cubicBezTo>
                    <a:pt x="2917" y="2141"/>
                    <a:pt x="2998" y="2070"/>
                    <a:pt x="2998" y="1972"/>
                  </a:cubicBezTo>
                  <a:lnTo>
                    <a:pt x="2998" y="170"/>
                  </a:lnTo>
                  <a:cubicBezTo>
                    <a:pt x="2998" y="72"/>
                    <a:pt x="2917" y="0"/>
                    <a:pt x="282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25"/>
            <p:cNvSpPr/>
            <p:nvPr/>
          </p:nvSpPr>
          <p:spPr>
            <a:xfrm>
              <a:off x="2503199" y="4041973"/>
              <a:ext cx="166262" cy="44586"/>
            </a:xfrm>
            <a:custGeom>
              <a:rect b="b" l="l" r="r" t="t"/>
              <a:pathLst>
                <a:path extrusionOk="0" h="572" w="2133">
                  <a:moveTo>
                    <a:pt x="1963" y="1"/>
                  </a:moveTo>
                  <a:lnTo>
                    <a:pt x="179" y="1"/>
                  </a:lnTo>
                  <a:cubicBezTo>
                    <a:pt x="81" y="1"/>
                    <a:pt x="1" y="72"/>
                    <a:pt x="1" y="170"/>
                  </a:cubicBezTo>
                  <a:lnTo>
                    <a:pt x="1" y="572"/>
                  </a:lnTo>
                  <a:lnTo>
                    <a:pt x="2133" y="572"/>
                  </a:lnTo>
                  <a:lnTo>
                    <a:pt x="2133" y="170"/>
                  </a:lnTo>
                  <a:cubicBezTo>
                    <a:pt x="2133" y="72"/>
                    <a:pt x="2053" y="1"/>
                    <a:pt x="196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25"/>
            <p:cNvSpPr/>
            <p:nvPr/>
          </p:nvSpPr>
          <p:spPr>
            <a:xfrm>
              <a:off x="2503199" y="3899407"/>
              <a:ext cx="166262" cy="44586"/>
            </a:xfrm>
            <a:custGeom>
              <a:rect b="b" l="l" r="r" t="t"/>
              <a:pathLst>
                <a:path extrusionOk="0" h="572" w="2133">
                  <a:moveTo>
                    <a:pt x="179" y="572"/>
                  </a:moveTo>
                  <a:lnTo>
                    <a:pt x="1963" y="572"/>
                  </a:lnTo>
                  <a:cubicBezTo>
                    <a:pt x="2053" y="572"/>
                    <a:pt x="2133" y="491"/>
                    <a:pt x="2133" y="402"/>
                  </a:cubicBezTo>
                  <a:lnTo>
                    <a:pt x="2133" y="170"/>
                  </a:lnTo>
                  <a:cubicBezTo>
                    <a:pt x="2133" y="81"/>
                    <a:pt x="2053" y="1"/>
                    <a:pt x="1963" y="1"/>
                  </a:cubicBezTo>
                  <a:lnTo>
                    <a:pt x="179" y="1"/>
                  </a:lnTo>
                  <a:cubicBezTo>
                    <a:pt x="81" y="1"/>
                    <a:pt x="1" y="81"/>
                    <a:pt x="1" y="170"/>
                  </a:cubicBezTo>
                  <a:lnTo>
                    <a:pt x="1" y="402"/>
                  </a:lnTo>
                  <a:cubicBezTo>
                    <a:pt x="1" y="491"/>
                    <a:pt x="81" y="572"/>
                    <a:pt x="179" y="572"/>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25"/>
            <p:cNvSpPr/>
            <p:nvPr/>
          </p:nvSpPr>
          <p:spPr>
            <a:xfrm>
              <a:off x="2533131" y="3970339"/>
              <a:ext cx="165560" cy="44586"/>
            </a:xfrm>
            <a:custGeom>
              <a:rect b="b" l="l" r="r" t="t"/>
              <a:pathLst>
                <a:path extrusionOk="0" h="572" w="2124">
                  <a:moveTo>
                    <a:pt x="1954" y="1"/>
                  </a:moveTo>
                  <a:lnTo>
                    <a:pt x="170" y="1"/>
                  </a:lnTo>
                  <a:cubicBezTo>
                    <a:pt x="72" y="1"/>
                    <a:pt x="0" y="81"/>
                    <a:pt x="0" y="179"/>
                  </a:cubicBezTo>
                  <a:lnTo>
                    <a:pt x="0" y="402"/>
                  </a:lnTo>
                  <a:cubicBezTo>
                    <a:pt x="0" y="500"/>
                    <a:pt x="72" y="572"/>
                    <a:pt x="170" y="572"/>
                  </a:cubicBezTo>
                  <a:lnTo>
                    <a:pt x="1954" y="572"/>
                  </a:lnTo>
                  <a:cubicBezTo>
                    <a:pt x="2043" y="572"/>
                    <a:pt x="2123" y="500"/>
                    <a:pt x="2123" y="402"/>
                  </a:cubicBezTo>
                  <a:lnTo>
                    <a:pt x="2123" y="179"/>
                  </a:lnTo>
                  <a:cubicBezTo>
                    <a:pt x="2123" y="81"/>
                    <a:pt x="2043" y="1"/>
                    <a:pt x="195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25"/>
            <p:cNvSpPr/>
            <p:nvPr/>
          </p:nvSpPr>
          <p:spPr>
            <a:xfrm>
              <a:off x="2483712" y="4112905"/>
              <a:ext cx="214979" cy="224723"/>
            </a:xfrm>
            <a:custGeom>
              <a:rect b="b" l="l" r="r" t="t"/>
              <a:pathLst>
                <a:path extrusionOk="0" h="2883" w="2758">
                  <a:moveTo>
                    <a:pt x="2588" y="1"/>
                  </a:moveTo>
                  <a:lnTo>
                    <a:pt x="1" y="1"/>
                  </a:lnTo>
                  <a:lnTo>
                    <a:pt x="1" y="830"/>
                  </a:lnTo>
                  <a:lnTo>
                    <a:pt x="2418" y="830"/>
                  </a:lnTo>
                  <a:lnTo>
                    <a:pt x="2418" y="2713"/>
                  </a:lnTo>
                  <a:cubicBezTo>
                    <a:pt x="2418" y="2811"/>
                    <a:pt x="2490" y="2882"/>
                    <a:pt x="2588" y="2882"/>
                  </a:cubicBezTo>
                  <a:cubicBezTo>
                    <a:pt x="2677" y="2882"/>
                    <a:pt x="2757" y="2811"/>
                    <a:pt x="2757" y="2713"/>
                  </a:cubicBezTo>
                  <a:lnTo>
                    <a:pt x="2757" y="170"/>
                  </a:lnTo>
                  <a:cubicBezTo>
                    <a:pt x="2757" y="81"/>
                    <a:pt x="2677" y="1"/>
                    <a:pt x="258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3" name="Google Shape;753;p25"/>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Treatment</a:t>
            </a:r>
            <a:endParaRPr/>
          </a:p>
        </p:txBody>
      </p:sp>
      <p:grpSp>
        <p:nvGrpSpPr>
          <p:cNvPr id="754" name="Google Shape;754;p25"/>
          <p:cNvGrpSpPr/>
          <p:nvPr/>
        </p:nvGrpSpPr>
        <p:grpSpPr>
          <a:xfrm>
            <a:off x="3852051" y="1405253"/>
            <a:ext cx="1819049" cy="974995"/>
            <a:chOff x="-5846763" y="-1665288"/>
            <a:chExt cx="3065463" cy="1643062"/>
          </a:xfrm>
        </p:grpSpPr>
        <p:sp>
          <p:nvSpPr>
            <p:cNvPr id="755" name="Google Shape;755;p25"/>
            <p:cNvSpPr/>
            <p:nvPr/>
          </p:nvSpPr>
          <p:spPr>
            <a:xfrm>
              <a:off x="-5534025" y="-1514476"/>
              <a:ext cx="2752725" cy="1431925"/>
            </a:xfrm>
            <a:custGeom>
              <a:rect b="b" l="l" r="r" t="t"/>
              <a:pathLst>
                <a:path extrusionOk="0" h="381" w="733">
                  <a:moveTo>
                    <a:pt x="612" y="381"/>
                  </a:moveTo>
                  <a:cubicBezTo>
                    <a:pt x="668" y="361"/>
                    <a:pt x="696" y="327"/>
                    <a:pt x="694" y="276"/>
                  </a:cubicBezTo>
                  <a:cubicBezTo>
                    <a:pt x="694" y="250"/>
                    <a:pt x="682" y="229"/>
                    <a:pt x="664" y="211"/>
                  </a:cubicBezTo>
                  <a:cubicBezTo>
                    <a:pt x="657" y="204"/>
                    <a:pt x="652" y="194"/>
                    <a:pt x="652" y="184"/>
                  </a:cubicBezTo>
                  <a:cubicBezTo>
                    <a:pt x="649" y="160"/>
                    <a:pt x="639" y="142"/>
                    <a:pt x="617" y="132"/>
                  </a:cubicBezTo>
                  <a:cubicBezTo>
                    <a:pt x="596" y="123"/>
                    <a:pt x="575" y="124"/>
                    <a:pt x="558" y="140"/>
                  </a:cubicBezTo>
                  <a:cubicBezTo>
                    <a:pt x="546" y="151"/>
                    <a:pt x="539" y="149"/>
                    <a:pt x="528" y="139"/>
                  </a:cubicBezTo>
                  <a:cubicBezTo>
                    <a:pt x="518" y="131"/>
                    <a:pt x="506" y="124"/>
                    <a:pt x="493" y="120"/>
                  </a:cubicBezTo>
                  <a:cubicBezTo>
                    <a:pt x="481" y="116"/>
                    <a:pt x="477" y="110"/>
                    <a:pt x="475" y="98"/>
                  </a:cubicBezTo>
                  <a:cubicBezTo>
                    <a:pt x="468" y="53"/>
                    <a:pt x="433" y="25"/>
                    <a:pt x="390" y="28"/>
                  </a:cubicBezTo>
                  <a:cubicBezTo>
                    <a:pt x="348" y="31"/>
                    <a:pt x="317" y="67"/>
                    <a:pt x="319" y="112"/>
                  </a:cubicBezTo>
                  <a:cubicBezTo>
                    <a:pt x="319" y="124"/>
                    <a:pt x="317" y="132"/>
                    <a:pt x="305" y="137"/>
                  </a:cubicBezTo>
                  <a:cubicBezTo>
                    <a:pt x="289" y="144"/>
                    <a:pt x="262" y="147"/>
                    <a:pt x="245" y="140"/>
                  </a:cubicBezTo>
                  <a:cubicBezTo>
                    <a:pt x="210" y="124"/>
                    <a:pt x="169" y="148"/>
                    <a:pt x="163" y="188"/>
                  </a:cubicBezTo>
                  <a:cubicBezTo>
                    <a:pt x="162" y="194"/>
                    <a:pt x="162" y="201"/>
                    <a:pt x="161" y="211"/>
                  </a:cubicBezTo>
                  <a:cubicBezTo>
                    <a:pt x="89" y="168"/>
                    <a:pt x="36" y="184"/>
                    <a:pt x="0" y="255"/>
                  </a:cubicBezTo>
                  <a:cubicBezTo>
                    <a:pt x="1" y="197"/>
                    <a:pt x="71" y="161"/>
                    <a:pt x="146" y="185"/>
                  </a:cubicBezTo>
                  <a:cubicBezTo>
                    <a:pt x="153" y="153"/>
                    <a:pt x="170" y="128"/>
                    <a:pt x="204" y="118"/>
                  </a:cubicBezTo>
                  <a:cubicBezTo>
                    <a:pt x="229" y="112"/>
                    <a:pt x="251" y="117"/>
                    <a:pt x="273" y="132"/>
                  </a:cubicBezTo>
                  <a:cubicBezTo>
                    <a:pt x="286" y="125"/>
                    <a:pt x="294" y="116"/>
                    <a:pt x="296" y="98"/>
                  </a:cubicBezTo>
                  <a:cubicBezTo>
                    <a:pt x="302" y="42"/>
                    <a:pt x="342" y="3"/>
                    <a:pt x="395" y="2"/>
                  </a:cubicBezTo>
                  <a:cubicBezTo>
                    <a:pt x="445" y="0"/>
                    <a:pt x="490" y="35"/>
                    <a:pt x="499" y="86"/>
                  </a:cubicBezTo>
                  <a:cubicBezTo>
                    <a:pt x="500" y="91"/>
                    <a:pt x="505" y="97"/>
                    <a:pt x="509" y="99"/>
                  </a:cubicBezTo>
                  <a:cubicBezTo>
                    <a:pt x="529" y="112"/>
                    <a:pt x="547" y="120"/>
                    <a:pt x="574" y="110"/>
                  </a:cubicBezTo>
                  <a:cubicBezTo>
                    <a:pt x="620" y="93"/>
                    <a:pt x="664" y="130"/>
                    <a:pt x="670" y="179"/>
                  </a:cubicBezTo>
                  <a:cubicBezTo>
                    <a:pt x="671" y="188"/>
                    <a:pt x="675" y="198"/>
                    <a:pt x="681" y="205"/>
                  </a:cubicBezTo>
                  <a:cubicBezTo>
                    <a:pt x="733" y="264"/>
                    <a:pt x="706" y="357"/>
                    <a:pt x="631" y="378"/>
                  </a:cubicBezTo>
                  <a:cubicBezTo>
                    <a:pt x="625" y="380"/>
                    <a:pt x="618" y="380"/>
                    <a:pt x="612" y="381"/>
                  </a:cubicBezTo>
                  <a:close/>
                </a:path>
              </a:pathLst>
            </a:custGeom>
            <a:solidFill>
              <a:srgbClr val="F7A93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6" name="Google Shape;756;p25"/>
            <p:cNvSpPr/>
            <p:nvPr/>
          </p:nvSpPr>
          <p:spPr>
            <a:xfrm>
              <a:off x="-5808663" y="-514351"/>
              <a:ext cx="2497138" cy="492125"/>
            </a:xfrm>
            <a:custGeom>
              <a:rect b="b" l="l" r="r" t="t"/>
              <a:pathLst>
                <a:path extrusionOk="0" h="131" w="665">
                  <a:moveTo>
                    <a:pt x="59" y="0"/>
                  </a:moveTo>
                  <a:cubicBezTo>
                    <a:pt x="47" y="11"/>
                    <a:pt x="33" y="20"/>
                    <a:pt x="25" y="32"/>
                  </a:cubicBezTo>
                  <a:cubicBezTo>
                    <a:pt x="6" y="62"/>
                    <a:pt x="24" y="99"/>
                    <a:pt x="59" y="104"/>
                  </a:cubicBezTo>
                  <a:cubicBezTo>
                    <a:pt x="71" y="105"/>
                    <a:pt x="82" y="104"/>
                    <a:pt x="93" y="104"/>
                  </a:cubicBezTo>
                  <a:cubicBezTo>
                    <a:pt x="283" y="106"/>
                    <a:pt x="472" y="109"/>
                    <a:pt x="661" y="111"/>
                  </a:cubicBezTo>
                  <a:cubicBezTo>
                    <a:pt x="662" y="111"/>
                    <a:pt x="663" y="112"/>
                    <a:pt x="665" y="115"/>
                  </a:cubicBezTo>
                  <a:cubicBezTo>
                    <a:pt x="659" y="116"/>
                    <a:pt x="652" y="117"/>
                    <a:pt x="646" y="118"/>
                  </a:cubicBezTo>
                  <a:cubicBezTo>
                    <a:pt x="453" y="125"/>
                    <a:pt x="261" y="131"/>
                    <a:pt x="68" y="123"/>
                  </a:cubicBezTo>
                  <a:cubicBezTo>
                    <a:pt x="39" y="121"/>
                    <a:pt x="15" y="104"/>
                    <a:pt x="7" y="79"/>
                  </a:cubicBezTo>
                  <a:cubicBezTo>
                    <a:pt x="0" y="53"/>
                    <a:pt x="10" y="24"/>
                    <a:pt x="32" y="11"/>
                  </a:cubicBezTo>
                  <a:cubicBezTo>
                    <a:pt x="40" y="6"/>
                    <a:pt x="50" y="4"/>
                    <a:pt x="59" y="0"/>
                  </a:cubicBezTo>
                  <a:close/>
                </a:path>
              </a:pathLst>
            </a:custGeom>
            <a:solidFill>
              <a:srgbClr val="F7A93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7" name="Google Shape;757;p25"/>
            <p:cNvSpPr/>
            <p:nvPr/>
          </p:nvSpPr>
          <p:spPr>
            <a:xfrm>
              <a:off x="-5846763" y="-1665288"/>
              <a:ext cx="1382713" cy="1090613"/>
            </a:xfrm>
            <a:custGeom>
              <a:rect b="b" l="l" r="r" t="t"/>
              <a:pathLst>
                <a:path extrusionOk="0" h="290" w="368">
                  <a:moveTo>
                    <a:pt x="146" y="87"/>
                  </a:moveTo>
                  <a:cubicBezTo>
                    <a:pt x="163" y="28"/>
                    <a:pt x="198" y="0"/>
                    <a:pt x="247" y="5"/>
                  </a:cubicBezTo>
                  <a:cubicBezTo>
                    <a:pt x="293" y="9"/>
                    <a:pt x="321" y="45"/>
                    <a:pt x="325" y="101"/>
                  </a:cubicBezTo>
                  <a:cubicBezTo>
                    <a:pt x="332" y="103"/>
                    <a:pt x="340" y="104"/>
                    <a:pt x="347" y="107"/>
                  </a:cubicBezTo>
                  <a:cubicBezTo>
                    <a:pt x="353" y="110"/>
                    <a:pt x="359" y="114"/>
                    <a:pt x="368" y="119"/>
                  </a:cubicBezTo>
                  <a:cubicBezTo>
                    <a:pt x="348" y="116"/>
                    <a:pt x="332" y="113"/>
                    <a:pt x="312" y="110"/>
                  </a:cubicBezTo>
                  <a:cubicBezTo>
                    <a:pt x="312" y="104"/>
                    <a:pt x="313" y="97"/>
                    <a:pt x="312" y="90"/>
                  </a:cubicBezTo>
                  <a:cubicBezTo>
                    <a:pt x="309" y="52"/>
                    <a:pt x="277" y="22"/>
                    <a:pt x="239" y="23"/>
                  </a:cubicBezTo>
                  <a:cubicBezTo>
                    <a:pt x="200" y="24"/>
                    <a:pt x="173" y="52"/>
                    <a:pt x="171" y="92"/>
                  </a:cubicBezTo>
                  <a:cubicBezTo>
                    <a:pt x="170" y="116"/>
                    <a:pt x="169" y="116"/>
                    <a:pt x="147" y="111"/>
                  </a:cubicBezTo>
                  <a:cubicBezTo>
                    <a:pt x="101" y="101"/>
                    <a:pt x="60" y="134"/>
                    <a:pt x="61" y="181"/>
                  </a:cubicBezTo>
                  <a:cubicBezTo>
                    <a:pt x="62" y="195"/>
                    <a:pt x="60" y="202"/>
                    <a:pt x="44" y="206"/>
                  </a:cubicBezTo>
                  <a:cubicBezTo>
                    <a:pt x="28" y="209"/>
                    <a:pt x="19" y="222"/>
                    <a:pt x="17" y="239"/>
                  </a:cubicBezTo>
                  <a:cubicBezTo>
                    <a:pt x="15" y="256"/>
                    <a:pt x="23" y="270"/>
                    <a:pt x="37" y="280"/>
                  </a:cubicBezTo>
                  <a:cubicBezTo>
                    <a:pt x="42" y="283"/>
                    <a:pt x="48" y="285"/>
                    <a:pt x="54" y="287"/>
                  </a:cubicBezTo>
                  <a:cubicBezTo>
                    <a:pt x="34" y="290"/>
                    <a:pt x="18" y="280"/>
                    <a:pt x="10" y="261"/>
                  </a:cubicBezTo>
                  <a:cubicBezTo>
                    <a:pt x="0" y="240"/>
                    <a:pt x="5" y="212"/>
                    <a:pt x="25" y="200"/>
                  </a:cubicBezTo>
                  <a:cubicBezTo>
                    <a:pt x="42" y="190"/>
                    <a:pt x="44" y="178"/>
                    <a:pt x="46" y="160"/>
                  </a:cubicBezTo>
                  <a:cubicBezTo>
                    <a:pt x="50" y="115"/>
                    <a:pt x="90" y="87"/>
                    <a:pt x="146" y="87"/>
                  </a:cubicBezTo>
                  <a:close/>
                </a:path>
              </a:pathLst>
            </a:custGeom>
            <a:solidFill>
              <a:srgbClr val="F7A93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8" name="Google Shape;758;p25"/>
            <p:cNvSpPr/>
            <p:nvPr/>
          </p:nvSpPr>
          <p:spPr>
            <a:xfrm>
              <a:off x="-4749800" y="-822326"/>
              <a:ext cx="1438275" cy="360363"/>
            </a:xfrm>
            <a:custGeom>
              <a:rect b="b" l="l" r="r" t="t"/>
              <a:pathLst>
                <a:path extrusionOk="0" h="96" w="383">
                  <a:moveTo>
                    <a:pt x="383" y="71"/>
                  </a:moveTo>
                  <a:cubicBezTo>
                    <a:pt x="365" y="48"/>
                    <a:pt x="345" y="29"/>
                    <a:pt x="313" y="32"/>
                  </a:cubicBezTo>
                  <a:cubicBezTo>
                    <a:pt x="285" y="34"/>
                    <a:pt x="261" y="51"/>
                    <a:pt x="252" y="78"/>
                  </a:cubicBezTo>
                  <a:cubicBezTo>
                    <a:pt x="247" y="96"/>
                    <a:pt x="240" y="96"/>
                    <a:pt x="227" y="85"/>
                  </a:cubicBezTo>
                  <a:cubicBezTo>
                    <a:pt x="204" y="66"/>
                    <a:pt x="179" y="62"/>
                    <a:pt x="151" y="75"/>
                  </a:cubicBezTo>
                  <a:cubicBezTo>
                    <a:pt x="146" y="78"/>
                    <a:pt x="138" y="80"/>
                    <a:pt x="133" y="77"/>
                  </a:cubicBezTo>
                  <a:cubicBezTo>
                    <a:pt x="91" y="58"/>
                    <a:pt x="50" y="60"/>
                    <a:pt x="9" y="79"/>
                  </a:cubicBezTo>
                  <a:cubicBezTo>
                    <a:pt x="8" y="80"/>
                    <a:pt x="6" y="79"/>
                    <a:pt x="0" y="80"/>
                  </a:cubicBezTo>
                  <a:cubicBezTo>
                    <a:pt x="38" y="52"/>
                    <a:pt x="76" y="46"/>
                    <a:pt x="117" y="56"/>
                  </a:cubicBezTo>
                  <a:cubicBezTo>
                    <a:pt x="131" y="59"/>
                    <a:pt x="143" y="60"/>
                    <a:pt x="157" y="54"/>
                  </a:cubicBezTo>
                  <a:cubicBezTo>
                    <a:pt x="184" y="42"/>
                    <a:pt x="210" y="47"/>
                    <a:pt x="234" y="63"/>
                  </a:cubicBezTo>
                  <a:cubicBezTo>
                    <a:pt x="290" y="0"/>
                    <a:pt x="356" y="3"/>
                    <a:pt x="383" y="71"/>
                  </a:cubicBezTo>
                  <a:close/>
                </a:path>
              </a:pathLst>
            </a:custGeom>
            <a:solidFill>
              <a:srgbClr val="F7A93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759" name="Google Shape;759;p25"/>
          <p:cNvPicPr preferRelativeResize="0"/>
          <p:nvPr/>
        </p:nvPicPr>
        <p:blipFill rotWithShape="1">
          <a:blip r:embed="rId3">
            <a:alphaModFix/>
          </a:blip>
          <a:srcRect b="0" l="0" r="0" t="0"/>
          <a:stretch/>
        </p:blipFill>
        <p:spPr>
          <a:xfrm>
            <a:off x="3233143" y="3878374"/>
            <a:ext cx="2539693" cy="10764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grpSp>
        <p:nvGrpSpPr>
          <p:cNvPr id="764" name="Google Shape;764;p26"/>
          <p:cNvGrpSpPr/>
          <p:nvPr/>
        </p:nvGrpSpPr>
        <p:grpSpPr>
          <a:xfrm>
            <a:off x="1695542" y="1502493"/>
            <a:ext cx="492664" cy="458603"/>
            <a:chOff x="1527350" y="3714188"/>
            <a:chExt cx="861301" cy="801753"/>
          </a:xfrm>
        </p:grpSpPr>
        <p:sp>
          <p:nvSpPr>
            <p:cNvPr id="765" name="Google Shape;765;p26"/>
            <p:cNvSpPr/>
            <p:nvPr/>
          </p:nvSpPr>
          <p:spPr>
            <a:xfrm>
              <a:off x="1527350" y="3714188"/>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26"/>
            <p:cNvSpPr/>
            <p:nvPr/>
          </p:nvSpPr>
          <p:spPr>
            <a:xfrm>
              <a:off x="1654550" y="3811625"/>
              <a:ext cx="606900" cy="606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7" name="Google Shape;767;p26"/>
          <p:cNvSpPr/>
          <p:nvPr/>
        </p:nvSpPr>
        <p:spPr>
          <a:xfrm>
            <a:off x="887375" y="3371700"/>
            <a:ext cx="1254300" cy="400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26"/>
          <p:cNvSpPr/>
          <p:nvPr/>
        </p:nvSpPr>
        <p:spPr>
          <a:xfrm>
            <a:off x="887375" y="3859325"/>
            <a:ext cx="1254300" cy="400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26"/>
          <p:cNvSpPr/>
          <p:nvPr/>
        </p:nvSpPr>
        <p:spPr>
          <a:xfrm>
            <a:off x="555950" y="539400"/>
            <a:ext cx="8031900" cy="5727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70" name="Google Shape;770;p26"/>
          <p:cNvGraphicFramePr/>
          <p:nvPr/>
        </p:nvGraphicFramePr>
        <p:xfrm>
          <a:off x="887375" y="3328025"/>
          <a:ext cx="3000000" cy="3000000"/>
        </p:xfrm>
        <a:graphic>
          <a:graphicData uri="http://schemas.openxmlformats.org/drawingml/2006/table">
            <a:tbl>
              <a:tblPr>
                <a:noFill/>
                <a:tableStyleId>{544D8781-8E63-4F11-963E-4D2E85FE50D0}</a:tableStyleId>
              </a:tblPr>
              <a:tblGrid>
                <a:gridCol w="1254325"/>
                <a:gridCol w="854675"/>
              </a:tblGrid>
              <a:tr h="414250">
                <a:tc>
                  <a:txBody>
                    <a:bodyPr/>
                    <a:lstStyle/>
                    <a:p>
                      <a:pPr indent="0" lvl="0" marL="0" marR="0" rtl="0" algn="l">
                        <a:lnSpc>
                          <a:spcPct val="100000"/>
                        </a:lnSpc>
                        <a:spcBef>
                          <a:spcPts val="0"/>
                        </a:spcBef>
                        <a:spcAft>
                          <a:spcPts val="0"/>
                        </a:spcAft>
                        <a:buClr>
                          <a:srgbClr val="000000"/>
                        </a:buClr>
                        <a:buSzPts val="2000"/>
                        <a:buFont typeface="Arial"/>
                        <a:buNone/>
                      </a:pPr>
                      <a:r>
                        <a:rPr b="1" lang="en" sz="2000" u="none" cap="none" strike="noStrike">
                          <a:solidFill>
                            <a:schemeClr val="lt1"/>
                          </a:solidFill>
                          <a:latin typeface="Rubik"/>
                          <a:ea typeface="Rubik"/>
                          <a:cs typeface="Rubik"/>
                          <a:sym typeface="Rubik"/>
                        </a:rPr>
                        <a:t>Mood</a:t>
                      </a:r>
                      <a:endParaRPr sz="1400" u="none" cap="none" strike="noStrike">
                        <a:solidFill>
                          <a:schemeClr val="lt1"/>
                        </a:solidFill>
                      </a:endParaRPr>
                    </a:p>
                  </a:txBody>
                  <a:tcPr marT="91425" marB="91425" marR="91425" marL="91425" anchor="ctr">
                    <a:lnL cap="flat" cmpd="sng" w="19050">
                      <a:solidFill>
                        <a:schemeClr val="accent1">
                          <a:alpha val="0"/>
                        </a:schemeClr>
                      </a:solidFill>
                      <a:prstDash val="solid"/>
                      <a:round/>
                      <a:headEnd len="sm" w="sm" type="none"/>
                      <a:tailEnd len="sm" w="sm" type="none"/>
                    </a:lnL>
                    <a:lnR cap="flat" cmpd="sng" w="19050">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Nunito"/>
                          <a:ea typeface="Nunito"/>
                          <a:cs typeface="Nunito"/>
                          <a:sym typeface="Nunito"/>
                        </a:rPr>
                        <a:t>Sad</a:t>
                      </a:r>
                      <a:endParaRPr sz="1400" u="none" cap="none" strike="noStrike"/>
                    </a:p>
                  </a:txBody>
                  <a:tcPr marT="91425" marB="91425" marR="91425" marL="91425" anchor="ctr">
                    <a:lnL cap="flat" cmpd="sng" w="19050">
                      <a:solidFill>
                        <a:schemeClr val="accent1">
                          <a:alpha val="0"/>
                        </a:schemeClr>
                      </a:solidFill>
                      <a:prstDash val="solid"/>
                      <a:round/>
                      <a:headEnd len="sm" w="sm" type="none"/>
                      <a:tailEnd len="sm" w="sm" type="none"/>
                    </a:lnL>
                    <a:lnR cap="flat" cmpd="sng" w="19050">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9525">
                      <a:solidFill>
                        <a:schemeClr val="accent4"/>
                      </a:solidFill>
                      <a:prstDash val="solid"/>
                      <a:round/>
                      <a:headEnd len="sm" w="sm" type="none"/>
                      <a:tailEnd len="sm" w="sm" type="none"/>
                    </a:lnB>
                  </a:tcPr>
                </a:tc>
              </a:tr>
              <a:tr h="414250">
                <a:tc>
                  <a:txBody>
                    <a:bodyPr/>
                    <a:lstStyle/>
                    <a:p>
                      <a:pPr indent="0" lvl="0" marL="0" marR="0" rtl="0" algn="l">
                        <a:lnSpc>
                          <a:spcPct val="100000"/>
                        </a:lnSpc>
                        <a:spcBef>
                          <a:spcPts val="0"/>
                        </a:spcBef>
                        <a:spcAft>
                          <a:spcPts val="0"/>
                        </a:spcAft>
                        <a:buClr>
                          <a:srgbClr val="000000"/>
                        </a:buClr>
                        <a:buSzPts val="2000"/>
                        <a:buFont typeface="Arial"/>
                        <a:buNone/>
                      </a:pPr>
                      <a:r>
                        <a:rPr b="1" lang="en" sz="2000" u="none" cap="none" strike="noStrike">
                          <a:solidFill>
                            <a:schemeClr val="lt1"/>
                          </a:solidFill>
                          <a:latin typeface="Rubik"/>
                          <a:ea typeface="Rubik"/>
                          <a:cs typeface="Rubik"/>
                          <a:sym typeface="Rubik"/>
                        </a:rPr>
                        <a:t>Energy</a:t>
                      </a:r>
                      <a:endParaRPr sz="1400" u="none" cap="none" strike="noStrike">
                        <a:solidFill>
                          <a:schemeClr val="lt1"/>
                        </a:solidFill>
                      </a:endParaRPr>
                    </a:p>
                  </a:txBody>
                  <a:tcPr marT="91425" marB="91425" marR="91425" marL="91425" anchor="ctr">
                    <a:lnL cap="flat" cmpd="sng" w="19050">
                      <a:solidFill>
                        <a:schemeClr val="accent1">
                          <a:alpha val="0"/>
                        </a:schemeClr>
                      </a:solidFill>
                      <a:prstDash val="solid"/>
                      <a:round/>
                      <a:headEnd len="sm" w="sm" type="none"/>
                      <a:tailEnd len="sm" w="sm" type="none"/>
                    </a:lnL>
                    <a:lnR cap="flat" cmpd="sng" w="19050">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Nunito"/>
                          <a:ea typeface="Nunito"/>
                          <a:cs typeface="Nunito"/>
                          <a:sym typeface="Nunito"/>
                        </a:rPr>
                        <a:t>10%</a:t>
                      </a:r>
                      <a:endParaRPr sz="1400" u="none" cap="none" strike="noStrike"/>
                    </a:p>
                  </a:txBody>
                  <a:tcPr marT="91425" marB="91425" marR="91425" marL="91425" anchor="ctr">
                    <a:lnL cap="flat" cmpd="sng" w="19050">
                      <a:solidFill>
                        <a:schemeClr val="accent1">
                          <a:alpha val="0"/>
                        </a:schemeClr>
                      </a:solidFill>
                      <a:prstDash val="solid"/>
                      <a:round/>
                      <a:headEnd len="sm" w="sm" type="none"/>
                      <a:tailEnd len="sm" w="sm" type="none"/>
                    </a:lnL>
                    <a:lnR cap="flat" cmpd="sng" w="19050">
                      <a:solidFill>
                        <a:schemeClr val="accent1">
                          <a:alpha val="0"/>
                        </a:scheme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r>
            </a:tbl>
          </a:graphicData>
        </a:graphic>
      </p:graphicFrame>
      <p:sp>
        <p:nvSpPr>
          <p:cNvPr id="771" name="Google Shape;771;p26"/>
          <p:cNvSpPr/>
          <p:nvPr/>
        </p:nvSpPr>
        <p:spPr>
          <a:xfrm>
            <a:off x="3517400" y="3371700"/>
            <a:ext cx="1254300" cy="400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26"/>
          <p:cNvSpPr/>
          <p:nvPr/>
        </p:nvSpPr>
        <p:spPr>
          <a:xfrm>
            <a:off x="3517400" y="3859325"/>
            <a:ext cx="1254300" cy="400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73" name="Google Shape;773;p26"/>
          <p:cNvGraphicFramePr/>
          <p:nvPr/>
        </p:nvGraphicFramePr>
        <p:xfrm>
          <a:off x="3517400" y="3328025"/>
          <a:ext cx="3000000" cy="3000000"/>
        </p:xfrm>
        <a:graphic>
          <a:graphicData uri="http://schemas.openxmlformats.org/drawingml/2006/table">
            <a:tbl>
              <a:tblPr>
                <a:noFill/>
                <a:tableStyleId>{544D8781-8E63-4F11-963E-4D2E85FE50D0}</a:tableStyleId>
              </a:tblPr>
              <a:tblGrid>
                <a:gridCol w="1254325"/>
                <a:gridCol w="854675"/>
              </a:tblGrid>
              <a:tr h="414250">
                <a:tc>
                  <a:txBody>
                    <a:bodyPr/>
                    <a:lstStyle/>
                    <a:p>
                      <a:pPr indent="0" lvl="0" marL="0" marR="0" rtl="0" algn="l">
                        <a:lnSpc>
                          <a:spcPct val="100000"/>
                        </a:lnSpc>
                        <a:spcBef>
                          <a:spcPts val="0"/>
                        </a:spcBef>
                        <a:spcAft>
                          <a:spcPts val="0"/>
                        </a:spcAft>
                        <a:buClr>
                          <a:srgbClr val="000000"/>
                        </a:buClr>
                        <a:buSzPts val="2000"/>
                        <a:buFont typeface="Arial"/>
                        <a:buNone/>
                      </a:pPr>
                      <a:r>
                        <a:rPr b="1" lang="en" sz="2000" u="none" cap="none" strike="noStrike">
                          <a:solidFill>
                            <a:schemeClr val="lt1"/>
                          </a:solidFill>
                          <a:latin typeface="Rubik"/>
                          <a:ea typeface="Rubik"/>
                          <a:cs typeface="Rubik"/>
                          <a:sym typeface="Rubik"/>
                        </a:rPr>
                        <a:t>Mood</a:t>
                      </a:r>
                      <a:endParaRPr sz="1400" u="none" cap="none" strike="noStrike">
                        <a:solidFill>
                          <a:schemeClr val="lt1"/>
                        </a:solidFill>
                      </a:endParaRPr>
                    </a:p>
                  </a:txBody>
                  <a:tcPr marT="91425" marB="91425" marR="91425" marL="91425" anchor="ctr">
                    <a:lnL cap="flat" cmpd="sng" w="19050">
                      <a:solidFill>
                        <a:schemeClr val="accent1">
                          <a:alpha val="0"/>
                        </a:schemeClr>
                      </a:solidFill>
                      <a:prstDash val="solid"/>
                      <a:round/>
                      <a:headEnd len="sm" w="sm" type="none"/>
                      <a:tailEnd len="sm" w="sm" type="none"/>
                    </a:lnL>
                    <a:lnR cap="flat" cmpd="sng" w="19050">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Nunito"/>
                          <a:ea typeface="Nunito"/>
                          <a:cs typeface="Nunito"/>
                          <a:sym typeface="Nunito"/>
                        </a:rPr>
                        <a:t>Sad</a:t>
                      </a:r>
                      <a:endParaRPr sz="1400" u="none" cap="none" strike="noStrike"/>
                    </a:p>
                  </a:txBody>
                  <a:tcPr marT="91425" marB="91425" marR="91425" marL="91425" anchor="ctr">
                    <a:lnL cap="flat" cmpd="sng" w="19050">
                      <a:solidFill>
                        <a:schemeClr val="accent1">
                          <a:alpha val="0"/>
                        </a:schemeClr>
                      </a:solidFill>
                      <a:prstDash val="solid"/>
                      <a:round/>
                      <a:headEnd len="sm" w="sm" type="none"/>
                      <a:tailEnd len="sm" w="sm" type="none"/>
                    </a:lnL>
                    <a:lnR cap="flat" cmpd="sng" w="19050">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9525">
                      <a:solidFill>
                        <a:schemeClr val="accent4"/>
                      </a:solidFill>
                      <a:prstDash val="solid"/>
                      <a:round/>
                      <a:headEnd len="sm" w="sm" type="none"/>
                      <a:tailEnd len="sm" w="sm" type="none"/>
                    </a:lnB>
                  </a:tcPr>
                </a:tc>
              </a:tr>
              <a:tr h="414250">
                <a:tc>
                  <a:txBody>
                    <a:bodyPr/>
                    <a:lstStyle/>
                    <a:p>
                      <a:pPr indent="0" lvl="0" marL="0" marR="0" rtl="0" algn="l">
                        <a:lnSpc>
                          <a:spcPct val="100000"/>
                        </a:lnSpc>
                        <a:spcBef>
                          <a:spcPts val="0"/>
                        </a:spcBef>
                        <a:spcAft>
                          <a:spcPts val="0"/>
                        </a:spcAft>
                        <a:buClr>
                          <a:srgbClr val="000000"/>
                        </a:buClr>
                        <a:buSzPts val="2000"/>
                        <a:buFont typeface="Arial"/>
                        <a:buNone/>
                      </a:pPr>
                      <a:r>
                        <a:rPr b="1" lang="en" sz="2000" u="none" cap="none" strike="noStrike">
                          <a:solidFill>
                            <a:schemeClr val="lt1"/>
                          </a:solidFill>
                          <a:latin typeface="Rubik"/>
                          <a:ea typeface="Rubik"/>
                          <a:cs typeface="Rubik"/>
                          <a:sym typeface="Rubik"/>
                        </a:rPr>
                        <a:t>Energy</a:t>
                      </a:r>
                      <a:endParaRPr sz="1400" u="none" cap="none" strike="noStrike">
                        <a:solidFill>
                          <a:schemeClr val="lt1"/>
                        </a:solidFill>
                      </a:endParaRPr>
                    </a:p>
                  </a:txBody>
                  <a:tcPr marT="91425" marB="91425" marR="91425" marL="91425" anchor="ctr">
                    <a:lnL cap="flat" cmpd="sng" w="19050">
                      <a:solidFill>
                        <a:schemeClr val="accent1">
                          <a:alpha val="0"/>
                        </a:schemeClr>
                      </a:solidFill>
                      <a:prstDash val="solid"/>
                      <a:round/>
                      <a:headEnd len="sm" w="sm" type="none"/>
                      <a:tailEnd len="sm" w="sm" type="none"/>
                    </a:lnL>
                    <a:lnR cap="flat" cmpd="sng" w="19050">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Nunito"/>
                          <a:ea typeface="Nunito"/>
                          <a:cs typeface="Nunito"/>
                          <a:sym typeface="Nunito"/>
                        </a:rPr>
                        <a:t>20%</a:t>
                      </a:r>
                      <a:endParaRPr sz="1400" u="none" cap="none" strike="noStrike"/>
                    </a:p>
                  </a:txBody>
                  <a:tcPr marT="91425" marB="91425" marR="91425" marL="91425" anchor="ctr">
                    <a:lnL cap="flat" cmpd="sng" w="19050">
                      <a:solidFill>
                        <a:schemeClr val="accent1">
                          <a:alpha val="0"/>
                        </a:schemeClr>
                      </a:solidFill>
                      <a:prstDash val="solid"/>
                      <a:round/>
                      <a:headEnd len="sm" w="sm" type="none"/>
                      <a:tailEnd len="sm" w="sm" type="none"/>
                    </a:lnL>
                    <a:lnR cap="flat" cmpd="sng" w="19050">
                      <a:solidFill>
                        <a:schemeClr val="accent1">
                          <a:alpha val="0"/>
                        </a:scheme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r>
            </a:tbl>
          </a:graphicData>
        </a:graphic>
      </p:graphicFrame>
      <p:sp>
        <p:nvSpPr>
          <p:cNvPr id="774" name="Google Shape;774;p26"/>
          <p:cNvSpPr/>
          <p:nvPr/>
        </p:nvSpPr>
        <p:spPr>
          <a:xfrm>
            <a:off x="6147425" y="3371700"/>
            <a:ext cx="1254300" cy="400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26"/>
          <p:cNvSpPr/>
          <p:nvPr/>
        </p:nvSpPr>
        <p:spPr>
          <a:xfrm>
            <a:off x="6147425" y="3859325"/>
            <a:ext cx="1254300" cy="400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76" name="Google Shape;776;p26"/>
          <p:cNvGraphicFramePr/>
          <p:nvPr/>
        </p:nvGraphicFramePr>
        <p:xfrm>
          <a:off x="6147425" y="3328025"/>
          <a:ext cx="3000000" cy="3000000"/>
        </p:xfrm>
        <a:graphic>
          <a:graphicData uri="http://schemas.openxmlformats.org/drawingml/2006/table">
            <a:tbl>
              <a:tblPr>
                <a:noFill/>
                <a:tableStyleId>{544D8781-8E63-4F11-963E-4D2E85FE50D0}</a:tableStyleId>
              </a:tblPr>
              <a:tblGrid>
                <a:gridCol w="1254325"/>
                <a:gridCol w="854675"/>
              </a:tblGrid>
              <a:tr h="414250">
                <a:tc>
                  <a:txBody>
                    <a:bodyPr/>
                    <a:lstStyle/>
                    <a:p>
                      <a:pPr indent="0" lvl="0" marL="0" marR="0" rtl="0" algn="l">
                        <a:lnSpc>
                          <a:spcPct val="100000"/>
                        </a:lnSpc>
                        <a:spcBef>
                          <a:spcPts val="0"/>
                        </a:spcBef>
                        <a:spcAft>
                          <a:spcPts val="0"/>
                        </a:spcAft>
                        <a:buClr>
                          <a:srgbClr val="000000"/>
                        </a:buClr>
                        <a:buSzPts val="2000"/>
                        <a:buFont typeface="Arial"/>
                        <a:buNone/>
                      </a:pPr>
                      <a:r>
                        <a:rPr b="1" lang="en" sz="2000" u="none" cap="none" strike="noStrike">
                          <a:solidFill>
                            <a:schemeClr val="lt1"/>
                          </a:solidFill>
                          <a:latin typeface="Rubik"/>
                          <a:ea typeface="Rubik"/>
                          <a:cs typeface="Rubik"/>
                          <a:sym typeface="Rubik"/>
                        </a:rPr>
                        <a:t>Mood</a:t>
                      </a:r>
                      <a:endParaRPr sz="1400" u="none" cap="none" strike="noStrike">
                        <a:solidFill>
                          <a:schemeClr val="lt1"/>
                        </a:solidFill>
                      </a:endParaRPr>
                    </a:p>
                  </a:txBody>
                  <a:tcPr marT="91425" marB="91425" marR="91425" marL="91425" anchor="ctr">
                    <a:lnL cap="flat" cmpd="sng" w="19050">
                      <a:solidFill>
                        <a:schemeClr val="accent1">
                          <a:alpha val="0"/>
                        </a:schemeClr>
                      </a:solidFill>
                      <a:prstDash val="solid"/>
                      <a:round/>
                      <a:headEnd len="sm" w="sm" type="none"/>
                      <a:tailEnd len="sm" w="sm" type="none"/>
                    </a:lnL>
                    <a:lnR cap="flat" cmpd="sng" w="19050">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Nunito"/>
                          <a:ea typeface="Nunito"/>
                          <a:cs typeface="Nunito"/>
                          <a:sym typeface="Nunito"/>
                        </a:rPr>
                        <a:t>Calm</a:t>
                      </a:r>
                      <a:endParaRPr sz="1400" u="none" cap="none" strike="noStrike"/>
                    </a:p>
                  </a:txBody>
                  <a:tcPr marT="91425" marB="91425" marR="91425" marL="91425" anchor="ctr">
                    <a:lnL cap="flat" cmpd="sng" w="19050">
                      <a:solidFill>
                        <a:schemeClr val="accent1">
                          <a:alpha val="0"/>
                        </a:schemeClr>
                      </a:solidFill>
                      <a:prstDash val="solid"/>
                      <a:round/>
                      <a:headEnd len="sm" w="sm" type="none"/>
                      <a:tailEnd len="sm" w="sm" type="none"/>
                    </a:lnL>
                    <a:lnR cap="flat" cmpd="sng" w="19050">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9525">
                      <a:solidFill>
                        <a:schemeClr val="accent4"/>
                      </a:solidFill>
                      <a:prstDash val="solid"/>
                      <a:round/>
                      <a:headEnd len="sm" w="sm" type="none"/>
                      <a:tailEnd len="sm" w="sm" type="none"/>
                    </a:lnB>
                  </a:tcPr>
                </a:tc>
              </a:tr>
              <a:tr h="414250">
                <a:tc>
                  <a:txBody>
                    <a:bodyPr/>
                    <a:lstStyle/>
                    <a:p>
                      <a:pPr indent="0" lvl="0" marL="0" marR="0" rtl="0" algn="l">
                        <a:lnSpc>
                          <a:spcPct val="100000"/>
                        </a:lnSpc>
                        <a:spcBef>
                          <a:spcPts val="0"/>
                        </a:spcBef>
                        <a:spcAft>
                          <a:spcPts val="0"/>
                        </a:spcAft>
                        <a:buClr>
                          <a:srgbClr val="000000"/>
                        </a:buClr>
                        <a:buSzPts val="2000"/>
                        <a:buFont typeface="Arial"/>
                        <a:buNone/>
                      </a:pPr>
                      <a:r>
                        <a:rPr b="1" lang="en" sz="2000" u="none" cap="none" strike="noStrike">
                          <a:solidFill>
                            <a:schemeClr val="lt1"/>
                          </a:solidFill>
                          <a:latin typeface="Rubik"/>
                          <a:ea typeface="Rubik"/>
                          <a:cs typeface="Rubik"/>
                          <a:sym typeface="Rubik"/>
                        </a:rPr>
                        <a:t>Energy</a:t>
                      </a:r>
                      <a:endParaRPr sz="1400" u="none" cap="none" strike="noStrike">
                        <a:solidFill>
                          <a:schemeClr val="lt1"/>
                        </a:solidFill>
                      </a:endParaRPr>
                    </a:p>
                  </a:txBody>
                  <a:tcPr marT="91425" marB="91425" marR="91425" marL="91425" anchor="ctr">
                    <a:lnL cap="flat" cmpd="sng" w="19050">
                      <a:solidFill>
                        <a:schemeClr val="accent1">
                          <a:alpha val="0"/>
                        </a:schemeClr>
                      </a:solidFill>
                      <a:prstDash val="solid"/>
                      <a:round/>
                      <a:headEnd len="sm" w="sm" type="none"/>
                      <a:tailEnd len="sm" w="sm" type="none"/>
                    </a:lnL>
                    <a:lnR cap="flat" cmpd="sng" w="19050">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Nunito"/>
                          <a:ea typeface="Nunito"/>
                          <a:cs typeface="Nunito"/>
                          <a:sym typeface="Nunito"/>
                        </a:rPr>
                        <a:t>70%</a:t>
                      </a:r>
                      <a:endParaRPr sz="1400" u="none" cap="none" strike="noStrike"/>
                    </a:p>
                  </a:txBody>
                  <a:tcPr marT="91425" marB="91425" marR="91425" marL="91425" anchor="ctr">
                    <a:lnL cap="flat" cmpd="sng" w="19050">
                      <a:solidFill>
                        <a:schemeClr val="accent1">
                          <a:alpha val="0"/>
                        </a:schemeClr>
                      </a:solidFill>
                      <a:prstDash val="solid"/>
                      <a:round/>
                      <a:headEnd len="sm" w="sm" type="none"/>
                      <a:tailEnd len="sm" w="sm" type="none"/>
                    </a:lnL>
                    <a:lnR cap="flat" cmpd="sng" w="19050">
                      <a:solidFill>
                        <a:schemeClr val="accent1">
                          <a:alpha val="0"/>
                        </a:scheme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9050">
                      <a:solidFill>
                        <a:schemeClr val="accent4">
                          <a:alpha val="0"/>
                        </a:schemeClr>
                      </a:solidFill>
                      <a:prstDash val="solid"/>
                      <a:round/>
                      <a:headEnd len="sm" w="sm" type="none"/>
                      <a:tailEnd len="sm" w="sm" type="none"/>
                    </a:lnB>
                  </a:tcPr>
                </a:tc>
              </a:tr>
            </a:tbl>
          </a:graphicData>
        </a:graphic>
      </p:graphicFrame>
      <p:sp>
        <p:nvSpPr>
          <p:cNvPr id="777" name="Google Shape;777;p26"/>
          <p:cNvSpPr/>
          <p:nvPr/>
        </p:nvSpPr>
        <p:spPr>
          <a:xfrm>
            <a:off x="3491200" y="2101963"/>
            <a:ext cx="2161500" cy="511500"/>
          </a:xfrm>
          <a:prstGeom prst="roundRect">
            <a:avLst>
              <a:gd fmla="val 50000" name="adj"/>
            </a:avLst>
          </a:prstGeom>
          <a:solidFill>
            <a:srgbClr val="DBA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26"/>
          <p:cNvSpPr/>
          <p:nvPr/>
        </p:nvSpPr>
        <p:spPr>
          <a:xfrm>
            <a:off x="6121350" y="2101963"/>
            <a:ext cx="2161500" cy="511500"/>
          </a:xfrm>
          <a:prstGeom prst="roundRect">
            <a:avLst>
              <a:gd fmla="val 50000" name="adj"/>
            </a:avLst>
          </a:prstGeom>
          <a:solidFill>
            <a:srgbClr val="DBA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26"/>
          <p:cNvSpPr/>
          <p:nvPr/>
        </p:nvSpPr>
        <p:spPr>
          <a:xfrm>
            <a:off x="861050" y="2101963"/>
            <a:ext cx="2161500" cy="511500"/>
          </a:xfrm>
          <a:prstGeom prst="roundRect">
            <a:avLst>
              <a:gd fmla="val 50000" name="adj"/>
            </a:avLst>
          </a:prstGeom>
          <a:solidFill>
            <a:srgbClr val="DBA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26"/>
          <p:cNvSpPr txBox="1"/>
          <p:nvPr/>
        </p:nvSpPr>
        <p:spPr>
          <a:xfrm>
            <a:off x="6209225" y="2629138"/>
            <a:ext cx="19860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10029"/>
                </a:solidFill>
                <a:latin typeface="Nunito"/>
                <a:ea typeface="Nunito"/>
                <a:cs typeface="Nunito"/>
                <a:sym typeface="Nunito"/>
              </a:rPr>
              <a:t>Despite being red, Mars is cold</a:t>
            </a:r>
            <a:endParaRPr b="0" i="0" sz="1400" u="none" cap="none" strike="noStrike">
              <a:solidFill>
                <a:srgbClr val="010029"/>
              </a:solidFill>
              <a:latin typeface="Nunito"/>
              <a:ea typeface="Nunito"/>
              <a:cs typeface="Nunito"/>
              <a:sym typeface="Nunito"/>
            </a:endParaRPr>
          </a:p>
        </p:txBody>
      </p:sp>
      <p:sp>
        <p:nvSpPr>
          <p:cNvPr id="781" name="Google Shape;781;p26"/>
          <p:cNvSpPr txBox="1"/>
          <p:nvPr/>
        </p:nvSpPr>
        <p:spPr>
          <a:xfrm>
            <a:off x="6365575" y="2162863"/>
            <a:ext cx="1673100" cy="38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Rubik"/>
                <a:ea typeface="Rubik"/>
                <a:cs typeface="Rubik"/>
                <a:sym typeface="Rubik"/>
              </a:rPr>
              <a:t>Week 3</a:t>
            </a:r>
            <a:endParaRPr b="1" i="0" sz="2000" u="none" cap="none" strike="noStrike">
              <a:solidFill>
                <a:srgbClr val="FFFFFF"/>
              </a:solidFill>
              <a:latin typeface="Rubik"/>
              <a:ea typeface="Rubik"/>
              <a:cs typeface="Rubik"/>
              <a:sym typeface="Rubik"/>
            </a:endParaRPr>
          </a:p>
        </p:txBody>
      </p:sp>
      <p:sp>
        <p:nvSpPr>
          <p:cNvPr id="782" name="Google Shape;782;p26"/>
          <p:cNvSpPr txBox="1"/>
          <p:nvPr/>
        </p:nvSpPr>
        <p:spPr>
          <a:xfrm>
            <a:off x="1105325" y="2162863"/>
            <a:ext cx="1673100" cy="38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Rubik"/>
                <a:ea typeface="Rubik"/>
                <a:cs typeface="Rubik"/>
                <a:sym typeface="Rubik"/>
              </a:rPr>
              <a:t>Week 1</a:t>
            </a:r>
            <a:endParaRPr b="1" i="0" sz="2000" u="none" cap="none" strike="noStrike">
              <a:solidFill>
                <a:srgbClr val="FFFFFF"/>
              </a:solidFill>
              <a:latin typeface="Rubik"/>
              <a:ea typeface="Rubik"/>
              <a:cs typeface="Rubik"/>
              <a:sym typeface="Rubik"/>
            </a:endParaRPr>
          </a:p>
        </p:txBody>
      </p:sp>
      <p:sp>
        <p:nvSpPr>
          <p:cNvPr id="783" name="Google Shape;783;p26"/>
          <p:cNvSpPr txBox="1"/>
          <p:nvPr/>
        </p:nvSpPr>
        <p:spPr>
          <a:xfrm>
            <a:off x="948800" y="2629138"/>
            <a:ext cx="19860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10029"/>
                </a:solidFill>
                <a:latin typeface="Nunito"/>
                <a:ea typeface="Nunito"/>
                <a:cs typeface="Nunito"/>
                <a:sym typeface="Nunito"/>
              </a:rPr>
              <a:t>Jupiter is the biggest planet of them all</a:t>
            </a:r>
            <a:endParaRPr b="0" i="0" sz="1400" u="none" cap="none" strike="noStrike">
              <a:solidFill>
                <a:srgbClr val="010029"/>
              </a:solidFill>
              <a:latin typeface="Nunito"/>
              <a:ea typeface="Nunito"/>
              <a:cs typeface="Nunito"/>
              <a:sym typeface="Nunito"/>
            </a:endParaRPr>
          </a:p>
        </p:txBody>
      </p:sp>
      <p:sp>
        <p:nvSpPr>
          <p:cNvPr id="784" name="Google Shape;784;p26"/>
          <p:cNvSpPr txBox="1"/>
          <p:nvPr/>
        </p:nvSpPr>
        <p:spPr>
          <a:xfrm>
            <a:off x="3735400" y="2162863"/>
            <a:ext cx="1673100" cy="38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Rubik"/>
                <a:ea typeface="Rubik"/>
                <a:cs typeface="Rubik"/>
                <a:sym typeface="Rubik"/>
              </a:rPr>
              <a:t>Week 2</a:t>
            </a:r>
            <a:endParaRPr b="1" i="0" sz="2000" u="none" cap="none" strike="noStrike">
              <a:solidFill>
                <a:srgbClr val="FFFFFF"/>
              </a:solidFill>
              <a:latin typeface="Rubik"/>
              <a:ea typeface="Rubik"/>
              <a:cs typeface="Rubik"/>
              <a:sym typeface="Rubik"/>
            </a:endParaRPr>
          </a:p>
        </p:txBody>
      </p:sp>
      <p:sp>
        <p:nvSpPr>
          <p:cNvPr id="785" name="Google Shape;785;p26"/>
          <p:cNvSpPr txBox="1"/>
          <p:nvPr/>
        </p:nvSpPr>
        <p:spPr>
          <a:xfrm>
            <a:off x="3578997" y="2629138"/>
            <a:ext cx="19860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10029"/>
                </a:solidFill>
                <a:latin typeface="Nunito"/>
                <a:ea typeface="Nunito"/>
                <a:cs typeface="Nunito"/>
                <a:sym typeface="Nunito"/>
              </a:rPr>
              <a:t>Saturn is the only planet with rings</a:t>
            </a:r>
            <a:endParaRPr b="0" i="0" sz="1400" u="none" cap="none" strike="noStrike">
              <a:solidFill>
                <a:srgbClr val="010029"/>
              </a:solidFill>
              <a:latin typeface="Nunito"/>
              <a:ea typeface="Nunito"/>
              <a:cs typeface="Nunito"/>
              <a:sym typeface="Nunito"/>
            </a:endParaRPr>
          </a:p>
        </p:txBody>
      </p:sp>
      <p:cxnSp>
        <p:nvCxnSpPr>
          <p:cNvPr id="786" name="Google Shape;786;p26"/>
          <p:cNvCxnSpPr>
            <a:stCxn id="766" idx="2"/>
          </p:cNvCxnSpPr>
          <p:nvPr/>
        </p:nvCxnSpPr>
        <p:spPr>
          <a:xfrm rot="10800000">
            <a:off x="1006600" y="1731801"/>
            <a:ext cx="761700" cy="0"/>
          </a:xfrm>
          <a:prstGeom prst="straightConnector1">
            <a:avLst/>
          </a:prstGeom>
          <a:noFill/>
          <a:ln cap="flat" cmpd="sng" w="9525">
            <a:solidFill>
              <a:schemeClr val="accent4"/>
            </a:solidFill>
            <a:prstDash val="solid"/>
            <a:round/>
            <a:headEnd len="sm" w="sm" type="none"/>
            <a:tailEnd len="sm" w="sm" type="none"/>
          </a:ln>
        </p:spPr>
      </p:cxnSp>
      <p:cxnSp>
        <p:nvCxnSpPr>
          <p:cNvPr id="787" name="Google Shape;787;p26"/>
          <p:cNvCxnSpPr>
            <a:stCxn id="788" idx="2"/>
            <a:endCxn id="766" idx="6"/>
          </p:cNvCxnSpPr>
          <p:nvPr/>
        </p:nvCxnSpPr>
        <p:spPr>
          <a:xfrm rot="10800000">
            <a:off x="2115425" y="1731801"/>
            <a:ext cx="2283000" cy="0"/>
          </a:xfrm>
          <a:prstGeom prst="straightConnector1">
            <a:avLst/>
          </a:prstGeom>
          <a:noFill/>
          <a:ln cap="flat" cmpd="sng" w="9525">
            <a:solidFill>
              <a:schemeClr val="accent4"/>
            </a:solidFill>
            <a:prstDash val="solid"/>
            <a:round/>
            <a:headEnd len="sm" w="sm" type="none"/>
            <a:tailEnd len="sm" w="sm" type="none"/>
          </a:ln>
        </p:spPr>
      </p:cxnSp>
      <p:cxnSp>
        <p:nvCxnSpPr>
          <p:cNvPr id="789" name="Google Shape;789;p26"/>
          <p:cNvCxnSpPr>
            <a:stCxn id="790" idx="2"/>
            <a:endCxn id="788" idx="6"/>
          </p:cNvCxnSpPr>
          <p:nvPr/>
        </p:nvCxnSpPr>
        <p:spPr>
          <a:xfrm rot="10800000">
            <a:off x="4745550" y="1731801"/>
            <a:ext cx="2283000" cy="0"/>
          </a:xfrm>
          <a:prstGeom prst="straightConnector1">
            <a:avLst/>
          </a:prstGeom>
          <a:noFill/>
          <a:ln cap="flat" cmpd="sng" w="9525">
            <a:solidFill>
              <a:schemeClr val="accent4"/>
            </a:solidFill>
            <a:prstDash val="solid"/>
            <a:round/>
            <a:headEnd len="sm" w="sm" type="none"/>
            <a:tailEnd len="sm" w="sm" type="none"/>
          </a:ln>
        </p:spPr>
      </p:cxnSp>
      <p:cxnSp>
        <p:nvCxnSpPr>
          <p:cNvPr id="791" name="Google Shape;791;p26"/>
          <p:cNvCxnSpPr>
            <a:endCxn id="790" idx="6"/>
          </p:cNvCxnSpPr>
          <p:nvPr/>
        </p:nvCxnSpPr>
        <p:spPr>
          <a:xfrm rot="10800000">
            <a:off x="7375697" y="1731801"/>
            <a:ext cx="761700" cy="0"/>
          </a:xfrm>
          <a:prstGeom prst="straightConnector1">
            <a:avLst/>
          </a:prstGeom>
          <a:noFill/>
          <a:ln cap="flat" cmpd="sng" w="9525">
            <a:solidFill>
              <a:schemeClr val="accent4"/>
            </a:solidFill>
            <a:prstDash val="solid"/>
            <a:round/>
            <a:headEnd len="sm" w="sm" type="none"/>
            <a:tailEnd len="sm" w="sm" type="none"/>
          </a:ln>
        </p:spPr>
      </p:cxnSp>
      <p:sp>
        <p:nvSpPr>
          <p:cNvPr id="792" name="Google Shape;792;p26"/>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Patient monitoring</a:t>
            </a:r>
            <a:endParaRPr/>
          </a:p>
        </p:txBody>
      </p:sp>
      <p:grpSp>
        <p:nvGrpSpPr>
          <p:cNvPr id="793" name="Google Shape;793;p26"/>
          <p:cNvGrpSpPr/>
          <p:nvPr/>
        </p:nvGrpSpPr>
        <p:grpSpPr>
          <a:xfrm>
            <a:off x="4325667" y="1502493"/>
            <a:ext cx="492664" cy="458603"/>
            <a:chOff x="1527350" y="3714188"/>
            <a:chExt cx="861301" cy="801753"/>
          </a:xfrm>
        </p:grpSpPr>
        <p:sp>
          <p:nvSpPr>
            <p:cNvPr id="794" name="Google Shape;794;p26"/>
            <p:cNvSpPr/>
            <p:nvPr/>
          </p:nvSpPr>
          <p:spPr>
            <a:xfrm>
              <a:off x="1527350" y="3714188"/>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26"/>
            <p:cNvSpPr/>
            <p:nvPr/>
          </p:nvSpPr>
          <p:spPr>
            <a:xfrm>
              <a:off x="1654550" y="3811625"/>
              <a:ext cx="606900" cy="606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5" name="Google Shape;795;p26"/>
          <p:cNvGrpSpPr/>
          <p:nvPr/>
        </p:nvGrpSpPr>
        <p:grpSpPr>
          <a:xfrm>
            <a:off x="6955792" y="1502493"/>
            <a:ext cx="492664" cy="458603"/>
            <a:chOff x="1527350" y="3714188"/>
            <a:chExt cx="861301" cy="801753"/>
          </a:xfrm>
        </p:grpSpPr>
        <p:sp>
          <p:nvSpPr>
            <p:cNvPr id="796" name="Google Shape;796;p26"/>
            <p:cNvSpPr/>
            <p:nvPr/>
          </p:nvSpPr>
          <p:spPr>
            <a:xfrm>
              <a:off x="1527350" y="3714188"/>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26"/>
            <p:cNvSpPr/>
            <p:nvPr/>
          </p:nvSpPr>
          <p:spPr>
            <a:xfrm>
              <a:off x="1654550" y="3811625"/>
              <a:ext cx="606900" cy="606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7" name="Google Shape;797;p26"/>
          <p:cNvGrpSpPr/>
          <p:nvPr/>
        </p:nvGrpSpPr>
        <p:grpSpPr>
          <a:xfrm>
            <a:off x="1811218" y="1602746"/>
            <a:ext cx="261289" cy="258114"/>
            <a:chOff x="1643050" y="1669415"/>
            <a:chExt cx="455525" cy="449990"/>
          </a:xfrm>
        </p:grpSpPr>
        <p:sp>
          <p:nvSpPr>
            <p:cNvPr id="798" name="Google Shape;798;p26"/>
            <p:cNvSpPr/>
            <p:nvPr/>
          </p:nvSpPr>
          <p:spPr>
            <a:xfrm>
              <a:off x="1887805" y="1736840"/>
              <a:ext cx="144749" cy="144749"/>
            </a:xfrm>
            <a:custGeom>
              <a:rect b="b" l="l" r="r" t="t"/>
              <a:pathLst>
                <a:path extrusionOk="0" h="1857" w="1857">
                  <a:moveTo>
                    <a:pt x="1365" y="884"/>
                  </a:moveTo>
                  <a:cubicBezTo>
                    <a:pt x="1267" y="884"/>
                    <a:pt x="1187" y="803"/>
                    <a:pt x="1187" y="705"/>
                  </a:cubicBezTo>
                  <a:cubicBezTo>
                    <a:pt x="1187" y="616"/>
                    <a:pt x="1267" y="536"/>
                    <a:pt x="1365" y="536"/>
                  </a:cubicBezTo>
                  <a:cubicBezTo>
                    <a:pt x="1455" y="536"/>
                    <a:pt x="1535" y="616"/>
                    <a:pt x="1535" y="705"/>
                  </a:cubicBezTo>
                  <a:cubicBezTo>
                    <a:pt x="1535" y="803"/>
                    <a:pt x="1455" y="884"/>
                    <a:pt x="1365" y="884"/>
                  </a:cubicBezTo>
                  <a:close/>
                  <a:moveTo>
                    <a:pt x="1276" y="1499"/>
                  </a:moveTo>
                  <a:cubicBezTo>
                    <a:pt x="1196" y="1544"/>
                    <a:pt x="1089" y="1517"/>
                    <a:pt x="1044" y="1437"/>
                  </a:cubicBezTo>
                  <a:cubicBezTo>
                    <a:pt x="991" y="1348"/>
                    <a:pt x="857" y="1348"/>
                    <a:pt x="812" y="1437"/>
                  </a:cubicBezTo>
                  <a:cubicBezTo>
                    <a:pt x="759" y="1517"/>
                    <a:pt x="661" y="1544"/>
                    <a:pt x="580" y="1499"/>
                  </a:cubicBezTo>
                  <a:cubicBezTo>
                    <a:pt x="491" y="1455"/>
                    <a:pt x="464" y="1348"/>
                    <a:pt x="509" y="1267"/>
                  </a:cubicBezTo>
                  <a:cubicBezTo>
                    <a:pt x="598" y="1116"/>
                    <a:pt x="759" y="1026"/>
                    <a:pt x="928" y="1026"/>
                  </a:cubicBezTo>
                  <a:cubicBezTo>
                    <a:pt x="1098" y="1026"/>
                    <a:pt x="1249" y="1116"/>
                    <a:pt x="1339" y="1267"/>
                  </a:cubicBezTo>
                  <a:cubicBezTo>
                    <a:pt x="1383" y="1348"/>
                    <a:pt x="1357" y="1455"/>
                    <a:pt x="1276" y="1499"/>
                  </a:cubicBezTo>
                  <a:close/>
                  <a:moveTo>
                    <a:pt x="322" y="705"/>
                  </a:moveTo>
                  <a:cubicBezTo>
                    <a:pt x="322" y="616"/>
                    <a:pt x="393" y="536"/>
                    <a:pt x="491" y="536"/>
                  </a:cubicBezTo>
                  <a:cubicBezTo>
                    <a:pt x="589" y="536"/>
                    <a:pt x="661" y="616"/>
                    <a:pt x="661" y="705"/>
                  </a:cubicBezTo>
                  <a:cubicBezTo>
                    <a:pt x="661" y="803"/>
                    <a:pt x="589" y="884"/>
                    <a:pt x="491" y="884"/>
                  </a:cubicBezTo>
                  <a:cubicBezTo>
                    <a:pt x="393" y="884"/>
                    <a:pt x="322" y="803"/>
                    <a:pt x="322" y="705"/>
                  </a:cubicBezTo>
                  <a:close/>
                  <a:moveTo>
                    <a:pt x="928" y="0"/>
                  </a:moveTo>
                  <a:cubicBezTo>
                    <a:pt x="411" y="0"/>
                    <a:pt x="1" y="411"/>
                    <a:pt x="1" y="928"/>
                  </a:cubicBezTo>
                  <a:cubicBezTo>
                    <a:pt x="1" y="1437"/>
                    <a:pt x="411" y="1856"/>
                    <a:pt x="928" y="1856"/>
                  </a:cubicBezTo>
                  <a:cubicBezTo>
                    <a:pt x="1437" y="1856"/>
                    <a:pt x="1856" y="1437"/>
                    <a:pt x="1856" y="928"/>
                  </a:cubicBezTo>
                  <a:cubicBezTo>
                    <a:pt x="1856" y="411"/>
                    <a:pt x="1437" y="0"/>
                    <a:pt x="92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26"/>
            <p:cNvSpPr/>
            <p:nvPr/>
          </p:nvSpPr>
          <p:spPr>
            <a:xfrm>
              <a:off x="1716087" y="1669415"/>
              <a:ext cx="382488" cy="296278"/>
            </a:xfrm>
            <a:custGeom>
              <a:rect b="b" l="l" r="r" t="t"/>
              <a:pathLst>
                <a:path extrusionOk="0" h="3801" w="4907">
                  <a:moveTo>
                    <a:pt x="3131" y="3060"/>
                  </a:moveTo>
                  <a:cubicBezTo>
                    <a:pt x="2427" y="3060"/>
                    <a:pt x="1856" y="2489"/>
                    <a:pt x="1856" y="1793"/>
                  </a:cubicBezTo>
                  <a:cubicBezTo>
                    <a:pt x="1856" y="1089"/>
                    <a:pt x="2427" y="518"/>
                    <a:pt x="3131" y="518"/>
                  </a:cubicBezTo>
                  <a:cubicBezTo>
                    <a:pt x="3827" y="518"/>
                    <a:pt x="4398" y="1089"/>
                    <a:pt x="4398" y="1793"/>
                  </a:cubicBezTo>
                  <a:cubicBezTo>
                    <a:pt x="4398" y="2489"/>
                    <a:pt x="3827" y="3060"/>
                    <a:pt x="3131" y="3060"/>
                  </a:cubicBezTo>
                  <a:close/>
                  <a:moveTo>
                    <a:pt x="4345" y="0"/>
                  </a:moveTo>
                  <a:lnTo>
                    <a:pt x="1062" y="0"/>
                  </a:lnTo>
                  <a:cubicBezTo>
                    <a:pt x="972" y="0"/>
                    <a:pt x="901" y="80"/>
                    <a:pt x="901" y="170"/>
                  </a:cubicBezTo>
                  <a:lnTo>
                    <a:pt x="901" y="946"/>
                  </a:lnTo>
                  <a:lnTo>
                    <a:pt x="71" y="1561"/>
                  </a:lnTo>
                  <a:cubicBezTo>
                    <a:pt x="27" y="1597"/>
                    <a:pt x="0" y="1651"/>
                    <a:pt x="0" y="1704"/>
                  </a:cubicBezTo>
                  <a:cubicBezTo>
                    <a:pt x="0" y="1758"/>
                    <a:pt x="27" y="1811"/>
                    <a:pt x="71" y="1838"/>
                  </a:cubicBezTo>
                  <a:lnTo>
                    <a:pt x="901" y="2462"/>
                  </a:lnTo>
                  <a:lnTo>
                    <a:pt x="901" y="2685"/>
                  </a:lnTo>
                  <a:lnTo>
                    <a:pt x="1829" y="2685"/>
                  </a:lnTo>
                  <a:cubicBezTo>
                    <a:pt x="1954" y="2685"/>
                    <a:pt x="2052" y="2792"/>
                    <a:pt x="2052" y="2917"/>
                  </a:cubicBezTo>
                  <a:lnTo>
                    <a:pt x="2052" y="3801"/>
                  </a:lnTo>
                  <a:lnTo>
                    <a:pt x="4345" y="3801"/>
                  </a:lnTo>
                  <a:cubicBezTo>
                    <a:pt x="4657" y="3801"/>
                    <a:pt x="4907" y="3542"/>
                    <a:pt x="4907" y="3230"/>
                  </a:cubicBezTo>
                  <a:lnTo>
                    <a:pt x="4907" y="571"/>
                  </a:lnTo>
                  <a:cubicBezTo>
                    <a:pt x="4907" y="259"/>
                    <a:pt x="4657" y="0"/>
                    <a:pt x="434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26"/>
            <p:cNvSpPr/>
            <p:nvPr/>
          </p:nvSpPr>
          <p:spPr>
            <a:xfrm>
              <a:off x="1643050" y="1905829"/>
              <a:ext cx="206561" cy="213576"/>
            </a:xfrm>
            <a:custGeom>
              <a:rect b="b" l="l" r="r" t="t"/>
              <a:pathLst>
                <a:path extrusionOk="0" h="2740" w="2650">
                  <a:moveTo>
                    <a:pt x="1838" y="857"/>
                  </a:moveTo>
                  <a:lnTo>
                    <a:pt x="812" y="857"/>
                  </a:lnTo>
                  <a:cubicBezTo>
                    <a:pt x="714" y="857"/>
                    <a:pt x="634" y="768"/>
                    <a:pt x="643" y="669"/>
                  </a:cubicBezTo>
                  <a:cubicBezTo>
                    <a:pt x="652" y="580"/>
                    <a:pt x="732" y="509"/>
                    <a:pt x="821" y="509"/>
                  </a:cubicBezTo>
                  <a:lnTo>
                    <a:pt x="1829" y="509"/>
                  </a:lnTo>
                  <a:cubicBezTo>
                    <a:pt x="1918" y="509"/>
                    <a:pt x="1999" y="580"/>
                    <a:pt x="2008" y="669"/>
                  </a:cubicBezTo>
                  <a:cubicBezTo>
                    <a:pt x="2016" y="768"/>
                    <a:pt x="1936" y="857"/>
                    <a:pt x="1838" y="857"/>
                  </a:cubicBezTo>
                  <a:close/>
                  <a:moveTo>
                    <a:pt x="1838" y="1544"/>
                  </a:moveTo>
                  <a:lnTo>
                    <a:pt x="812" y="1544"/>
                  </a:lnTo>
                  <a:cubicBezTo>
                    <a:pt x="714" y="1544"/>
                    <a:pt x="634" y="1454"/>
                    <a:pt x="643" y="1347"/>
                  </a:cubicBezTo>
                  <a:cubicBezTo>
                    <a:pt x="652" y="1267"/>
                    <a:pt x="732" y="1196"/>
                    <a:pt x="821" y="1196"/>
                  </a:cubicBezTo>
                  <a:lnTo>
                    <a:pt x="1829" y="1196"/>
                  </a:lnTo>
                  <a:cubicBezTo>
                    <a:pt x="1918" y="1196"/>
                    <a:pt x="1999" y="1267"/>
                    <a:pt x="2008" y="1347"/>
                  </a:cubicBezTo>
                  <a:cubicBezTo>
                    <a:pt x="2016" y="1454"/>
                    <a:pt x="1936" y="1544"/>
                    <a:pt x="1838" y="1544"/>
                  </a:cubicBezTo>
                  <a:close/>
                  <a:moveTo>
                    <a:pt x="2204" y="0"/>
                  </a:moveTo>
                  <a:lnTo>
                    <a:pt x="437" y="0"/>
                  </a:lnTo>
                  <a:cubicBezTo>
                    <a:pt x="197" y="0"/>
                    <a:pt x="0" y="197"/>
                    <a:pt x="0" y="437"/>
                  </a:cubicBezTo>
                  <a:lnTo>
                    <a:pt x="0" y="1704"/>
                  </a:lnTo>
                  <a:cubicBezTo>
                    <a:pt x="0" y="1954"/>
                    <a:pt x="197" y="2150"/>
                    <a:pt x="437" y="2150"/>
                  </a:cubicBezTo>
                  <a:cubicBezTo>
                    <a:pt x="553" y="2150"/>
                    <a:pt x="589" y="2141"/>
                    <a:pt x="625" y="2186"/>
                  </a:cubicBezTo>
                  <a:lnTo>
                    <a:pt x="1008" y="2570"/>
                  </a:lnTo>
                  <a:cubicBezTo>
                    <a:pt x="1178" y="2739"/>
                    <a:pt x="1463" y="2739"/>
                    <a:pt x="1642" y="2570"/>
                  </a:cubicBezTo>
                  <a:lnTo>
                    <a:pt x="2016" y="2186"/>
                  </a:lnTo>
                  <a:cubicBezTo>
                    <a:pt x="2061" y="2141"/>
                    <a:pt x="2097" y="2150"/>
                    <a:pt x="2204" y="2150"/>
                  </a:cubicBezTo>
                  <a:cubicBezTo>
                    <a:pt x="2454" y="2150"/>
                    <a:pt x="2650" y="1954"/>
                    <a:pt x="2650" y="1704"/>
                  </a:cubicBezTo>
                  <a:lnTo>
                    <a:pt x="2650" y="437"/>
                  </a:lnTo>
                  <a:cubicBezTo>
                    <a:pt x="2650" y="197"/>
                    <a:pt x="2454" y="0"/>
                    <a:pt x="220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1" name="Google Shape;801;p26"/>
          <p:cNvGrpSpPr/>
          <p:nvPr/>
        </p:nvGrpSpPr>
        <p:grpSpPr>
          <a:xfrm>
            <a:off x="4469274" y="1601156"/>
            <a:ext cx="205446" cy="261289"/>
            <a:chOff x="5890402" y="1665206"/>
            <a:chExt cx="358169" cy="455525"/>
          </a:xfrm>
        </p:grpSpPr>
        <p:sp>
          <p:nvSpPr>
            <p:cNvPr id="802" name="Google Shape;802;p26"/>
            <p:cNvSpPr/>
            <p:nvPr/>
          </p:nvSpPr>
          <p:spPr>
            <a:xfrm>
              <a:off x="5890402" y="1691630"/>
              <a:ext cx="358169" cy="429101"/>
            </a:xfrm>
            <a:custGeom>
              <a:rect b="b" l="l" r="r" t="t"/>
              <a:pathLst>
                <a:path extrusionOk="0" h="5505" w="4595">
                  <a:moveTo>
                    <a:pt x="3863" y="2061"/>
                  </a:moveTo>
                  <a:cubicBezTo>
                    <a:pt x="3934" y="2133"/>
                    <a:pt x="3934" y="2240"/>
                    <a:pt x="3863" y="2311"/>
                  </a:cubicBezTo>
                  <a:cubicBezTo>
                    <a:pt x="3800" y="2374"/>
                    <a:pt x="3693" y="2374"/>
                    <a:pt x="3622" y="2311"/>
                  </a:cubicBezTo>
                  <a:lnTo>
                    <a:pt x="3479" y="2160"/>
                  </a:lnTo>
                  <a:lnTo>
                    <a:pt x="3337" y="2311"/>
                  </a:lnTo>
                  <a:cubicBezTo>
                    <a:pt x="3274" y="2374"/>
                    <a:pt x="3158" y="2374"/>
                    <a:pt x="3096" y="2311"/>
                  </a:cubicBezTo>
                  <a:cubicBezTo>
                    <a:pt x="3024" y="2240"/>
                    <a:pt x="3024" y="2133"/>
                    <a:pt x="3096" y="2061"/>
                  </a:cubicBezTo>
                  <a:lnTo>
                    <a:pt x="3238" y="1919"/>
                  </a:lnTo>
                  <a:lnTo>
                    <a:pt x="3096" y="1776"/>
                  </a:lnTo>
                  <a:cubicBezTo>
                    <a:pt x="3024" y="1713"/>
                    <a:pt x="3024" y="1606"/>
                    <a:pt x="3096" y="1535"/>
                  </a:cubicBezTo>
                  <a:cubicBezTo>
                    <a:pt x="3158" y="1473"/>
                    <a:pt x="3274" y="1473"/>
                    <a:pt x="3337" y="1535"/>
                  </a:cubicBezTo>
                  <a:lnTo>
                    <a:pt x="3479" y="1678"/>
                  </a:lnTo>
                  <a:lnTo>
                    <a:pt x="3622" y="1535"/>
                  </a:lnTo>
                  <a:cubicBezTo>
                    <a:pt x="3693" y="1473"/>
                    <a:pt x="3800" y="1473"/>
                    <a:pt x="3863" y="1535"/>
                  </a:cubicBezTo>
                  <a:cubicBezTo>
                    <a:pt x="3934" y="1606"/>
                    <a:pt x="3934" y="1713"/>
                    <a:pt x="3863" y="1776"/>
                  </a:cubicBezTo>
                  <a:lnTo>
                    <a:pt x="3720" y="1919"/>
                  </a:lnTo>
                  <a:close/>
                  <a:moveTo>
                    <a:pt x="3863" y="3284"/>
                  </a:moveTo>
                  <a:cubicBezTo>
                    <a:pt x="3934" y="3355"/>
                    <a:pt x="3934" y="3462"/>
                    <a:pt x="3863" y="3533"/>
                  </a:cubicBezTo>
                  <a:cubicBezTo>
                    <a:pt x="3800" y="3596"/>
                    <a:pt x="3693" y="3596"/>
                    <a:pt x="3622" y="3533"/>
                  </a:cubicBezTo>
                  <a:lnTo>
                    <a:pt x="3479" y="3391"/>
                  </a:lnTo>
                  <a:lnTo>
                    <a:pt x="3337" y="3533"/>
                  </a:lnTo>
                  <a:cubicBezTo>
                    <a:pt x="3274" y="3596"/>
                    <a:pt x="3158" y="3596"/>
                    <a:pt x="3096" y="3533"/>
                  </a:cubicBezTo>
                  <a:cubicBezTo>
                    <a:pt x="3024" y="3462"/>
                    <a:pt x="3024" y="3355"/>
                    <a:pt x="3096" y="3284"/>
                  </a:cubicBezTo>
                  <a:lnTo>
                    <a:pt x="3238" y="3141"/>
                  </a:lnTo>
                  <a:lnTo>
                    <a:pt x="3096" y="2998"/>
                  </a:lnTo>
                  <a:cubicBezTo>
                    <a:pt x="3024" y="2936"/>
                    <a:pt x="3024" y="2829"/>
                    <a:pt x="3096" y="2757"/>
                  </a:cubicBezTo>
                  <a:cubicBezTo>
                    <a:pt x="3158" y="2695"/>
                    <a:pt x="3274" y="2695"/>
                    <a:pt x="3337" y="2757"/>
                  </a:cubicBezTo>
                  <a:lnTo>
                    <a:pt x="3479" y="2900"/>
                  </a:lnTo>
                  <a:lnTo>
                    <a:pt x="3622" y="2757"/>
                  </a:lnTo>
                  <a:cubicBezTo>
                    <a:pt x="3693" y="2695"/>
                    <a:pt x="3800" y="2695"/>
                    <a:pt x="3863" y="2757"/>
                  </a:cubicBezTo>
                  <a:cubicBezTo>
                    <a:pt x="3934" y="2829"/>
                    <a:pt x="3934" y="2936"/>
                    <a:pt x="3863" y="2998"/>
                  </a:cubicBezTo>
                  <a:lnTo>
                    <a:pt x="3720" y="3141"/>
                  </a:lnTo>
                  <a:close/>
                  <a:moveTo>
                    <a:pt x="3863" y="4497"/>
                  </a:moveTo>
                  <a:cubicBezTo>
                    <a:pt x="3934" y="4568"/>
                    <a:pt x="3934" y="4675"/>
                    <a:pt x="3863" y="4738"/>
                  </a:cubicBezTo>
                  <a:cubicBezTo>
                    <a:pt x="3800" y="4809"/>
                    <a:pt x="3693" y="4809"/>
                    <a:pt x="3622" y="4738"/>
                  </a:cubicBezTo>
                  <a:lnTo>
                    <a:pt x="3479" y="4595"/>
                  </a:lnTo>
                  <a:lnTo>
                    <a:pt x="3337" y="4738"/>
                  </a:lnTo>
                  <a:cubicBezTo>
                    <a:pt x="3274" y="4809"/>
                    <a:pt x="3158" y="4809"/>
                    <a:pt x="3096" y="4738"/>
                  </a:cubicBezTo>
                  <a:cubicBezTo>
                    <a:pt x="3024" y="4675"/>
                    <a:pt x="3024" y="4568"/>
                    <a:pt x="3096" y="4497"/>
                  </a:cubicBezTo>
                  <a:lnTo>
                    <a:pt x="3238" y="4354"/>
                  </a:lnTo>
                  <a:lnTo>
                    <a:pt x="3096" y="4211"/>
                  </a:lnTo>
                  <a:cubicBezTo>
                    <a:pt x="3024" y="4149"/>
                    <a:pt x="3024" y="4033"/>
                    <a:pt x="3096" y="3970"/>
                  </a:cubicBezTo>
                  <a:cubicBezTo>
                    <a:pt x="3158" y="3899"/>
                    <a:pt x="3274" y="3899"/>
                    <a:pt x="3337" y="3970"/>
                  </a:cubicBezTo>
                  <a:lnTo>
                    <a:pt x="3479" y="4113"/>
                  </a:lnTo>
                  <a:lnTo>
                    <a:pt x="3622" y="3970"/>
                  </a:lnTo>
                  <a:cubicBezTo>
                    <a:pt x="3693" y="3899"/>
                    <a:pt x="3800" y="3899"/>
                    <a:pt x="3863" y="3970"/>
                  </a:cubicBezTo>
                  <a:cubicBezTo>
                    <a:pt x="3934" y="4033"/>
                    <a:pt x="3934" y="4149"/>
                    <a:pt x="3863" y="4211"/>
                  </a:cubicBezTo>
                  <a:lnTo>
                    <a:pt x="3720" y="4354"/>
                  </a:lnTo>
                  <a:close/>
                  <a:moveTo>
                    <a:pt x="2632" y="2088"/>
                  </a:moveTo>
                  <a:lnTo>
                    <a:pt x="865" y="2088"/>
                  </a:lnTo>
                  <a:cubicBezTo>
                    <a:pt x="776" y="2088"/>
                    <a:pt x="696" y="2026"/>
                    <a:pt x="687" y="1936"/>
                  </a:cubicBezTo>
                  <a:cubicBezTo>
                    <a:pt x="678" y="1838"/>
                    <a:pt x="758" y="1749"/>
                    <a:pt x="856" y="1749"/>
                  </a:cubicBezTo>
                  <a:lnTo>
                    <a:pt x="2623" y="1749"/>
                  </a:lnTo>
                  <a:cubicBezTo>
                    <a:pt x="2712" y="1749"/>
                    <a:pt x="2792" y="1812"/>
                    <a:pt x="2801" y="1901"/>
                  </a:cubicBezTo>
                  <a:cubicBezTo>
                    <a:pt x="2810" y="2008"/>
                    <a:pt x="2730" y="2088"/>
                    <a:pt x="2632" y="2088"/>
                  </a:cubicBezTo>
                  <a:close/>
                  <a:moveTo>
                    <a:pt x="2632" y="3310"/>
                  </a:moveTo>
                  <a:lnTo>
                    <a:pt x="865" y="3310"/>
                  </a:lnTo>
                  <a:cubicBezTo>
                    <a:pt x="776" y="3310"/>
                    <a:pt x="696" y="3248"/>
                    <a:pt x="687" y="3159"/>
                  </a:cubicBezTo>
                  <a:cubicBezTo>
                    <a:pt x="678" y="3061"/>
                    <a:pt x="758" y="2971"/>
                    <a:pt x="856" y="2971"/>
                  </a:cubicBezTo>
                  <a:lnTo>
                    <a:pt x="2623" y="2971"/>
                  </a:lnTo>
                  <a:cubicBezTo>
                    <a:pt x="2712" y="2971"/>
                    <a:pt x="2792" y="3034"/>
                    <a:pt x="2801" y="3123"/>
                  </a:cubicBezTo>
                  <a:cubicBezTo>
                    <a:pt x="2810" y="3230"/>
                    <a:pt x="2730" y="3310"/>
                    <a:pt x="2632" y="3310"/>
                  </a:cubicBezTo>
                  <a:close/>
                  <a:moveTo>
                    <a:pt x="2632" y="4524"/>
                  </a:moveTo>
                  <a:lnTo>
                    <a:pt x="865" y="4524"/>
                  </a:lnTo>
                  <a:cubicBezTo>
                    <a:pt x="776" y="4524"/>
                    <a:pt x="696" y="4461"/>
                    <a:pt x="687" y="4372"/>
                  </a:cubicBezTo>
                  <a:cubicBezTo>
                    <a:pt x="678" y="4274"/>
                    <a:pt x="758" y="4185"/>
                    <a:pt x="856" y="4185"/>
                  </a:cubicBezTo>
                  <a:lnTo>
                    <a:pt x="2623" y="4185"/>
                  </a:lnTo>
                  <a:cubicBezTo>
                    <a:pt x="2712" y="4185"/>
                    <a:pt x="2792" y="4247"/>
                    <a:pt x="2801" y="4336"/>
                  </a:cubicBezTo>
                  <a:cubicBezTo>
                    <a:pt x="2810" y="4434"/>
                    <a:pt x="2730" y="4524"/>
                    <a:pt x="2632" y="4524"/>
                  </a:cubicBezTo>
                  <a:close/>
                  <a:moveTo>
                    <a:pt x="4425" y="1"/>
                  </a:moveTo>
                  <a:lnTo>
                    <a:pt x="3774" y="1"/>
                  </a:lnTo>
                  <a:lnTo>
                    <a:pt x="3774" y="402"/>
                  </a:lnTo>
                  <a:cubicBezTo>
                    <a:pt x="3774" y="688"/>
                    <a:pt x="3542" y="911"/>
                    <a:pt x="3256" y="911"/>
                  </a:cubicBezTo>
                  <a:lnTo>
                    <a:pt x="1356" y="911"/>
                  </a:lnTo>
                  <a:cubicBezTo>
                    <a:pt x="1071" y="911"/>
                    <a:pt x="839" y="688"/>
                    <a:pt x="839" y="402"/>
                  </a:cubicBezTo>
                  <a:lnTo>
                    <a:pt x="839" y="1"/>
                  </a:lnTo>
                  <a:lnTo>
                    <a:pt x="178" y="1"/>
                  </a:lnTo>
                  <a:cubicBezTo>
                    <a:pt x="80" y="1"/>
                    <a:pt x="0" y="81"/>
                    <a:pt x="0" y="170"/>
                  </a:cubicBezTo>
                  <a:lnTo>
                    <a:pt x="0" y="5335"/>
                  </a:lnTo>
                  <a:cubicBezTo>
                    <a:pt x="0" y="5434"/>
                    <a:pt x="80" y="5505"/>
                    <a:pt x="178" y="5505"/>
                  </a:cubicBezTo>
                  <a:lnTo>
                    <a:pt x="4425" y="5505"/>
                  </a:lnTo>
                  <a:cubicBezTo>
                    <a:pt x="4523" y="5505"/>
                    <a:pt x="4594" y="5434"/>
                    <a:pt x="4594" y="5335"/>
                  </a:cubicBezTo>
                  <a:lnTo>
                    <a:pt x="4594" y="170"/>
                  </a:lnTo>
                  <a:cubicBezTo>
                    <a:pt x="4594" y="81"/>
                    <a:pt x="4523" y="1"/>
                    <a:pt x="442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26"/>
            <p:cNvSpPr/>
            <p:nvPr/>
          </p:nvSpPr>
          <p:spPr>
            <a:xfrm>
              <a:off x="5982146" y="1665206"/>
              <a:ext cx="176005" cy="71010"/>
            </a:xfrm>
            <a:custGeom>
              <a:rect b="b" l="l" r="r" t="t"/>
              <a:pathLst>
                <a:path extrusionOk="0" h="911" w="2258">
                  <a:moveTo>
                    <a:pt x="2258" y="170"/>
                  </a:moveTo>
                  <a:lnTo>
                    <a:pt x="2258" y="741"/>
                  </a:lnTo>
                  <a:cubicBezTo>
                    <a:pt x="2258" y="830"/>
                    <a:pt x="2177" y="911"/>
                    <a:pt x="2079" y="911"/>
                  </a:cubicBezTo>
                  <a:lnTo>
                    <a:pt x="179" y="911"/>
                  </a:lnTo>
                  <a:cubicBezTo>
                    <a:pt x="81" y="911"/>
                    <a:pt x="1" y="830"/>
                    <a:pt x="1" y="741"/>
                  </a:cubicBezTo>
                  <a:lnTo>
                    <a:pt x="1" y="170"/>
                  </a:lnTo>
                  <a:cubicBezTo>
                    <a:pt x="1" y="72"/>
                    <a:pt x="81" y="1"/>
                    <a:pt x="179" y="1"/>
                  </a:cubicBezTo>
                  <a:lnTo>
                    <a:pt x="2079" y="1"/>
                  </a:lnTo>
                  <a:cubicBezTo>
                    <a:pt x="2177" y="1"/>
                    <a:pt x="2258" y="72"/>
                    <a:pt x="2258" y="17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4" name="Google Shape;804;p26"/>
          <p:cNvGrpSpPr/>
          <p:nvPr/>
        </p:nvGrpSpPr>
        <p:grpSpPr>
          <a:xfrm rot="10800000">
            <a:off x="7071254" y="1600553"/>
            <a:ext cx="261736" cy="262496"/>
            <a:chOff x="6446635" y="3334134"/>
            <a:chExt cx="456305" cy="457630"/>
          </a:xfrm>
        </p:grpSpPr>
        <p:sp>
          <p:nvSpPr>
            <p:cNvPr id="805" name="Google Shape;805;p26"/>
            <p:cNvSpPr/>
            <p:nvPr/>
          </p:nvSpPr>
          <p:spPr>
            <a:xfrm>
              <a:off x="6446635" y="3334134"/>
              <a:ext cx="456305" cy="457630"/>
            </a:xfrm>
            <a:custGeom>
              <a:rect b="b" l="l" r="r" t="t"/>
              <a:pathLst>
                <a:path extrusionOk="0" h="5871" w="5854">
                  <a:moveTo>
                    <a:pt x="4577" y="2614"/>
                  </a:moveTo>
                  <a:cubicBezTo>
                    <a:pt x="4470" y="2730"/>
                    <a:pt x="4319" y="2801"/>
                    <a:pt x="4149" y="2801"/>
                  </a:cubicBezTo>
                  <a:lnTo>
                    <a:pt x="3766" y="2801"/>
                  </a:lnTo>
                  <a:cubicBezTo>
                    <a:pt x="3864" y="3015"/>
                    <a:pt x="3917" y="3256"/>
                    <a:pt x="3926" y="3488"/>
                  </a:cubicBezTo>
                  <a:cubicBezTo>
                    <a:pt x="3926" y="3747"/>
                    <a:pt x="3757" y="3961"/>
                    <a:pt x="3507" y="4023"/>
                  </a:cubicBezTo>
                  <a:lnTo>
                    <a:pt x="3498" y="4023"/>
                  </a:lnTo>
                  <a:cubicBezTo>
                    <a:pt x="3364" y="4059"/>
                    <a:pt x="3212" y="4006"/>
                    <a:pt x="3132" y="3881"/>
                  </a:cubicBezTo>
                  <a:lnTo>
                    <a:pt x="2534" y="2953"/>
                  </a:lnTo>
                  <a:cubicBezTo>
                    <a:pt x="2481" y="2873"/>
                    <a:pt x="2392" y="2819"/>
                    <a:pt x="2294" y="2810"/>
                  </a:cubicBezTo>
                  <a:lnTo>
                    <a:pt x="2258" y="2810"/>
                  </a:lnTo>
                  <a:lnTo>
                    <a:pt x="2258" y="2846"/>
                  </a:lnTo>
                  <a:cubicBezTo>
                    <a:pt x="2258" y="2944"/>
                    <a:pt x="2187" y="3015"/>
                    <a:pt x="2088" y="3015"/>
                  </a:cubicBezTo>
                  <a:lnTo>
                    <a:pt x="1286" y="3015"/>
                  </a:lnTo>
                  <a:cubicBezTo>
                    <a:pt x="1196" y="3015"/>
                    <a:pt x="1116" y="2944"/>
                    <a:pt x="1116" y="2846"/>
                  </a:cubicBezTo>
                  <a:lnTo>
                    <a:pt x="1116" y="848"/>
                  </a:lnTo>
                  <a:cubicBezTo>
                    <a:pt x="1116" y="749"/>
                    <a:pt x="1196" y="678"/>
                    <a:pt x="1294" y="678"/>
                  </a:cubicBezTo>
                  <a:lnTo>
                    <a:pt x="2088" y="687"/>
                  </a:lnTo>
                  <a:cubicBezTo>
                    <a:pt x="2187" y="687"/>
                    <a:pt x="2258" y="758"/>
                    <a:pt x="2258" y="856"/>
                  </a:cubicBezTo>
                  <a:lnTo>
                    <a:pt x="2258" y="910"/>
                  </a:lnTo>
                  <a:cubicBezTo>
                    <a:pt x="2392" y="910"/>
                    <a:pt x="2499" y="919"/>
                    <a:pt x="2633" y="839"/>
                  </a:cubicBezTo>
                  <a:cubicBezTo>
                    <a:pt x="2766" y="758"/>
                    <a:pt x="2909" y="723"/>
                    <a:pt x="3061" y="723"/>
                  </a:cubicBezTo>
                  <a:lnTo>
                    <a:pt x="4078" y="723"/>
                  </a:lnTo>
                  <a:cubicBezTo>
                    <a:pt x="4337" y="723"/>
                    <a:pt x="4560" y="919"/>
                    <a:pt x="4595" y="1187"/>
                  </a:cubicBezTo>
                  <a:lnTo>
                    <a:pt x="4711" y="2168"/>
                  </a:lnTo>
                  <a:cubicBezTo>
                    <a:pt x="4738" y="2328"/>
                    <a:pt x="4684" y="2489"/>
                    <a:pt x="4577" y="2614"/>
                  </a:cubicBezTo>
                  <a:close/>
                  <a:moveTo>
                    <a:pt x="5032" y="0"/>
                  </a:moveTo>
                  <a:lnTo>
                    <a:pt x="813" y="0"/>
                  </a:lnTo>
                  <a:cubicBezTo>
                    <a:pt x="367" y="0"/>
                    <a:pt x="1" y="366"/>
                    <a:pt x="1" y="812"/>
                  </a:cubicBezTo>
                  <a:lnTo>
                    <a:pt x="1" y="3907"/>
                  </a:lnTo>
                  <a:cubicBezTo>
                    <a:pt x="1" y="4353"/>
                    <a:pt x="367" y="4719"/>
                    <a:pt x="813" y="4719"/>
                  </a:cubicBezTo>
                  <a:lnTo>
                    <a:pt x="1856" y="4719"/>
                  </a:lnTo>
                  <a:lnTo>
                    <a:pt x="2793" y="5790"/>
                  </a:lnTo>
                  <a:cubicBezTo>
                    <a:pt x="2865" y="5870"/>
                    <a:pt x="2981" y="5870"/>
                    <a:pt x="3052" y="5790"/>
                  </a:cubicBezTo>
                  <a:lnTo>
                    <a:pt x="3989" y="4719"/>
                  </a:lnTo>
                  <a:lnTo>
                    <a:pt x="5032" y="4719"/>
                  </a:lnTo>
                  <a:cubicBezTo>
                    <a:pt x="5487" y="4719"/>
                    <a:pt x="5853" y="4353"/>
                    <a:pt x="5853" y="3907"/>
                  </a:cubicBezTo>
                  <a:lnTo>
                    <a:pt x="5853" y="812"/>
                  </a:lnTo>
                  <a:cubicBezTo>
                    <a:pt x="5853" y="366"/>
                    <a:pt x="5487" y="0"/>
                    <a:pt x="503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26"/>
            <p:cNvSpPr/>
            <p:nvPr/>
          </p:nvSpPr>
          <p:spPr>
            <a:xfrm>
              <a:off x="6560672" y="3413406"/>
              <a:ext cx="35544" cy="129393"/>
            </a:xfrm>
            <a:custGeom>
              <a:rect b="b" l="l" r="r" t="t"/>
              <a:pathLst>
                <a:path extrusionOk="0" h="1660" w="456">
                  <a:moveTo>
                    <a:pt x="456" y="9"/>
                  </a:moveTo>
                  <a:lnTo>
                    <a:pt x="456" y="1659"/>
                  </a:lnTo>
                  <a:lnTo>
                    <a:pt x="1" y="1659"/>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26"/>
            <p:cNvSpPr/>
            <p:nvPr/>
          </p:nvSpPr>
          <p:spPr>
            <a:xfrm>
              <a:off x="6622562" y="3416836"/>
              <a:ext cx="165638" cy="205236"/>
            </a:xfrm>
            <a:custGeom>
              <a:rect b="b" l="l" r="r" t="t"/>
              <a:pathLst>
                <a:path extrusionOk="0" h="2633" w="2125">
                  <a:moveTo>
                    <a:pt x="2062" y="1321"/>
                  </a:moveTo>
                  <a:cubicBezTo>
                    <a:pt x="2017" y="1374"/>
                    <a:pt x="1964" y="1401"/>
                    <a:pt x="1892" y="1401"/>
                  </a:cubicBezTo>
                  <a:lnTo>
                    <a:pt x="1491" y="1401"/>
                  </a:lnTo>
                  <a:cubicBezTo>
                    <a:pt x="1375" y="1401"/>
                    <a:pt x="1268" y="1455"/>
                    <a:pt x="1205" y="1544"/>
                  </a:cubicBezTo>
                  <a:cubicBezTo>
                    <a:pt x="1143" y="1642"/>
                    <a:pt x="1143" y="1767"/>
                    <a:pt x="1187" y="1865"/>
                  </a:cubicBezTo>
                  <a:cubicBezTo>
                    <a:pt x="1277" y="2044"/>
                    <a:pt x="1321" y="2240"/>
                    <a:pt x="1321" y="2436"/>
                  </a:cubicBezTo>
                  <a:cubicBezTo>
                    <a:pt x="1321" y="2525"/>
                    <a:pt x="1259" y="2606"/>
                    <a:pt x="1170" y="2632"/>
                  </a:cubicBezTo>
                  <a:lnTo>
                    <a:pt x="1161" y="2632"/>
                  </a:lnTo>
                  <a:lnTo>
                    <a:pt x="572" y="1705"/>
                  </a:lnTo>
                  <a:cubicBezTo>
                    <a:pt x="456" y="1535"/>
                    <a:pt x="260" y="1419"/>
                    <a:pt x="54" y="1410"/>
                  </a:cubicBezTo>
                  <a:lnTo>
                    <a:pt x="1" y="1401"/>
                  </a:lnTo>
                  <a:lnTo>
                    <a:pt x="1" y="188"/>
                  </a:lnTo>
                  <a:cubicBezTo>
                    <a:pt x="144" y="188"/>
                    <a:pt x="331" y="206"/>
                    <a:pt x="554" y="72"/>
                  </a:cubicBezTo>
                  <a:cubicBezTo>
                    <a:pt x="625" y="27"/>
                    <a:pt x="715" y="1"/>
                    <a:pt x="804" y="1"/>
                  </a:cubicBezTo>
                  <a:lnTo>
                    <a:pt x="1812" y="1"/>
                  </a:lnTo>
                  <a:cubicBezTo>
                    <a:pt x="1910" y="1"/>
                    <a:pt x="1990" y="72"/>
                    <a:pt x="1999" y="161"/>
                  </a:cubicBezTo>
                  <a:lnTo>
                    <a:pt x="2115" y="1143"/>
                  </a:lnTo>
                  <a:cubicBezTo>
                    <a:pt x="2124" y="1214"/>
                    <a:pt x="2106" y="1276"/>
                    <a:pt x="2062" y="132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27"/>
          <p:cNvSpPr txBox="1"/>
          <p:nvPr>
            <p:ph type="title"/>
          </p:nvPr>
        </p:nvSpPr>
        <p:spPr>
          <a:xfrm>
            <a:off x="748118" y="628076"/>
            <a:ext cx="4726407" cy="98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sz="4000">
                <a:solidFill>
                  <a:srgbClr val="D1A14A"/>
                </a:solidFill>
              </a:rPr>
              <a:t>A picture always reinforces the concept</a:t>
            </a:r>
            <a:endParaRPr sz="4000">
              <a:solidFill>
                <a:srgbClr val="D1A14A"/>
              </a:solidFill>
            </a:endParaRPr>
          </a:p>
        </p:txBody>
      </p:sp>
      <p:sp>
        <p:nvSpPr>
          <p:cNvPr id="813" name="Google Shape;813;p27"/>
          <p:cNvSpPr txBox="1"/>
          <p:nvPr>
            <p:ph idx="1" type="subTitle"/>
          </p:nvPr>
        </p:nvSpPr>
        <p:spPr>
          <a:xfrm>
            <a:off x="748118" y="3990441"/>
            <a:ext cx="3483600" cy="78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SzPts val="1400"/>
              <a:buNone/>
            </a:pPr>
            <a:r>
              <a:rPr lang="en">
                <a:solidFill>
                  <a:srgbClr val="010029"/>
                </a:solidFill>
              </a:rPr>
              <a:t>Images reveal large amounts of data, so  remember: use an image instead of long texts</a:t>
            </a:r>
            <a:endParaRPr>
              <a:solidFill>
                <a:srgbClr val="010029"/>
              </a:solidFill>
            </a:endParaRPr>
          </a:p>
        </p:txBody>
      </p:sp>
      <p:sp>
        <p:nvSpPr>
          <p:cNvPr id="814" name="Google Shape;814;p27"/>
          <p:cNvSpPr txBox="1"/>
          <p:nvPr/>
        </p:nvSpPr>
        <p:spPr>
          <a:xfrm>
            <a:off x="748118" y="3441066"/>
            <a:ext cx="3483600" cy="78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000"/>
              </a:spcAft>
              <a:buClr>
                <a:schemeClr val="accent4"/>
              </a:buClr>
              <a:buSzPts val="1400"/>
              <a:buFont typeface="Roboto Condensed Light"/>
              <a:buNone/>
            </a:pPr>
            <a:r>
              <a:rPr b="0" i="0" lang="en" sz="1400" u="none" cap="none" strike="noStrike">
                <a:solidFill>
                  <a:srgbClr val="010029"/>
                </a:solidFill>
                <a:latin typeface="Roboto Condensed Light"/>
                <a:ea typeface="Roboto Condensed Light"/>
                <a:cs typeface="Roboto Condensed Light"/>
                <a:sym typeface="Roboto Condensed Light"/>
              </a:rPr>
              <a:t>Images reveal large amounts of data, so  remember: use an image instead of long texts</a:t>
            </a:r>
            <a:endParaRPr/>
          </a:p>
        </p:txBody>
      </p:sp>
      <p:sp>
        <p:nvSpPr>
          <p:cNvPr id="815" name="Google Shape;815;p27"/>
          <p:cNvSpPr txBox="1"/>
          <p:nvPr/>
        </p:nvSpPr>
        <p:spPr>
          <a:xfrm>
            <a:off x="748118" y="2661066"/>
            <a:ext cx="3483600" cy="78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000"/>
              </a:spcAft>
              <a:buClr>
                <a:schemeClr val="accent4"/>
              </a:buClr>
              <a:buSzPts val="1400"/>
              <a:buFont typeface="Roboto Condensed Light"/>
              <a:buNone/>
            </a:pPr>
            <a:r>
              <a:rPr b="0" i="0" lang="en" sz="1400" u="none" cap="none" strike="noStrike">
                <a:solidFill>
                  <a:srgbClr val="010029"/>
                </a:solidFill>
                <a:latin typeface="Roboto Condensed Light"/>
                <a:ea typeface="Roboto Condensed Light"/>
                <a:cs typeface="Roboto Condensed Light"/>
                <a:sym typeface="Roboto Condensed Light"/>
              </a:rPr>
              <a:t>Images reveal large amounts of data, so  remember: use an image instead of long texts</a:t>
            </a:r>
            <a:endParaRPr/>
          </a:p>
        </p:txBody>
      </p:sp>
      <p:pic>
        <p:nvPicPr>
          <p:cNvPr id="816" name="Google Shape;816;p27"/>
          <p:cNvPicPr preferRelativeResize="0"/>
          <p:nvPr/>
        </p:nvPicPr>
        <p:blipFill rotWithShape="1">
          <a:blip r:embed="rId3">
            <a:alphaModFix/>
          </a:blip>
          <a:srcRect b="0" l="0" r="0" t="0"/>
          <a:stretch/>
        </p:blipFill>
        <p:spPr>
          <a:xfrm>
            <a:off x="5020787" y="1445819"/>
            <a:ext cx="2613898" cy="2934622"/>
          </a:xfrm>
          <a:prstGeom prst="rect">
            <a:avLst/>
          </a:prstGeom>
          <a:noFill/>
          <a:ln>
            <a:noFill/>
          </a:ln>
        </p:spPr>
      </p:pic>
      <p:sp>
        <p:nvSpPr>
          <p:cNvPr id="817" name="Google Shape;817;p27"/>
          <p:cNvSpPr/>
          <p:nvPr/>
        </p:nvSpPr>
        <p:spPr>
          <a:xfrm>
            <a:off x="447675" y="338138"/>
            <a:ext cx="8431213" cy="1089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8" name="Google Shape;818;p27"/>
          <p:cNvSpPr/>
          <p:nvPr/>
        </p:nvSpPr>
        <p:spPr>
          <a:xfrm>
            <a:off x="7550150" y="606426"/>
            <a:ext cx="374650" cy="196850"/>
          </a:xfrm>
          <a:custGeom>
            <a:rect b="b" l="l" r="r" t="t"/>
            <a:pathLst>
              <a:path extrusionOk="0" h="83" w="159">
                <a:moveTo>
                  <a:pt x="46" y="24"/>
                </a:moveTo>
                <a:cubicBezTo>
                  <a:pt x="28" y="18"/>
                  <a:pt x="16" y="21"/>
                  <a:pt x="8" y="33"/>
                </a:cubicBezTo>
                <a:cubicBezTo>
                  <a:pt x="0" y="45"/>
                  <a:pt x="0" y="61"/>
                  <a:pt x="9" y="72"/>
                </a:cubicBezTo>
                <a:cubicBezTo>
                  <a:pt x="15" y="79"/>
                  <a:pt x="23" y="83"/>
                  <a:pt x="32" y="83"/>
                </a:cubicBezTo>
                <a:cubicBezTo>
                  <a:pt x="68" y="83"/>
                  <a:pt x="105" y="83"/>
                  <a:pt x="141" y="83"/>
                </a:cubicBezTo>
                <a:cubicBezTo>
                  <a:pt x="151" y="83"/>
                  <a:pt x="156" y="78"/>
                  <a:pt x="158" y="70"/>
                </a:cubicBezTo>
                <a:cubicBezTo>
                  <a:pt x="159" y="62"/>
                  <a:pt x="154" y="55"/>
                  <a:pt x="145" y="53"/>
                </a:cubicBezTo>
                <a:cubicBezTo>
                  <a:pt x="144" y="52"/>
                  <a:pt x="141" y="51"/>
                  <a:pt x="141" y="49"/>
                </a:cubicBezTo>
                <a:cubicBezTo>
                  <a:pt x="133" y="33"/>
                  <a:pt x="130" y="31"/>
                  <a:pt x="112" y="32"/>
                </a:cubicBezTo>
                <a:cubicBezTo>
                  <a:pt x="108" y="17"/>
                  <a:pt x="99" y="5"/>
                  <a:pt x="83" y="2"/>
                </a:cubicBezTo>
                <a:cubicBezTo>
                  <a:pt x="66" y="0"/>
                  <a:pt x="54" y="9"/>
                  <a:pt x="46" y="24"/>
                </a:cubicBezTo>
                <a:close/>
              </a:path>
            </a:pathLst>
          </a:custGeom>
          <a:solidFill>
            <a:srgbClr val="D1A14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9" name="Google Shape;819;p27"/>
          <p:cNvSpPr/>
          <p:nvPr/>
        </p:nvSpPr>
        <p:spPr>
          <a:xfrm>
            <a:off x="8166100" y="336551"/>
            <a:ext cx="709613" cy="371475"/>
          </a:xfrm>
          <a:custGeom>
            <a:rect b="b" l="l" r="r" t="t"/>
            <a:pathLst>
              <a:path extrusionOk="0" h="157" w="301">
                <a:moveTo>
                  <a:pt x="269" y="97"/>
                </a:moveTo>
                <a:cubicBezTo>
                  <a:pt x="265" y="70"/>
                  <a:pt x="246" y="51"/>
                  <a:pt x="213" y="59"/>
                </a:cubicBezTo>
                <a:cubicBezTo>
                  <a:pt x="205" y="26"/>
                  <a:pt x="186" y="4"/>
                  <a:pt x="151" y="2"/>
                </a:cubicBezTo>
                <a:cubicBezTo>
                  <a:pt x="120" y="0"/>
                  <a:pt x="100" y="16"/>
                  <a:pt x="87" y="43"/>
                </a:cubicBezTo>
                <a:cubicBezTo>
                  <a:pt x="80" y="41"/>
                  <a:pt x="73" y="38"/>
                  <a:pt x="66" y="37"/>
                </a:cubicBezTo>
                <a:cubicBezTo>
                  <a:pt x="33" y="33"/>
                  <a:pt x="5" y="58"/>
                  <a:pt x="2" y="93"/>
                </a:cubicBezTo>
                <a:cubicBezTo>
                  <a:pt x="0" y="127"/>
                  <a:pt x="26" y="156"/>
                  <a:pt x="59" y="156"/>
                </a:cubicBezTo>
                <a:cubicBezTo>
                  <a:pt x="117" y="157"/>
                  <a:pt x="175" y="156"/>
                  <a:pt x="233" y="156"/>
                </a:cubicBezTo>
                <a:cubicBezTo>
                  <a:pt x="245" y="156"/>
                  <a:pt x="258" y="157"/>
                  <a:pt x="270" y="156"/>
                </a:cubicBezTo>
                <a:cubicBezTo>
                  <a:pt x="288" y="156"/>
                  <a:pt x="300" y="145"/>
                  <a:pt x="301" y="127"/>
                </a:cubicBezTo>
                <a:cubicBezTo>
                  <a:pt x="301" y="110"/>
                  <a:pt x="289" y="98"/>
                  <a:pt x="271" y="98"/>
                </a:cubicBezTo>
                <a:cubicBezTo>
                  <a:pt x="271" y="98"/>
                  <a:pt x="270" y="97"/>
                  <a:pt x="269" y="97"/>
                </a:cubicBezTo>
                <a:close/>
              </a:path>
            </a:pathLst>
          </a:custGeom>
          <a:solidFill>
            <a:srgbClr val="D1A14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0" name="Google Shape;820;p27"/>
          <p:cNvSpPr/>
          <p:nvPr/>
        </p:nvSpPr>
        <p:spPr>
          <a:xfrm>
            <a:off x="7942263" y="976313"/>
            <a:ext cx="709613" cy="373063"/>
          </a:xfrm>
          <a:custGeom>
            <a:rect b="b" l="l" r="r" t="t"/>
            <a:pathLst>
              <a:path extrusionOk="0" h="157" w="301">
                <a:moveTo>
                  <a:pt x="269" y="97"/>
                </a:moveTo>
                <a:cubicBezTo>
                  <a:pt x="264" y="70"/>
                  <a:pt x="246" y="51"/>
                  <a:pt x="213" y="59"/>
                </a:cubicBezTo>
                <a:cubicBezTo>
                  <a:pt x="204" y="26"/>
                  <a:pt x="186" y="4"/>
                  <a:pt x="150" y="2"/>
                </a:cubicBezTo>
                <a:cubicBezTo>
                  <a:pt x="120" y="0"/>
                  <a:pt x="99" y="16"/>
                  <a:pt x="86" y="43"/>
                </a:cubicBezTo>
                <a:cubicBezTo>
                  <a:pt x="79" y="41"/>
                  <a:pt x="73" y="38"/>
                  <a:pt x="66" y="37"/>
                </a:cubicBezTo>
                <a:cubicBezTo>
                  <a:pt x="32" y="33"/>
                  <a:pt x="4" y="58"/>
                  <a:pt x="2" y="93"/>
                </a:cubicBezTo>
                <a:cubicBezTo>
                  <a:pt x="0" y="127"/>
                  <a:pt x="26" y="156"/>
                  <a:pt x="59" y="156"/>
                </a:cubicBezTo>
                <a:cubicBezTo>
                  <a:pt x="116" y="157"/>
                  <a:pt x="174" y="156"/>
                  <a:pt x="232" y="156"/>
                </a:cubicBezTo>
                <a:cubicBezTo>
                  <a:pt x="245" y="156"/>
                  <a:pt x="257" y="157"/>
                  <a:pt x="270" y="156"/>
                </a:cubicBezTo>
                <a:cubicBezTo>
                  <a:pt x="288" y="156"/>
                  <a:pt x="300" y="145"/>
                  <a:pt x="301" y="127"/>
                </a:cubicBezTo>
                <a:cubicBezTo>
                  <a:pt x="301" y="110"/>
                  <a:pt x="289" y="98"/>
                  <a:pt x="271" y="98"/>
                </a:cubicBezTo>
                <a:cubicBezTo>
                  <a:pt x="270" y="98"/>
                  <a:pt x="270" y="97"/>
                  <a:pt x="269" y="97"/>
                </a:cubicBezTo>
                <a:close/>
              </a:path>
            </a:pathLst>
          </a:custGeom>
          <a:solidFill>
            <a:srgbClr val="D1A14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4" name="Shape 824"/>
        <p:cNvGrpSpPr/>
        <p:nvPr/>
      </p:nvGrpSpPr>
      <p:grpSpPr>
        <a:xfrm>
          <a:off x="0" y="0"/>
          <a:ext cx="0" cy="0"/>
          <a:chOff x="0" y="0"/>
          <a:chExt cx="0" cy="0"/>
        </a:xfrm>
      </p:grpSpPr>
      <p:sp>
        <p:nvSpPr>
          <p:cNvPr id="825" name="Google Shape;825;p28"/>
          <p:cNvSpPr/>
          <p:nvPr/>
        </p:nvSpPr>
        <p:spPr>
          <a:xfrm>
            <a:off x="2712575" y="539400"/>
            <a:ext cx="3718500" cy="10044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28"/>
          <p:cNvSpPr/>
          <p:nvPr/>
        </p:nvSpPr>
        <p:spPr>
          <a:xfrm flipH="1" rot="5918041">
            <a:off x="336574" y="3061096"/>
            <a:ext cx="1214724" cy="3618209"/>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28"/>
          <p:cNvSpPr/>
          <p:nvPr/>
        </p:nvSpPr>
        <p:spPr>
          <a:xfrm flipH="1">
            <a:off x="7667151" y="2832951"/>
            <a:ext cx="1957153" cy="3608718"/>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28"/>
          <p:cNvSpPr/>
          <p:nvPr/>
        </p:nvSpPr>
        <p:spPr>
          <a:xfrm flipH="1" rot="-7066481">
            <a:off x="562611" y="-1900097"/>
            <a:ext cx="1957171" cy="3608728"/>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28"/>
          <p:cNvSpPr/>
          <p:nvPr/>
        </p:nvSpPr>
        <p:spPr>
          <a:xfrm flipH="1" rot="-5864597">
            <a:off x="6920815" y="-1670669"/>
            <a:ext cx="1957165" cy="3608733"/>
          </a:xfrm>
          <a:custGeom>
            <a:rect b="b" l="l" r="r" t="t"/>
            <a:pathLst>
              <a:path extrusionOk="0" h="21997" w="10992">
                <a:moveTo>
                  <a:pt x="1279" y="0"/>
                </a:moveTo>
                <a:cubicBezTo>
                  <a:pt x="820" y="0"/>
                  <a:pt x="365" y="123"/>
                  <a:pt x="1" y="372"/>
                </a:cubicBezTo>
                <a:lnTo>
                  <a:pt x="1" y="21666"/>
                </a:lnTo>
                <a:lnTo>
                  <a:pt x="8110" y="21666"/>
                </a:lnTo>
                <a:cubicBezTo>
                  <a:pt x="8556" y="21773"/>
                  <a:pt x="9002" y="21889"/>
                  <a:pt x="9448" y="21996"/>
                </a:cubicBezTo>
                <a:cubicBezTo>
                  <a:pt x="9885" y="21657"/>
                  <a:pt x="9956" y="20988"/>
                  <a:pt x="9823" y="20435"/>
                </a:cubicBezTo>
                <a:cubicBezTo>
                  <a:pt x="9689" y="19882"/>
                  <a:pt x="9394" y="19382"/>
                  <a:pt x="9234" y="18838"/>
                </a:cubicBezTo>
                <a:cubicBezTo>
                  <a:pt x="8913" y="17723"/>
                  <a:pt x="9189" y="16510"/>
                  <a:pt x="9582" y="15412"/>
                </a:cubicBezTo>
                <a:cubicBezTo>
                  <a:pt x="9983" y="14315"/>
                  <a:pt x="10501" y="13254"/>
                  <a:pt x="10688" y="12103"/>
                </a:cubicBezTo>
                <a:cubicBezTo>
                  <a:pt x="10991" y="10220"/>
                  <a:pt x="10313" y="8195"/>
                  <a:pt x="8939" y="6911"/>
                </a:cubicBezTo>
                <a:cubicBezTo>
                  <a:pt x="8110" y="6126"/>
                  <a:pt x="7057" y="5617"/>
                  <a:pt x="6245" y="4814"/>
                </a:cubicBezTo>
                <a:cubicBezTo>
                  <a:pt x="5514" y="4083"/>
                  <a:pt x="5014" y="3137"/>
                  <a:pt x="4434" y="2272"/>
                </a:cubicBezTo>
                <a:cubicBezTo>
                  <a:pt x="3863" y="1398"/>
                  <a:pt x="3159" y="559"/>
                  <a:pt x="2204" y="175"/>
                </a:cubicBezTo>
                <a:cubicBezTo>
                  <a:pt x="1913" y="59"/>
                  <a:pt x="1595" y="0"/>
                  <a:pt x="127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28"/>
          <p:cNvSpPr txBox="1"/>
          <p:nvPr>
            <p:ph type="title"/>
          </p:nvPr>
        </p:nvSpPr>
        <p:spPr>
          <a:xfrm>
            <a:off x="2823725" y="586950"/>
            <a:ext cx="3496500" cy="90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A picture is worth a thousand words</a:t>
            </a:r>
            <a:endParaRPr/>
          </a:p>
        </p:txBody>
      </p:sp>
      <p:pic>
        <p:nvPicPr>
          <p:cNvPr id="831" name="Google Shape;831;p28"/>
          <p:cNvPicPr preferRelativeResize="0"/>
          <p:nvPr/>
        </p:nvPicPr>
        <p:blipFill rotWithShape="1">
          <a:blip r:embed="rId4">
            <a:alphaModFix/>
          </a:blip>
          <a:srcRect b="0" l="0" r="0" t="0"/>
          <a:stretch/>
        </p:blipFill>
        <p:spPr>
          <a:xfrm>
            <a:off x="2832843" y="1683195"/>
            <a:ext cx="3631620" cy="3249344"/>
          </a:xfrm>
          <a:prstGeom prst="rect">
            <a:avLst/>
          </a:prstGeom>
          <a:noFill/>
          <a:ln>
            <a:noFill/>
          </a:ln>
        </p:spPr>
      </p:pic>
      <p:pic>
        <p:nvPicPr>
          <p:cNvPr id="832" name="Google Shape;832;p28"/>
          <p:cNvPicPr preferRelativeResize="0"/>
          <p:nvPr/>
        </p:nvPicPr>
        <p:blipFill rotWithShape="1">
          <a:blip r:embed="rId5">
            <a:alphaModFix/>
          </a:blip>
          <a:srcRect b="0" l="0" r="0" t="0"/>
          <a:stretch/>
        </p:blipFill>
        <p:spPr>
          <a:xfrm>
            <a:off x="433495" y="1635645"/>
            <a:ext cx="8430315" cy="10891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29"/>
          <p:cNvSpPr/>
          <p:nvPr/>
        </p:nvSpPr>
        <p:spPr>
          <a:xfrm>
            <a:off x="555950" y="539400"/>
            <a:ext cx="8031900" cy="5727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29"/>
          <p:cNvSpPr/>
          <p:nvPr/>
        </p:nvSpPr>
        <p:spPr>
          <a:xfrm>
            <a:off x="5036375" y="2308425"/>
            <a:ext cx="2931300" cy="511500"/>
          </a:xfrm>
          <a:prstGeom prst="roundRect">
            <a:avLst>
              <a:gd fmla="val 50000" name="adj"/>
            </a:avLst>
          </a:prstGeom>
          <a:solidFill>
            <a:srgbClr val="DBA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29"/>
          <p:cNvSpPr/>
          <p:nvPr/>
        </p:nvSpPr>
        <p:spPr>
          <a:xfrm>
            <a:off x="1176150" y="2308425"/>
            <a:ext cx="29313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29"/>
          <p:cNvSpPr txBox="1"/>
          <p:nvPr/>
        </p:nvSpPr>
        <p:spPr>
          <a:xfrm>
            <a:off x="1314155" y="2369325"/>
            <a:ext cx="2655300" cy="38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Rubik"/>
                <a:ea typeface="Rubik"/>
                <a:cs typeface="Rubik"/>
                <a:sym typeface="Rubik"/>
              </a:rPr>
              <a:t>What to do</a:t>
            </a:r>
            <a:endParaRPr b="1" i="0" sz="2000" u="none" cap="none" strike="noStrike">
              <a:solidFill>
                <a:srgbClr val="FFFFFF"/>
              </a:solidFill>
              <a:latin typeface="Rubik"/>
              <a:ea typeface="Rubik"/>
              <a:cs typeface="Rubik"/>
              <a:sym typeface="Rubik"/>
            </a:endParaRPr>
          </a:p>
        </p:txBody>
      </p:sp>
      <p:sp>
        <p:nvSpPr>
          <p:cNvPr id="841" name="Google Shape;841;p29"/>
          <p:cNvSpPr txBox="1"/>
          <p:nvPr/>
        </p:nvSpPr>
        <p:spPr>
          <a:xfrm>
            <a:off x="5174375" y="2369325"/>
            <a:ext cx="2655300" cy="38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Rubik"/>
                <a:ea typeface="Rubik"/>
                <a:cs typeface="Rubik"/>
                <a:sym typeface="Rubik"/>
              </a:rPr>
              <a:t>What not to do</a:t>
            </a:r>
            <a:endParaRPr b="1" i="0" sz="2000" u="none" cap="none" strike="noStrike">
              <a:solidFill>
                <a:srgbClr val="FFFFFF"/>
              </a:solidFill>
              <a:latin typeface="Rubik"/>
              <a:ea typeface="Rubik"/>
              <a:cs typeface="Rubik"/>
              <a:sym typeface="Rubik"/>
            </a:endParaRPr>
          </a:p>
        </p:txBody>
      </p:sp>
      <p:sp>
        <p:nvSpPr>
          <p:cNvPr id="842" name="Google Shape;842;p29"/>
          <p:cNvSpPr txBox="1"/>
          <p:nvPr/>
        </p:nvSpPr>
        <p:spPr>
          <a:xfrm>
            <a:off x="5093675" y="2797300"/>
            <a:ext cx="2816700" cy="17067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Nunito"/>
              <a:buChar char="●"/>
            </a:pPr>
            <a:r>
              <a:rPr b="0" i="0" lang="en" sz="1400" u="none" cap="none" strike="noStrike">
                <a:solidFill>
                  <a:schemeClr val="dk1"/>
                </a:solidFill>
                <a:latin typeface="Nunito"/>
                <a:ea typeface="Nunito"/>
                <a:cs typeface="Nunito"/>
                <a:sym typeface="Nunito"/>
              </a:rPr>
              <a:t>You can describe a reason to stop the treatment here</a:t>
            </a:r>
            <a:endParaRPr b="0" i="0" sz="1400" u="none" cap="none" strike="noStrike">
              <a:solidFill>
                <a:schemeClr val="dk1"/>
              </a:solidFill>
              <a:latin typeface="Nunito"/>
              <a:ea typeface="Nunito"/>
              <a:cs typeface="Nunito"/>
              <a:sym typeface="Nunito"/>
            </a:endParaRPr>
          </a:p>
          <a:p>
            <a:pPr indent="-317500" lvl="0" marL="457200" marR="0" rtl="0" algn="l">
              <a:lnSpc>
                <a:spcPct val="100000"/>
              </a:lnSpc>
              <a:spcBef>
                <a:spcPts val="1000"/>
              </a:spcBef>
              <a:spcAft>
                <a:spcPts val="0"/>
              </a:spcAft>
              <a:buClr>
                <a:schemeClr val="dk1"/>
              </a:buClr>
              <a:buSzPts val="1400"/>
              <a:buFont typeface="Nunito"/>
              <a:buChar char="●"/>
            </a:pPr>
            <a:r>
              <a:rPr b="0" i="0" lang="en" sz="1400" u="none" cap="none" strike="noStrike">
                <a:solidFill>
                  <a:schemeClr val="dk1"/>
                </a:solidFill>
                <a:latin typeface="Nunito"/>
                <a:ea typeface="Nunito"/>
                <a:cs typeface="Nunito"/>
                <a:sym typeface="Nunito"/>
              </a:rPr>
              <a:t>You can describe a reason to stop the treatment here</a:t>
            </a:r>
            <a:endParaRPr b="0" i="0" sz="1400" u="none" cap="none" strike="noStrike">
              <a:solidFill>
                <a:schemeClr val="dk1"/>
              </a:solidFill>
              <a:latin typeface="Nunito"/>
              <a:ea typeface="Nunito"/>
              <a:cs typeface="Nunito"/>
              <a:sym typeface="Nunito"/>
            </a:endParaRPr>
          </a:p>
          <a:p>
            <a:pPr indent="-317500" lvl="0" marL="457200" marR="0" rtl="0" algn="l">
              <a:lnSpc>
                <a:spcPct val="100000"/>
              </a:lnSpc>
              <a:spcBef>
                <a:spcPts val="1000"/>
              </a:spcBef>
              <a:spcAft>
                <a:spcPts val="1000"/>
              </a:spcAft>
              <a:buClr>
                <a:schemeClr val="dk1"/>
              </a:buClr>
              <a:buSzPts val="1400"/>
              <a:buFont typeface="Nunito"/>
              <a:buChar char="●"/>
            </a:pPr>
            <a:r>
              <a:rPr b="0" i="0" lang="en" sz="1400" u="none" cap="none" strike="noStrike">
                <a:solidFill>
                  <a:schemeClr val="dk1"/>
                </a:solidFill>
                <a:latin typeface="Nunito"/>
                <a:ea typeface="Nunito"/>
                <a:cs typeface="Nunito"/>
                <a:sym typeface="Nunito"/>
              </a:rPr>
              <a:t>You can describe a reason to stop the treatment here</a:t>
            </a:r>
            <a:endParaRPr b="0" i="0" sz="1400" u="none" cap="none" strike="noStrike">
              <a:solidFill>
                <a:srgbClr val="010029"/>
              </a:solidFill>
              <a:latin typeface="Nunito"/>
              <a:ea typeface="Nunito"/>
              <a:cs typeface="Nunito"/>
              <a:sym typeface="Nunito"/>
            </a:endParaRPr>
          </a:p>
        </p:txBody>
      </p:sp>
      <p:sp>
        <p:nvSpPr>
          <p:cNvPr id="843" name="Google Shape;843;p29"/>
          <p:cNvSpPr txBox="1"/>
          <p:nvPr/>
        </p:nvSpPr>
        <p:spPr>
          <a:xfrm>
            <a:off x="1233400" y="2797300"/>
            <a:ext cx="2816700" cy="17067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10029"/>
              </a:buClr>
              <a:buSzPts val="1400"/>
              <a:buFont typeface="Nunito"/>
              <a:buChar char="●"/>
            </a:pPr>
            <a:r>
              <a:rPr b="0" i="0" lang="en" sz="1400" u="none" cap="none" strike="noStrike">
                <a:solidFill>
                  <a:srgbClr val="010029"/>
                </a:solidFill>
                <a:latin typeface="Nunito"/>
                <a:ea typeface="Nunito"/>
                <a:cs typeface="Nunito"/>
                <a:sym typeface="Nunito"/>
              </a:rPr>
              <a:t>You can describe the treatment indication here</a:t>
            </a:r>
            <a:endParaRPr b="0" i="0" sz="1400" u="none" cap="none" strike="noStrike">
              <a:solidFill>
                <a:srgbClr val="010029"/>
              </a:solidFill>
              <a:latin typeface="Nunito"/>
              <a:ea typeface="Nunito"/>
              <a:cs typeface="Nunito"/>
              <a:sym typeface="Nunito"/>
            </a:endParaRPr>
          </a:p>
          <a:p>
            <a:pPr indent="-317500" lvl="0" marL="457200" marR="0" rtl="0" algn="l">
              <a:lnSpc>
                <a:spcPct val="100000"/>
              </a:lnSpc>
              <a:spcBef>
                <a:spcPts val="1000"/>
              </a:spcBef>
              <a:spcAft>
                <a:spcPts val="0"/>
              </a:spcAft>
              <a:buClr>
                <a:srgbClr val="010029"/>
              </a:buClr>
              <a:buSzPts val="1400"/>
              <a:buFont typeface="Nunito"/>
              <a:buChar char="●"/>
            </a:pPr>
            <a:r>
              <a:rPr b="0" i="0" lang="en" sz="1400" u="none" cap="none" strike="noStrike">
                <a:solidFill>
                  <a:schemeClr val="dk1"/>
                </a:solidFill>
                <a:latin typeface="Nunito"/>
                <a:ea typeface="Nunito"/>
                <a:cs typeface="Nunito"/>
                <a:sym typeface="Nunito"/>
              </a:rPr>
              <a:t>You can describe the treatment indication here</a:t>
            </a:r>
            <a:endParaRPr b="0" i="0" sz="1400" u="none" cap="none" strike="noStrike">
              <a:solidFill>
                <a:schemeClr val="dk1"/>
              </a:solidFill>
              <a:latin typeface="Nunito"/>
              <a:ea typeface="Nunito"/>
              <a:cs typeface="Nunito"/>
              <a:sym typeface="Nunito"/>
            </a:endParaRPr>
          </a:p>
          <a:p>
            <a:pPr indent="-317500" lvl="0" marL="457200" marR="0" rtl="0" algn="l">
              <a:lnSpc>
                <a:spcPct val="100000"/>
              </a:lnSpc>
              <a:spcBef>
                <a:spcPts val="1000"/>
              </a:spcBef>
              <a:spcAft>
                <a:spcPts val="1000"/>
              </a:spcAft>
              <a:buClr>
                <a:schemeClr val="dk1"/>
              </a:buClr>
              <a:buSzPts val="1400"/>
              <a:buFont typeface="Nunito"/>
              <a:buChar char="●"/>
            </a:pPr>
            <a:r>
              <a:rPr b="0" i="0" lang="en" sz="1400" u="none" cap="none" strike="noStrike">
                <a:solidFill>
                  <a:schemeClr val="dk1"/>
                </a:solidFill>
                <a:latin typeface="Nunito"/>
                <a:ea typeface="Nunito"/>
                <a:cs typeface="Nunito"/>
                <a:sym typeface="Nunito"/>
              </a:rPr>
              <a:t>You can describe the treatment indication here</a:t>
            </a:r>
            <a:endParaRPr b="0" i="0" sz="1400" u="none" cap="none" strike="noStrike">
              <a:solidFill>
                <a:schemeClr val="dk1"/>
              </a:solidFill>
              <a:latin typeface="Nunito"/>
              <a:ea typeface="Nunito"/>
              <a:cs typeface="Nunito"/>
              <a:sym typeface="Nunito"/>
            </a:endParaRPr>
          </a:p>
        </p:txBody>
      </p:sp>
      <p:sp>
        <p:nvSpPr>
          <p:cNvPr id="844" name="Google Shape;844;p29"/>
          <p:cNvSpPr/>
          <p:nvPr/>
        </p:nvSpPr>
        <p:spPr>
          <a:xfrm>
            <a:off x="2367023" y="1720727"/>
            <a:ext cx="549500" cy="511497"/>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29"/>
          <p:cNvSpPr/>
          <p:nvPr/>
        </p:nvSpPr>
        <p:spPr>
          <a:xfrm>
            <a:off x="6227275" y="1720727"/>
            <a:ext cx="549500" cy="511497"/>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29"/>
          <p:cNvSpPr/>
          <p:nvPr/>
        </p:nvSpPr>
        <p:spPr>
          <a:xfrm>
            <a:off x="2510474" y="1889608"/>
            <a:ext cx="262661" cy="173724"/>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847" name="Google Shape;847;p29"/>
          <p:cNvSpPr/>
          <p:nvPr/>
        </p:nvSpPr>
        <p:spPr>
          <a:xfrm>
            <a:off x="6388380" y="1864687"/>
            <a:ext cx="227290" cy="223561"/>
          </a:xfrm>
          <a:custGeom>
            <a:rect b="b" l="l" r="r" t="t"/>
            <a:pathLst>
              <a:path extrusionOk="0" h="6473" w="658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848" name="Google Shape;848;p29"/>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Contraindications &amp; indications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
          <p:cNvSpPr/>
          <p:nvPr/>
        </p:nvSpPr>
        <p:spPr>
          <a:xfrm>
            <a:off x="2194250" y="2366900"/>
            <a:ext cx="4755300" cy="997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3"/>
          <p:cNvSpPr txBox="1"/>
          <p:nvPr>
            <p:ph idx="1" type="subTitle"/>
          </p:nvPr>
        </p:nvSpPr>
        <p:spPr>
          <a:xfrm>
            <a:off x="2510525" y="3364400"/>
            <a:ext cx="4123200" cy="1156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t>You can give a brief description of the topic you want to talk about here. For example, if you want to talk about Mercury, you can say that it’s the smallest planet in the entire Solar System</a:t>
            </a:r>
            <a:endParaRPr/>
          </a:p>
        </p:txBody>
      </p:sp>
      <p:sp>
        <p:nvSpPr>
          <p:cNvPr id="286" name="Google Shape;286;p3"/>
          <p:cNvSpPr txBox="1"/>
          <p:nvPr>
            <p:ph type="title"/>
          </p:nvPr>
        </p:nvSpPr>
        <p:spPr>
          <a:xfrm>
            <a:off x="2510425" y="2444750"/>
            <a:ext cx="41232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Introduction</a:t>
            </a:r>
            <a:endParaRPr/>
          </a:p>
        </p:txBody>
      </p:sp>
      <p:pic>
        <p:nvPicPr>
          <p:cNvPr id="287" name="Google Shape;287;p3"/>
          <p:cNvPicPr preferRelativeResize="0"/>
          <p:nvPr/>
        </p:nvPicPr>
        <p:blipFill rotWithShape="1">
          <a:blip r:embed="rId3">
            <a:alphaModFix/>
          </a:blip>
          <a:srcRect b="0" l="0" r="0" t="0"/>
          <a:stretch/>
        </p:blipFill>
        <p:spPr>
          <a:xfrm>
            <a:off x="3009189" y="701"/>
            <a:ext cx="3379736" cy="2327274"/>
          </a:xfrm>
          <a:prstGeom prst="rect">
            <a:avLst/>
          </a:prstGeom>
          <a:noFill/>
          <a:ln>
            <a:noFill/>
          </a:ln>
        </p:spPr>
      </p:pic>
      <p:sp>
        <p:nvSpPr>
          <p:cNvPr id="288" name="Google Shape;288;p3"/>
          <p:cNvSpPr/>
          <p:nvPr/>
        </p:nvSpPr>
        <p:spPr>
          <a:xfrm>
            <a:off x="268287" y="276225"/>
            <a:ext cx="679450" cy="979488"/>
          </a:xfrm>
          <a:custGeom>
            <a:rect b="b" l="l" r="r" t="t"/>
            <a:pathLst>
              <a:path extrusionOk="0" h="540" w="375">
                <a:moveTo>
                  <a:pt x="231" y="537"/>
                </a:moveTo>
                <a:cubicBezTo>
                  <a:pt x="245" y="540"/>
                  <a:pt x="260" y="537"/>
                  <a:pt x="275" y="538"/>
                </a:cubicBezTo>
                <a:cubicBezTo>
                  <a:pt x="301" y="511"/>
                  <a:pt x="328" y="485"/>
                  <a:pt x="354" y="459"/>
                </a:cubicBezTo>
                <a:cubicBezTo>
                  <a:pt x="352" y="456"/>
                  <a:pt x="350" y="452"/>
                  <a:pt x="347" y="451"/>
                </a:cubicBezTo>
                <a:cubicBezTo>
                  <a:pt x="317" y="437"/>
                  <a:pt x="291" y="420"/>
                  <a:pt x="269" y="396"/>
                </a:cubicBezTo>
                <a:cubicBezTo>
                  <a:pt x="179" y="303"/>
                  <a:pt x="190" y="143"/>
                  <a:pt x="294" y="66"/>
                </a:cubicBezTo>
                <a:cubicBezTo>
                  <a:pt x="319" y="47"/>
                  <a:pt x="349" y="35"/>
                  <a:pt x="375" y="21"/>
                </a:cubicBezTo>
                <a:cubicBezTo>
                  <a:pt x="334" y="4"/>
                  <a:pt x="288" y="0"/>
                  <a:pt x="241" y="7"/>
                </a:cubicBezTo>
                <a:cubicBezTo>
                  <a:pt x="180" y="16"/>
                  <a:pt x="128" y="44"/>
                  <a:pt x="85" y="90"/>
                </a:cubicBezTo>
                <a:cubicBezTo>
                  <a:pt x="23" y="157"/>
                  <a:pt x="0" y="237"/>
                  <a:pt x="19" y="325"/>
                </a:cubicBezTo>
                <a:cubicBezTo>
                  <a:pt x="43" y="440"/>
                  <a:pt x="117" y="510"/>
                  <a:pt x="231" y="537"/>
                </a:cubicBezTo>
                <a:close/>
              </a:path>
            </a:pathLst>
          </a:custGeom>
          <a:solidFill>
            <a:srgbClr val="D1A14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 name="Google Shape;289;p3"/>
          <p:cNvSpPr/>
          <p:nvPr/>
        </p:nvSpPr>
        <p:spPr>
          <a:xfrm>
            <a:off x="766763" y="1104900"/>
            <a:ext cx="350838" cy="152400"/>
          </a:xfrm>
          <a:custGeom>
            <a:rect b="b" l="l" r="r" t="t"/>
            <a:pathLst>
              <a:path extrusionOk="0" h="84" w="193">
                <a:moveTo>
                  <a:pt x="150" y="43"/>
                </a:moveTo>
                <a:cubicBezTo>
                  <a:pt x="165" y="33"/>
                  <a:pt x="179" y="21"/>
                  <a:pt x="193" y="11"/>
                </a:cubicBezTo>
                <a:cubicBezTo>
                  <a:pt x="192" y="10"/>
                  <a:pt x="192" y="8"/>
                  <a:pt x="191" y="7"/>
                </a:cubicBezTo>
                <a:cubicBezTo>
                  <a:pt x="158" y="15"/>
                  <a:pt x="126" y="9"/>
                  <a:pt x="93" y="1"/>
                </a:cubicBezTo>
                <a:cubicBezTo>
                  <a:pt x="89" y="0"/>
                  <a:pt x="84" y="2"/>
                  <a:pt x="79" y="2"/>
                </a:cubicBezTo>
                <a:cubicBezTo>
                  <a:pt x="53" y="28"/>
                  <a:pt x="26" y="54"/>
                  <a:pt x="0" y="81"/>
                </a:cubicBezTo>
                <a:cubicBezTo>
                  <a:pt x="4" y="82"/>
                  <a:pt x="9" y="84"/>
                  <a:pt x="13" y="84"/>
                </a:cubicBezTo>
                <a:cubicBezTo>
                  <a:pt x="63" y="83"/>
                  <a:pt x="108" y="69"/>
                  <a:pt x="150" y="43"/>
                </a:cubicBezTo>
                <a:close/>
              </a:path>
            </a:pathLst>
          </a:custGeom>
          <a:solidFill>
            <a:srgbClr val="D1A14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0" name="Google Shape;290;p3"/>
          <p:cNvSpPr/>
          <p:nvPr/>
        </p:nvSpPr>
        <p:spPr>
          <a:xfrm>
            <a:off x="895350" y="490538"/>
            <a:ext cx="217488" cy="285750"/>
          </a:xfrm>
          <a:custGeom>
            <a:rect b="b" l="l" r="r" t="t"/>
            <a:pathLst>
              <a:path extrusionOk="0" h="158" w="120">
                <a:moveTo>
                  <a:pt x="56" y="158"/>
                </a:moveTo>
                <a:cubicBezTo>
                  <a:pt x="63" y="116"/>
                  <a:pt x="66" y="74"/>
                  <a:pt x="120" y="59"/>
                </a:cubicBezTo>
                <a:cubicBezTo>
                  <a:pt x="82" y="53"/>
                  <a:pt x="69" y="27"/>
                  <a:pt x="57" y="0"/>
                </a:cubicBezTo>
                <a:cubicBezTo>
                  <a:pt x="49" y="13"/>
                  <a:pt x="44" y="27"/>
                  <a:pt x="34" y="38"/>
                </a:cubicBezTo>
                <a:cubicBezTo>
                  <a:pt x="24" y="48"/>
                  <a:pt x="10" y="54"/>
                  <a:pt x="0" y="61"/>
                </a:cubicBezTo>
                <a:cubicBezTo>
                  <a:pt x="39" y="76"/>
                  <a:pt x="46" y="92"/>
                  <a:pt x="56" y="158"/>
                </a:cubicBezTo>
                <a:close/>
              </a:path>
            </a:pathLst>
          </a:custGeom>
          <a:solidFill>
            <a:srgbClr val="D1A14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1" name="Google Shape;291;p3"/>
          <p:cNvSpPr/>
          <p:nvPr/>
        </p:nvSpPr>
        <p:spPr>
          <a:xfrm>
            <a:off x="1144588" y="714375"/>
            <a:ext cx="158750" cy="206375"/>
          </a:xfrm>
          <a:custGeom>
            <a:rect b="b" l="l" r="r" t="t"/>
            <a:pathLst>
              <a:path extrusionOk="0" h="114" w="88">
                <a:moveTo>
                  <a:pt x="43" y="114"/>
                </a:moveTo>
                <a:cubicBezTo>
                  <a:pt x="46" y="82"/>
                  <a:pt x="52" y="54"/>
                  <a:pt x="88" y="43"/>
                </a:cubicBezTo>
                <a:cubicBezTo>
                  <a:pt x="62" y="38"/>
                  <a:pt x="51" y="19"/>
                  <a:pt x="42" y="0"/>
                </a:cubicBezTo>
                <a:cubicBezTo>
                  <a:pt x="36" y="10"/>
                  <a:pt x="31" y="20"/>
                  <a:pt x="24" y="27"/>
                </a:cubicBezTo>
                <a:cubicBezTo>
                  <a:pt x="17" y="34"/>
                  <a:pt x="8" y="39"/>
                  <a:pt x="0" y="44"/>
                </a:cubicBezTo>
                <a:cubicBezTo>
                  <a:pt x="25" y="56"/>
                  <a:pt x="25" y="56"/>
                  <a:pt x="43" y="114"/>
                </a:cubicBezTo>
                <a:close/>
              </a:path>
            </a:pathLst>
          </a:custGeom>
          <a:solidFill>
            <a:srgbClr val="D1A14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2" name="Google Shape;292;p3"/>
          <p:cNvSpPr/>
          <p:nvPr/>
        </p:nvSpPr>
        <p:spPr>
          <a:xfrm>
            <a:off x="8213551" y="1698048"/>
            <a:ext cx="158750" cy="206375"/>
          </a:xfrm>
          <a:custGeom>
            <a:rect b="b" l="l" r="r" t="t"/>
            <a:pathLst>
              <a:path extrusionOk="0" h="114" w="88">
                <a:moveTo>
                  <a:pt x="43" y="114"/>
                </a:moveTo>
                <a:cubicBezTo>
                  <a:pt x="46" y="82"/>
                  <a:pt x="52" y="54"/>
                  <a:pt x="88" y="43"/>
                </a:cubicBezTo>
                <a:cubicBezTo>
                  <a:pt x="62" y="38"/>
                  <a:pt x="51" y="19"/>
                  <a:pt x="42" y="0"/>
                </a:cubicBezTo>
                <a:cubicBezTo>
                  <a:pt x="36" y="10"/>
                  <a:pt x="31" y="20"/>
                  <a:pt x="24" y="27"/>
                </a:cubicBezTo>
                <a:cubicBezTo>
                  <a:pt x="17" y="34"/>
                  <a:pt x="8" y="39"/>
                  <a:pt x="0" y="44"/>
                </a:cubicBezTo>
                <a:cubicBezTo>
                  <a:pt x="25" y="56"/>
                  <a:pt x="25" y="56"/>
                  <a:pt x="43" y="114"/>
                </a:cubicBezTo>
                <a:close/>
              </a:path>
            </a:pathLst>
          </a:custGeom>
          <a:solidFill>
            <a:srgbClr val="D1A14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 name="Google Shape;293;p3"/>
          <p:cNvSpPr/>
          <p:nvPr/>
        </p:nvSpPr>
        <p:spPr>
          <a:xfrm>
            <a:off x="1499013" y="1801235"/>
            <a:ext cx="217488" cy="285750"/>
          </a:xfrm>
          <a:custGeom>
            <a:rect b="b" l="l" r="r" t="t"/>
            <a:pathLst>
              <a:path extrusionOk="0" h="158" w="120">
                <a:moveTo>
                  <a:pt x="56" y="158"/>
                </a:moveTo>
                <a:cubicBezTo>
                  <a:pt x="63" y="116"/>
                  <a:pt x="66" y="74"/>
                  <a:pt x="120" y="59"/>
                </a:cubicBezTo>
                <a:cubicBezTo>
                  <a:pt x="82" y="53"/>
                  <a:pt x="69" y="27"/>
                  <a:pt x="57" y="0"/>
                </a:cubicBezTo>
                <a:cubicBezTo>
                  <a:pt x="49" y="13"/>
                  <a:pt x="44" y="27"/>
                  <a:pt x="34" y="38"/>
                </a:cubicBezTo>
                <a:cubicBezTo>
                  <a:pt x="24" y="48"/>
                  <a:pt x="10" y="54"/>
                  <a:pt x="0" y="61"/>
                </a:cubicBezTo>
                <a:cubicBezTo>
                  <a:pt x="39" y="76"/>
                  <a:pt x="46" y="92"/>
                  <a:pt x="56" y="158"/>
                </a:cubicBezTo>
                <a:close/>
              </a:path>
            </a:pathLst>
          </a:custGeom>
          <a:solidFill>
            <a:srgbClr val="D1A14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 name="Google Shape;294;p3"/>
          <p:cNvSpPr/>
          <p:nvPr/>
        </p:nvSpPr>
        <p:spPr>
          <a:xfrm>
            <a:off x="6388925" y="1899350"/>
            <a:ext cx="217488" cy="285750"/>
          </a:xfrm>
          <a:custGeom>
            <a:rect b="b" l="l" r="r" t="t"/>
            <a:pathLst>
              <a:path extrusionOk="0" h="158" w="120">
                <a:moveTo>
                  <a:pt x="56" y="158"/>
                </a:moveTo>
                <a:cubicBezTo>
                  <a:pt x="63" y="116"/>
                  <a:pt x="66" y="74"/>
                  <a:pt x="120" y="59"/>
                </a:cubicBezTo>
                <a:cubicBezTo>
                  <a:pt x="82" y="53"/>
                  <a:pt x="69" y="27"/>
                  <a:pt x="57" y="0"/>
                </a:cubicBezTo>
                <a:cubicBezTo>
                  <a:pt x="49" y="13"/>
                  <a:pt x="44" y="27"/>
                  <a:pt x="34" y="38"/>
                </a:cubicBezTo>
                <a:cubicBezTo>
                  <a:pt x="24" y="48"/>
                  <a:pt x="10" y="54"/>
                  <a:pt x="0" y="61"/>
                </a:cubicBezTo>
                <a:cubicBezTo>
                  <a:pt x="39" y="76"/>
                  <a:pt x="46" y="92"/>
                  <a:pt x="56" y="158"/>
                </a:cubicBezTo>
                <a:close/>
              </a:path>
            </a:pathLst>
          </a:custGeom>
          <a:solidFill>
            <a:srgbClr val="D1A14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 name="Google Shape;295;p3"/>
          <p:cNvSpPr/>
          <p:nvPr/>
        </p:nvSpPr>
        <p:spPr>
          <a:xfrm>
            <a:off x="7249268" y="3453039"/>
            <a:ext cx="217488" cy="285750"/>
          </a:xfrm>
          <a:custGeom>
            <a:rect b="b" l="l" r="r" t="t"/>
            <a:pathLst>
              <a:path extrusionOk="0" h="158" w="120">
                <a:moveTo>
                  <a:pt x="56" y="158"/>
                </a:moveTo>
                <a:cubicBezTo>
                  <a:pt x="63" y="116"/>
                  <a:pt x="66" y="74"/>
                  <a:pt x="120" y="59"/>
                </a:cubicBezTo>
                <a:cubicBezTo>
                  <a:pt x="82" y="53"/>
                  <a:pt x="69" y="27"/>
                  <a:pt x="57" y="0"/>
                </a:cubicBezTo>
                <a:cubicBezTo>
                  <a:pt x="49" y="13"/>
                  <a:pt x="44" y="27"/>
                  <a:pt x="34" y="38"/>
                </a:cubicBezTo>
                <a:cubicBezTo>
                  <a:pt x="24" y="48"/>
                  <a:pt x="10" y="54"/>
                  <a:pt x="0" y="61"/>
                </a:cubicBezTo>
                <a:cubicBezTo>
                  <a:pt x="39" y="76"/>
                  <a:pt x="46" y="92"/>
                  <a:pt x="56" y="158"/>
                </a:cubicBezTo>
                <a:close/>
              </a:path>
            </a:pathLst>
          </a:custGeom>
          <a:solidFill>
            <a:srgbClr val="D1A14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 name="Google Shape;296;p3"/>
          <p:cNvSpPr/>
          <p:nvPr/>
        </p:nvSpPr>
        <p:spPr>
          <a:xfrm>
            <a:off x="1557432" y="2865650"/>
            <a:ext cx="217488" cy="285750"/>
          </a:xfrm>
          <a:custGeom>
            <a:rect b="b" l="l" r="r" t="t"/>
            <a:pathLst>
              <a:path extrusionOk="0" h="158" w="120">
                <a:moveTo>
                  <a:pt x="56" y="158"/>
                </a:moveTo>
                <a:cubicBezTo>
                  <a:pt x="63" y="116"/>
                  <a:pt x="66" y="74"/>
                  <a:pt x="120" y="59"/>
                </a:cubicBezTo>
                <a:cubicBezTo>
                  <a:pt x="82" y="53"/>
                  <a:pt x="69" y="27"/>
                  <a:pt x="57" y="0"/>
                </a:cubicBezTo>
                <a:cubicBezTo>
                  <a:pt x="49" y="13"/>
                  <a:pt x="44" y="27"/>
                  <a:pt x="34" y="38"/>
                </a:cubicBezTo>
                <a:cubicBezTo>
                  <a:pt x="24" y="48"/>
                  <a:pt x="10" y="54"/>
                  <a:pt x="0" y="61"/>
                </a:cubicBezTo>
                <a:cubicBezTo>
                  <a:pt x="39" y="76"/>
                  <a:pt x="46" y="92"/>
                  <a:pt x="56" y="158"/>
                </a:cubicBezTo>
                <a:close/>
              </a:path>
            </a:pathLst>
          </a:custGeom>
          <a:solidFill>
            <a:srgbClr val="D1A14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 name="Google Shape;297;p3"/>
          <p:cNvSpPr/>
          <p:nvPr/>
        </p:nvSpPr>
        <p:spPr>
          <a:xfrm>
            <a:off x="7163814" y="4656845"/>
            <a:ext cx="217488" cy="285750"/>
          </a:xfrm>
          <a:custGeom>
            <a:rect b="b" l="l" r="r" t="t"/>
            <a:pathLst>
              <a:path extrusionOk="0" h="158" w="120">
                <a:moveTo>
                  <a:pt x="56" y="158"/>
                </a:moveTo>
                <a:cubicBezTo>
                  <a:pt x="63" y="116"/>
                  <a:pt x="66" y="74"/>
                  <a:pt x="120" y="59"/>
                </a:cubicBezTo>
                <a:cubicBezTo>
                  <a:pt x="82" y="53"/>
                  <a:pt x="69" y="27"/>
                  <a:pt x="57" y="0"/>
                </a:cubicBezTo>
                <a:cubicBezTo>
                  <a:pt x="49" y="13"/>
                  <a:pt x="44" y="27"/>
                  <a:pt x="34" y="38"/>
                </a:cubicBezTo>
                <a:cubicBezTo>
                  <a:pt x="24" y="48"/>
                  <a:pt x="10" y="54"/>
                  <a:pt x="0" y="61"/>
                </a:cubicBezTo>
                <a:cubicBezTo>
                  <a:pt x="39" y="76"/>
                  <a:pt x="46" y="92"/>
                  <a:pt x="56" y="158"/>
                </a:cubicBezTo>
                <a:close/>
              </a:path>
            </a:pathLst>
          </a:custGeom>
          <a:solidFill>
            <a:srgbClr val="D1A14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30"/>
          <p:cNvSpPr/>
          <p:nvPr/>
        </p:nvSpPr>
        <p:spPr>
          <a:xfrm>
            <a:off x="3270100" y="2540500"/>
            <a:ext cx="26040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30"/>
          <p:cNvSpPr/>
          <p:nvPr/>
        </p:nvSpPr>
        <p:spPr>
          <a:xfrm>
            <a:off x="5906402" y="2540500"/>
            <a:ext cx="26040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30"/>
          <p:cNvSpPr/>
          <p:nvPr/>
        </p:nvSpPr>
        <p:spPr>
          <a:xfrm>
            <a:off x="555950" y="539400"/>
            <a:ext cx="8031900" cy="5727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30"/>
          <p:cNvSpPr txBox="1"/>
          <p:nvPr>
            <p:ph idx="1" type="subTitle"/>
          </p:nvPr>
        </p:nvSpPr>
        <p:spPr>
          <a:xfrm>
            <a:off x="848148" y="1738750"/>
            <a:ext cx="2175300" cy="801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n"/>
              <a:t>Venus has a beautiful name and is the second planet from the Sun</a:t>
            </a:r>
            <a:endParaRPr/>
          </a:p>
        </p:txBody>
      </p:sp>
      <p:sp>
        <p:nvSpPr>
          <p:cNvPr id="857" name="Google Shape;857;p30"/>
          <p:cNvSpPr txBox="1"/>
          <p:nvPr>
            <p:ph idx="4" type="subTitle"/>
          </p:nvPr>
        </p:nvSpPr>
        <p:spPr>
          <a:xfrm>
            <a:off x="3484421" y="1738750"/>
            <a:ext cx="2175300" cy="801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n"/>
              <a:t>Mercury is the closest planet from the Sun and the smallest one </a:t>
            </a:r>
            <a:endParaRPr/>
          </a:p>
        </p:txBody>
      </p:sp>
      <p:sp>
        <p:nvSpPr>
          <p:cNvPr id="858" name="Google Shape;858;p30"/>
          <p:cNvSpPr txBox="1"/>
          <p:nvPr>
            <p:ph idx="6" type="subTitle"/>
          </p:nvPr>
        </p:nvSpPr>
        <p:spPr>
          <a:xfrm>
            <a:off x="6120752" y="1738750"/>
            <a:ext cx="2175300" cy="801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n"/>
              <a:t>Despite being red, Mars is a very cold planet full of iron oxide dust</a:t>
            </a:r>
            <a:endParaRPr/>
          </a:p>
        </p:txBody>
      </p:sp>
      <p:sp>
        <p:nvSpPr>
          <p:cNvPr id="859" name="Google Shape;859;p30"/>
          <p:cNvSpPr/>
          <p:nvPr/>
        </p:nvSpPr>
        <p:spPr>
          <a:xfrm>
            <a:off x="633798" y="2540500"/>
            <a:ext cx="26040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30"/>
          <p:cNvSpPr txBox="1"/>
          <p:nvPr>
            <p:ph idx="2" type="title"/>
          </p:nvPr>
        </p:nvSpPr>
        <p:spPr>
          <a:xfrm>
            <a:off x="691098" y="2601400"/>
            <a:ext cx="2489400" cy="389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Herbal treatment</a:t>
            </a:r>
            <a:endParaRPr/>
          </a:p>
        </p:txBody>
      </p:sp>
      <p:sp>
        <p:nvSpPr>
          <p:cNvPr id="861" name="Google Shape;861;p30"/>
          <p:cNvSpPr txBox="1"/>
          <p:nvPr>
            <p:ph idx="3" type="title"/>
          </p:nvPr>
        </p:nvSpPr>
        <p:spPr>
          <a:xfrm>
            <a:off x="3327400" y="2601400"/>
            <a:ext cx="2489400" cy="389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Therapy</a:t>
            </a:r>
            <a:endParaRPr/>
          </a:p>
        </p:txBody>
      </p:sp>
      <p:sp>
        <p:nvSpPr>
          <p:cNvPr id="862" name="Google Shape;862;p30"/>
          <p:cNvSpPr txBox="1"/>
          <p:nvPr>
            <p:ph idx="5" type="title"/>
          </p:nvPr>
        </p:nvSpPr>
        <p:spPr>
          <a:xfrm>
            <a:off x="5963702" y="2601400"/>
            <a:ext cx="2489400" cy="389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Antidepressants</a:t>
            </a:r>
            <a:endParaRPr/>
          </a:p>
        </p:txBody>
      </p:sp>
      <p:grpSp>
        <p:nvGrpSpPr>
          <p:cNvPr id="863" name="Google Shape;863;p30"/>
          <p:cNvGrpSpPr/>
          <p:nvPr/>
        </p:nvGrpSpPr>
        <p:grpSpPr>
          <a:xfrm>
            <a:off x="1505148" y="3714188"/>
            <a:ext cx="861301" cy="801753"/>
            <a:chOff x="1527350" y="3714188"/>
            <a:chExt cx="861301" cy="801753"/>
          </a:xfrm>
        </p:grpSpPr>
        <p:sp>
          <p:nvSpPr>
            <p:cNvPr id="864" name="Google Shape;864;p30"/>
            <p:cNvSpPr/>
            <p:nvPr/>
          </p:nvSpPr>
          <p:spPr>
            <a:xfrm>
              <a:off x="1527350" y="3714188"/>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30"/>
            <p:cNvSpPr/>
            <p:nvPr/>
          </p:nvSpPr>
          <p:spPr>
            <a:xfrm>
              <a:off x="1654550" y="3811625"/>
              <a:ext cx="606900" cy="606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6" name="Google Shape;866;p30"/>
          <p:cNvGrpSpPr/>
          <p:nvPr/>
        </p:nvGrpSpPr>
        <p:grpSpPr>
          <a:xfrm>
            <a:off x="4141450" y="3714188"/>
            <a:ext cx="861301" cy="801753"/>
            <a:chOff x="1527350" y="3714188"/>
            <a:chExt cx="861301" cy="801753"/>
          </a:xfrm>
        </p:grpSpPr>
        <p:sp>
          <p:nvSpPr>
            <p:cNvPr id="867" name="Google Shape;867;p30"/>
            <p:cNvSpPr/>
            <p:nvPr/>
          </p:nvSpPr>
          <p:spPr>
            <a:xfrm>
              <a:off x="1527350" y="3714188"/>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30"/>
            <p:cNvSpPr/>
            <p:nvPr/>
          </p:nvSpPr>
          <p:spPr>
            <a:xfrm>
              <a:off x="1654550" y="3811625"/>
              <a:ext cx="606900" cy="606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9" name="Google Shape;869;p30"/>
          <p:cNvGrpSpPr/>
          <p:nvPr/>
        </p:nvGrpSpPr>
        <p:grpSpPr>
          <a:xfrm>
            <a:off x="6777752" y="3714188"/>
            <a:ext cx="861301" cy="801753"/>
            <a:chOff x="1527350" y="3714188"/>
            <a:chExt cx="861301" cy="801753"/>
          </a:xfrm>
        </p:grpSpPr>
        <p:sp>
          <p:nvSpPr>
            <p:cNvPr id="870" name="Google Shape;870;p30"/>
            <p:cNvSpPr/>
            <p:nvPr/>
          </p:nvSpPr>
          <p:spPr>
            <a:xfrm>
              <a:off x="1527350" y="3714188"/>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30"/>
            <p:cNvSpPr/>
            <p:nvPr/>
          </p:nvSpPr>
          <p:spPr>
            <a:xfrm>
              <a:off x="1654550" y="3811625"/>
              <a:ext cx="606900" cy="606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872" name="Google Shape;872;p30"/>
          <p:cNvCxnSpPr>
            <a:stCxn id="859" idx="2"/>
            <a:endCxn id="865" idx="0"/>
          </p:cNvCxnSpPr>
          <p:nvPr/>
        </p:nvCxnSpPr>
        <p:spPr>
          <a:xfrm>
            <a:off x="1935798" y="3052000"/>
            <a:ext cx="0" cy="759600"/>
          </a:xfrm>
          <a:prstGeom prst="straightConnector1">
            <a:avLst/>
          </a:prstGeom>
          <a:noFill/>
          <a:ln cap="flat" cmpd="sng" w="9525">
            <a:solidFill>
              <a:schemeClr val="accent4"/>
            </a:solidFill>
            <a:prstDash val="solid"/>
            <a:round/>
            <a:headEnd len="sm" w="sm" type="none"/>
            <a:tailEnd len="sm" w="sm" type="none"/>
          </a:ln>
        </p:spPr>
      </p:cxnSp>
      <p:cxnSp>
        <p:nvCxnSpPr>
          <p:cNvPr id="873" name="Google Shape;873;p30"/>
          <p:cNvCxnSpPr>
            <a:stCxn id="853" idx="2"/>
            <a:endCxn id="868" idx="0"/>
          </p:cNvCxnSpPr>
          <p:nvPr/>
        </p:nvCxnSpPr>
        <p:spPr>
          <a:xfrm>
            <a:off x="4572100" y="3052000"/>
            <a:ext cx="0" cy="759600"/>
          </a:xfrm>
          <a:prstGeom prst="straightConnector1">
            <a:avLst/>
          </a:prstGeom>
          <a:noFill/>
          <a:ln cap="flat" cmpd="sng" w="9525">
            <a:solidFill>
              <a:schemeClr val="accent4"/>
            </a:solidFill>
            <a:prstDash val="solid"/>
            <a:round/>
            <a:headEnd len="sm" w="sm" type="none"/>
            <a:tailEnd len="sm" w="sm" type="none"/>
          </a:ln>
        </p:spPr>
      </p:cxnSp>
      <p:cxnSp>
        <p:nvCxnSpPr>
          <p:cNvPr id="874" name="Google Shape;874;p30"/>
          <p:cNvCxnSpPr>
            <a:stCxn id="854" idx="2"/>
            <a:endCxn id="871" idx="0"/>
          </p:cNvCxnSpPr>
          <p:nvPr/>
        </p:nvCxnSpPr>
        <p:spPr>
          <a:xfrm>
            <a:off x="7208402" y="3052000"/>
            <a:ext cx="0" cy="759600"/>
          </a:xfrm>
          <a:prstGeom prst="straightConnector1">
            <a:avLst/>
          </a:prstGeom>
          <a:noFill/>
          <a:ln cap="flat" cmpd="sng" w="9525">
            <a:solidFill>
              <a:schemeClr val="accent4"/>
            </a:solidFill>
            <a:prstDash val="solid"/>
            <a:round/>
            <a:headEnd len="sm" w="sm" type="none"/>
            <a:tailEnd len="sm" w="sm" type="none"/>
          </a:ln>
        </p:spPr>
      </p:cxnSp>
      <p:grpSp>
        <p:nvGrpSpPr>
          <p:cNvPr id="875" name="Google Shape;875;p30"/>
          <p:cNvGrpSpPr/>
          <p:nvPr/>
        </p:nvGrpSpPr>
        <p:grpSpPr>
          <a:xfrm>
            <a:off x="4393015" y="3887302"/>
            <a:ext cx="358169" cy="455525"/>
            <a:chOff x="5890402" y="1665206"/>
            <a:chExt cx="358169" cy="455525"/>
          </a:xfrm>
        </p:grpSpPr>
        <p:sp>
          <p:nvSpPr>
            <p:cNvPr id="876" name="Google Shape;876;p30"/>
            <p:cNvSpPr/>
            <p:nvPr/>
          </p:nvSpPr>
          <p:spPr>
            <a:xfrm>
              <a:off x="5890402" y="1691630"/>
              <a:ext cx="358169" cy="429101"/>
            </a:xfrm>
            <a:custGeom>
              <a:rect b="b" l="l" r="r" t="t"/>
              <a:pathLst>
                <a:path extrusionOk="0" h="5505" w="4595">
                  <a:moveTo>
                    <a:pt x="3863" y="2061"/>
                  </a:moveTo>
                  <a:cubicBezTo>
                    <a:pt x="3934" y="2133"/>
                    <a:pt x="3934" y="2240"/>
                    <a:pt x="3863" y="2311"/>
                  </a:cubicBezTo>
                  <a:cubicBezTo>
                    <a:pt x="3800" y="2374"/>
                    <a:pt x="3693" y="2374"/>
                    <a:pt x="3622" y="2311"/>
                  </a:cubicBezTo>
                  <a:lnTo>
                    <a:pt x="3479" y="2160"/>
                  </a:lnTo>
                  <a:lnTo>
                    <a:pt x="3337" y="2311"/>
                  </a:lnTo>
                  <a:cubicBezTo>
                    <a:pt x="3274" y="2374"/>
                    <a:pt x="3158" y="2374"/>
                    <a:pt x="3096" y="2311"/>
                  </a:cubicBezTo>
                  <a:cubicBezTo>
                    <a:pt x="3024" y="2240"/>
                    <a:pt x="3024" y="2133"/>
                    <a:pt x="3096" y="2061"/>
                  </a:cubicBezTo>
                  <a:lnTo>
                    <a:pt x="3238" y="1919"/>
                  </a:lnTo>
                  <a:lnTo>
                    <a:pt x="3096" y="1776"/>
                  </a:lnTo>
                  <a:cubicBezTo>
                    <a:pt x="3024" y="1713"/>
                    <a:pt x="3024" y="1606"/>
                    <a:pt x="3096" y="1535"/>
                  </a:cubicBezTo>
                  <a:cubicBezTo>
                    <a:pt x="3158" y="1473"/>
                    <a:pt x="3274" y="1473"/>
                    <a:pt x="3337" y="1535"/>
                  </a:cubicBezTo>
                  <a:lnTo>
                    <a:pt x="3479" y="1678"/>
                  </a:lnTo>
                  <a:lnTo>
                    <a:pt x="3622" y="1535"/>
                  </a:lnTo>
                  <a:cubicBezTo>
                    <a:pt x="3693" y="1473"/>
                    <a:pt x="3800" y="1473"/>
                    <a:pt x="3863" y="1535"/>
                  </a:cubicBezTo>
                  <a:cubicBezTo>
                    <a:pt x="3934" y="1606"/>
                    <a:pt x="3934" y="1713"/>
                    <a:pt x="3863" y="1776"/>
                  </a:cubicBezTo>
                  <a:lnTo>
                    <a:pt x="3720" y="1919"/>
                  </a:lnTo>
                  <a:close/>
                  <a:moveTo>
                    <a:pt x="3863" y="3284"/>
                  </a:moveTo>
                  <a:cubicBezTo>
                    <a:pt x="3934" y="3355"/>
                    <a:pt x="3934" y="3462"/>
                    <a:pt x="3863" y="3533"/>
                  </a:cubicBezTo>
                  <a:cubicBezTo>
                    <a:pt x="3800" y="3596"/>
                    <a:pt x="3693" y="3596"/>
                    <a:pt x="3622" y="3533"/>
                  </a:cubicBezTo>
                  <a:lnTo>
                    <a:pt x="3479" y="3391"/>
                  </a:lnTo>
                  <a:lnTo>
                    <a:pt x="3337" y="3533"/>
                  </a:lnTo>
                  <a:cubicBezTo>
                    <a:pt x="3274" y="3596"/>
                    <a:pt x="3158" y="3596"/>
                    <a:pt x="3096" y="3533"/>
                  </a:cubicBezTo>
                  <a:cubicBezTo>
                    <a:pt x="3024" y="3462"/>
                    <a:pt x="3024" y="3355"/>
                    <a:pt x="3096" y="3284"/>
                  </a:cubicBezTo>
                  <a:lnTo>
                    <a:pt x="3238" y="3141"/>
                  </a:lnTo>
                  <a:lnTo>
                    <a:pt x="3096" y="2998"/>
                  </a:lnTo>
                  <a:cubicBezTo>
                    <a:pt x="3024" y="2936"/>
                    <a:pt x="3024" y="2829"/>
                    <a:pt x="3096" y="2757"/>
                  </a:cubicBezTo>
                  <a:cubicBezTo>
                    <a:pt x="3158" y="2695"/>
                    <a:pt x="3274" y="2695"/>
                    <a:pt x="3337" y="2757"/>
                  </a:cubicBezTo>
                  <a:lnTo>
                    <a:pt x="3479" y="2900"/>
                  </a:lnTo>
                  <a:lnTo>
                    <a:pt x="3622" y="2757"/>
                  </a:lnTo>
                  <a:cubicBezTo>
                    <a:pt x="3693" y="2695"/>
                    <a:pt x="3800" y="2695"/>
                    <a:pt x="3863" y="2757"/>
                  </a:cubicBezTo>
                  <a:cubicBezTo>
                    <a:pt x="3934" y="2829"/>
                    <a:pt x="3934" y="2936"/>
                    <a:pt x="3863" y="2998"/>
                  </a:cubicBezTo>
                  <a:lnTo>
                    <a:pt x="3720" y="3141"/>
                  </a:lnTo>
                  <a:close/>
                  <a:moveTo>
                    <a:pt x="3863" y="4497"/>
                  </a:moveTo>
                  <a:cubicBezTo>
                    <a:pt x="3934" y="4568"/>
                    <a:pt x="3934" y="4675"/>
                    <a:pt x="3863" y="4738"/>
                  </a:cubicBezTo>
                  <a:cubicBezTo>
                    <a:pt x="3800" y="4809"/>
                    <a:pt x="3693" y="4809"/>
                    <a:pt x="3622" y="4738"/>
                  </a:cubicBezTo>
                  <a:lnTo>
                    <a:pt x="3479" y="4595"/>
                  </a:lnTo>
                  <a:lnTo>
                    <a:pt x="3337" y="4738"/>
                  </a:lnTo>
                  <a:cubicBezTo>
                    <a:pt x="3274" y="4809"/>
                    <a:pt x="3158" y="4809"/>
                    <a:pt x="3096" y="4738"/>
                  </a:cubicBezTo>
                  <a:cubicBezTo>
                    <a:pt x="3024" y="4675"/>
                    <a:pt x="3024" y="4568"/>
                    <a:pt x="3096" y="4497"/>
                  </a:cubicBezTo>
                  <a:lnTo>
                    <a:pt x="3238" y="4354"/>
                  </a:lnTo>
                  <a:lnTo>
                    <a:pt x="3096" y="4211"/>
                  </a:lnTo>
                  <a:cubicBezTo>
                    <a:pt x="3024" y="4149"/>
                    <a:pt x="3024" y="4033"/>
                    <a:pt x="3096" y="3970"/>
                  </a:cubicBezTo>
                  <a:cubicBezTo>
                    <a:pt x="3158" y="3899"/>
                    <a:pt x="3274" y="3899"/>
                    <a:pt x="3337" y="3970"/>
                  </a:cubicBezTo>
                  <a:lnTo>
                    <a:pt x="3479" y="4113"/>
                  </a:lnTo>
                  <a:lnTo>
                    <a:pt x="3622" y="3970"/>
                  </a:lnTo>
                  <a:cubicBezTo>
                    <a:pt x="3693" y="3899"/>
                    <a:pt x="3800" y="3899"/>
                    <a:pt x="3863" y="3970"/>
                  </a:cubicBezTo>
                  <a:cubicBezTo>
                    <a:pt x="3934" y="4033"/>
                    <a:pt x="3934" y="4149"/>
                    <a:pt x="3863" y="4211"/>
                  </a:cubicBezTo>
                  <a:lnTo>
                    <a:pt x="3720" y="4354"/>
                  </a:lnTo>
                  <a:close/>
                  <a:moveTo>
                    <a:pt x="2632" y="2088"/>
                  </a:moveTo>
                  <a:lnTo>
                    <a:pt x="865" y="2088"/>
                  </a:lnTo>
                  <a:cubicBezTo>
                    <a:pt x="776" y="2088"/>
                    <a:pt x="696" y="2026"/>
                    <a:pt x="687" y="1936"/>
                  </a:cubicBezTo>
                  <a:cubicBezTo>
                    <a:pt x="678" y="1838"/>
                    <a:pt x="758" y="1749"/>
                    <a:pt x="856" y="1749"/>
                  </a:cubicBezTo>
                  <a:lnTo>
                    <a:pt x="2623" y="1749"/>
                  </a:lnTo>
                  <a:cubicBezTo>
                    <a:pt x="2712" y="1749"/>
                    <a:pt x="2792" y="1812"/>
                    <a:pt x="2801" y="1901"/>
                  </a:cubicBezTo>
                  <a:cubicBezTo>
                    <a:pt x="2810" y="2008"/>
                    <a:pt x="2730" y="2088"/>
                    <a:pt x="2632" y="2088"/>
                  </a:cubicBezTo>
                  <a:close/>
                  <a:moveTo>
                    <a:pt x="2632" y="3310"/>
                  </a:moveTo>
                  <a:lnTo>
                    <a:pt x="865" y="3310"/>
                  </a:lnTo>
                  <a:cubicBezTo>
                    <a:pt x="776" y="3310"/>
                    <a:pt x="696" y="3248"/>
                    <a:pt x="687" y="3159"/>
                  </a:cubicBezTo>
                  <a:cubicBezTo>
                    <a:pt x="678" y="3061"/>
                    <a:pt x="758" y="2971"/>
                    <a:pt x="856" y="2971"/>
                  </a:cubicBezTo>
                  <a:lnTo>
                    <a:pt x="2623" y="2971"/>
                  </a:lnTo>
                  <a:cubicBezTo>
                    <a:pt x="2712" y="2971"/>
                    <a:pt x="2792" y="3034"/>
                    <a:pt x="2801" y="3123"/>
                  </a:cubicBezTo>
                  <a:cubicBezTo>
                    <a:pt x="2810" y="3230"/>
                    <a:pt x="2730" y="3310"/>
                    <a:pt x="2632" y="3310"/>
                  </a:cubicBezTo>
                  <a:close/>
                  <a:moveTo>
                    <a:pt x="2632" y="4524"/>
                  </a:moveTo>
                  <a:lnTo>
                    <a:pt x="865" y="4524"/>
                  </a:lnTo>
                  <a:cubicBezTo>
                    <a:pt x="776" y="4524"/>
                    <a:pt x="696" y="4461"/>
                    <a:pt x="687" y="4372"/>
                  </a:cubicBezTo>
                  <a:cubicBezTo>
                    <a:pt x="678" y="4274"/>
                    <a:pt x="758" y="4185"/>
                    <a:pt x="856" y="4185"/>
                  </a:cubicBezTo>
                  <a:lnTo>
                    <a:pt x="2623" y="4185"/>
                  </a:lnTo>
                  <a:cubicBezTo>
                    <a:pt x="2712" y="4185"/>
                    <a:pt x="2792" y="4247"/>
                    <a:pt x="2801" y="4336"/>
                  </a:cubicBezTo>
                  <a:cubicBezTo>
                    <a:pt x="2810" y="4434"/>
                    <a:pt x="2730" y="4524"/>
                    <a:pt x="2632" y="4524"/>
                  </a:cubicBezTo>
                  <a:close/>
                  <a:moveTo>
                    <a:pt x="4425" y="1"/>
                  </a:moveTo>
                  <a:lnTo>
                    <a:pt x="3774" y="1"/>
                  </a:lnTo>
                  <a:lnTo>
                    <a:pt x="3774" y="402"/>
                  </a:lnTo>
                  <a:cubicBezTo>
                    <a:pt x="3774" y="688"/>
                    <a:pt x="3542" y="911"/>
                    <a:pt x="3256" y="911"/>
                  </a:cubicBezTo>
                  <a:lnTo>
                    <a:pt x="1356" y="911"/>
                  </a:lnTo>
                  <a:cubicBezTo>
                    <a:pt x="1071" y="911"/>
                    <a:pt x="839" y="688"/>
                    <a:pt x="839" y="402"/>
                  </a:cubicBezTo>
                  <a:lnTo>
                    <a:pt x="839" y="1"/>
                  </a:lnTo>
                  <a:lnTo>
                    <a:pt x="178" y="1"/>
                  </a:lnTo>
                  <a:cubicBezTo>
                    <a:pt x="80" y="1"/>
                    <a:pt x="0" y="81"/>
                    <a:pt x="0" y="170"/>
                  </a:cubicBezTo>
                  <a:lnTo>
                    <a:pt x="0" y="5335"/>
                  </a:lnTo>
                  <a:cubicBezTo>
                    <a:pt x="0" y="5434"/>
                    <a:pt x="80" y="5505"/>
                    <a:pt x="178" y="5505"/>
                  </a:cubicBezTo>
                  <a:lnTo>
                    <a:pt x="4425" y="5505"/>
                  </a:lnTo>
                  <a:cubicBezTo>
                    <a:pt x="4523" y="5505"/>
                    <a:pt x="4594" y="5434"/>
                    <a:pt x="4594" y="5335"/>
                  </a:cubicBezTo>
                  <a:lnTo>
                    <a:pt x="4594" y="170"/>
                  </a:lnTo>
                  <a:cubicBezTo>
                    <a:pt x="4594" y="81"/>
                    <a:pt x="4523" y="1"/>
                    <a:pt x="442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30"/>
            <p:cNvSpPr/>
            <p:nvPr/>
          </p:nvSpPr>
          <p:spPr>
            <a:xfrm>
              <a:off x="5982146" y="1665206"/>
              <a:ext cx="176005" cy="71010"/>
            </a:xfrm>
            <a:custGeom>
              <a:rect b="b" l="l" r="r" t="t"/>
              <a:pathLst>
                <a:path extrusionOk="0" h="911" w="2258">
                  <a:moveTo>
                    <a:pt x="2258" y="170"/>
                  </a:moveTo>
                  <a:lnTo>
                    <a:pt x="2258" y="741"/>
                  </a:lnTo>
                  <a:cubicBezTo>
                    <a:pt x="2258" y="830"/>
                    <a:pt x="2177" y="911"/>
                    <a:pt x="2079" y="911"/>
                  </a:cubicBezTo>
                  <a:lnTo>
                    <a:pt x="179" y="911"/>
                  </a:lnTo>
                  <a:cubicBezTo>
                    <a:pt x="81" y="911"/>
                    <a:pt x="1" y="830"/>
                    <a:pt x="1" y="741"/>
                  </a:cubicBezTo>
                  <a:lnTo>
                    <a:pt x="1" y="170"/>
                  </a:lnTo>
                  <a:cubicBezTo>
                    <a:pt x="1" y="72"/>
                    <a:pt x="81" y="1"/>
                    <a:pt x="179" y="1"/>
                  </a:cubicBezTo>
                  <a:lnTo>
                    <a:pt x="2079" y="1"/>
                  </a:lnTo>
                  <a:cubicBezTo>
                    <a:pt x="2177" y="1"/>
                    <a:pt x="2258" y="72"/>
                    <a:pt x="2258" y="17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8" name="Google Shape;878;p30"/>
          <p:cNvGrpSpPr/>
          <p:nvPr/>
        </p:nvGrpSpPr>
        <p:grpSpPr>
          <a:xfrm>
            <a:off x="6998377" y="3914427"/>
            <a:ext cx="455525" cy="401274"/>
            <a:chOff x="6441802" y="1692332"/>
            <a:chExt cx="455525" cy="401274"/>
          </a:xfrm>
        </p:grpSpPr>
        <p:sp>
          <p:nvSpPr>
            <p:cNvPr id="879" name="Google Shape;879;p30"/>
            <p:cNvSpPr/>
            <p:nvPr/>
          </p:nvSpPr>
          <p:spPr>
            <a:xfrm>
              <a:off x="6817976" y="1773007"/>
              <a:ext cx="26502" cy="26502"/>
            </a:xfrm>
            <a:custGeom>
              <a:rect b="b" l="l" r="r" t="t"/>
              <a:pathLst>
                <a:path extrusionOk="0" h="340" w="340">
                  <a:moveTo>
                    <a:pt x="170" y="0"/>
                  </a:moveTo>
                  <a:cubicBezTo>
                    <a:pt x="259" y="0"/>
                    <a:pt x="340" y="72"/>
                    <a:pt x="340" y="170"/>
                  </a:cubicBezTo>
                  <a:cubicBezTo>
                    <a:pt x="340" y="259"/>
                    <a:pt x="259" y="339"/>
                    <a:pt x="170" y="339"/>
                  </a:cubicBezTo>
                  <a:cubicBezTo>
                    <a:pt x="72" y="339"/>
                    <a:pt x="1" y="259"/>
                    <a:pt x="1" y="170"/>
                  </a:cubicBezTo>
                  <a:cubicBezTo>
                    <a:pt x="1" y="72"/>
                    <a:pt x="72" y="0"/>
                    <a:pt x="17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30"/>
            <p:cNvSpPr/>
            <p:nvPr/>
          </p:nvSpPr>
          <p:spPr>
            <a:xfrm>
              <a:off x="6560048" y="1692332"/>
              <a:ext cx="337279" cy="401274"/>
            </a:xfrm>
            <a:custGeom>
              <a:rect b="b" l="l" r="r" t="t"/>
              <a:pathLst>
                <a:path extrusionOk="0" h="5148" w="4327">
                  <a:moveTo>
                    <a:pt x="3479" y="3774"/>
                  </a:moveTo>
                  <a:cubicBezTo>
                    <a:pt x="3381" y="3774"/>
                    <a:pt x="3310" y="3854"/>
                    <a:pt x="3310" y="3944"/>
                  </a:cubicBezTo>
                  <a:cubicBezTo>
                    <a:pt x="3310" y="4042"/>
                    <a:pt x="3381" y="4113"/>
                    <a:pt x="3479" y="4113"/>
                  </a:cubicBezTo>
                  <a:cubicBezTo>
                    <a:pt x="3568" y="4113"/>
                    <a:pt x="3649" y="4042"/>
                    <a:pt x="3649" y="3944"/>
                  </a:cubicBezTo>
                  <a:cubicBezTo>
                    <a:pt x="3649" y="3854"/>
                    <a:pt x="3568" y="3774"/>
                    <a:pt x="3479" y="3774"/>
                  </a:cubicBezTo>
                  <a:close/>
                  <a:moveTo>
                    <a:pt x="3479" y="2400"/>
                  </a:moveTo>
                  <a:cubicBezTo>
                    <a:pt x="3381" y="2400"/>
                    <a:pt x="3310" y="2481"/>
                    <a:pt x="3310" y="2570"/>
                  </a:cubicBezTo>
                  <a:cubicBezTo>
                    <a:pt x="3310" y="2668"/>
                    <a:pt x="3381" y="2748"/>
                    <a:pt x="3479" y="2748"/>
                  </a:cubicBezTo>
                  <a:cubicBezTo>
                    <a:pt x="3568" y="2748"/>
                    <a:pt x="3649" y="2668"/>
                    <a:pt x="3649" y="2570"/>
                  </a:cubicBezTo>
                  <a:cubicBezTo>
                    <a:pt x="3649" y="2481"/>
                    <a:pt x="3568" y="2400"/>
                    <a:pt x="3479" y="2400"/>
                  </a:cubicBezTo>
                  <a:close/>
                  <a:moveTo>
                    <a:pt x="3479" y="1713"/>
                  </a:moveTo>
                  <a:cubicBezTo>
                    <a:pt x="3194" y="1713"/>
                    <a:pt x="2962" y="1490"/>
                    <a:pt x="2962" y="1205"/>
                  </a:cubicBezTo>
                  <a:cubicBezTo>
                    <a:pt x="2962" y="919"/>
                    <a:pt x="3194" y="687"/>
                    <a:pt x="3479" y="687"/>
                  </a:cubicBezTo>
                  <a:cubicBezTo>
                    <a:pt x="3756" y="687"/>
                    <a:pt x="3988" y="919"/>
                    <a:pt x="3988" y="1205"/>
                  </a:cubicBezTo>
                  <a:cubicBezTo>
                    <a:pt x="3988" y="1490"/>
                    <a:pt x="3756" y="1713"/>
                    <a:pt x="3479" y="1713"/>
                  </a:cubicBezTo>
                  <a:close/>
                  <a:moveTo>
                    <a:pt x="3479" y="3087"/>
                  </a:moveTo>
                  <a:cubicBezTo>
                    <a:pt x="3194" y="3087"/>
                    <a:pt x="2962" y="2855"/>
                    <a:pt x="2962" y="2570"/>
                  </a:cubicBezTo>
                  <a:cubicBezTo>
                    <a:pt x="2962" y="2293"/>
                    <a:pt x="3194" y="2061"/>
                    <a:pt x="3479" y="2061"/>
                  </a:cubicBezTo>
                  <a:cubicBezTo>
                    <a:pt x="3756" y="2061"/>
                    <a:pt x="3988" y="2293"/>
                    <a:pt x="3988" y="2570"/>
                  </a:cubicBezTo>
                  <a:cubicBezTo>
                    <a:pt x="3988" y="2855"/>
                    <a:pt x="3756" y="3087"/>
                    <a:pt x="3479" y="3087"/>
                  </a:cubicBezTo>
                  <a:close/>
                  <a:moveTo>
                    <a:pt x="3479" y="4461"/>
                  </a:moveTo>
                  <a:cubicBezTo>
                    <a:pt x="3194" y="4461"/>
                    <a:pt x="2962" y="4229"/>
                    <a:pt x="2962" y="3944"/>
                  </a:cubicBezTo>
                  <a:cubicBezTo>
                    <a:pt x="2962" y="3658"/>
                    <a:pt x="3194" y="3426"/>
                    <a:pt x="3479" y="3426"/>
                  </a:cubicBezTo>
                  <a:cubicBezTo>
                    <a:pt x="3756" y="3426"/>
                    <a:pt x="3988" y="3658"/>
                    <a:pt x="3988" y="3944"/>
                  </a:cubicBezTo>
                  <a:cubicBezTo>
                    <a:pt x="3988" y="4229"/>
                    <a:pt x="3756" y="4461"/>
                    <a:pt x="3479" y="4461"/>
                  </a:cubicBezTo>
                  <a:close/>
                  <a:moveTo>
                    <a:pt x="3872" y="1"/>
                  </a:moveTo>
                  <a:lnTo>
                    <a:pt x="446" y="1"/>
                  </a:lnTo>
                  <a:cubicBezTo>
                    <a:pt x="232" y="1"/>
                    <a:pt x="45" y="152"/>
                    <a:pt x="0" y="357"/>
                  </a:cubicBezTo>
                  <a:lnTo>
                    <a:pt x="1258" y="357"/>
                  </a:lnTo>
                  <a:cubicBezTo>
                    <a:pt x="1543" y="357"/>
                    <a:pt x="1766" y="589"/>
                    <a:pt x="1766" y="875"/>
                  </a:cubicBezTo>
                  <a:lnTo>
                    <a:pt x="1766" y="1669"/>
                  </a:lnTo>
                  <a:cubicBezTo>
                    <a:pt x="1766" y="1829"/>
                    <a:pt x="1695" y="1972"/>
                    <a:pt x="1588" y="2061"/>
                  </a:cubicBezTo>
                  <a:cubicBezTo>
                    <a:pt x="1793" y="2186"/>
                    <a:pt x="1927" y="2418"/>
                    <a:pt x="1927" y="2677"/>
                  </a:cubicBezTo>
                  <a:lnTo>
                    <a:pt x="1927" y="4970"/>
                  </a:lnTo>
                  <a:cubicBezTo>
                    <a:pt x="1927" y="5032"/>
                    <a:pt x="1918" y="5094"/>
                    <a:pt x="1900" y="5148"/>
                  </a:cubicBezTo>
                  <a:lnTo>
                    <a:pt x="3872" y="5148"/>
                  </a:lnTo>
                  <a:cubicBezTo>
                    <a:pt x="4122" y="5148"/>
                    <a:pt x="4327" y="4943"/>
                    <a:pt x="4327" y="4684"/>
                  </a:cubicBezTo>
                  <a:lnTo>
                    <a:pt x="4327" y="464"/>
                  </a:lnTo>
                  <a:cubicBezTo>
                    <a:pt x="4327" y="206"/>
                    <a:pt x="4122" y="1"/>
                    <a:pt x="3872" y="1"/>
                  </a:cubicBezTo>
                  <a:close/>
                  <a:moveTo>
                    <a:pt x="3479" y="2400"/>
                  </a:moveTo>
                  <a:cubicBezTo>
                    <a:pt x="3381" y="2400"/>
                    <a:pt x="3310" y="2481"/>
                    <a:pt x="3310" y="2570"/>
                  </a:cubicBezTo>
                  <a:cubicBezTo>
                    <a:pt x="3310" y="2668"/>
                    <a:pt x="3381" y="2748"/>
                    <a:pt x="3479" y="2748"/>
                  </a:cubicBezTo>
                  <a:cubicBezTo>
                    <a:pt x="3568" y="2748"/>
                    <a:pt x="3649" y="2668"/>
                    <a:pt x="3649" y="2570"/>
                  </a:cubicBezTo>
                  <a:cubicBezTo>
                    <a:pt x="3649" y="2481"/>
                    <a:pt x="3568" y="2400"/>
                    <a:pt x="3479" y="2400"/>
                  </a:cubicBezTo>
                  <a:close/>
                  <a:moveTo>
                    <a:pt x="3479" y="2400"/>
                  </a:moveTo>
                  <a:cubicBezTo>
                    <a:pt x="3381" y="2400"/>
                    <a:pt x="3310" y="2481"/>
                    <a:pt x="3310" y="2570"/>
                  </a:cubicBezTo>
                  <a:cubicBezTo>
                    <a:pt x="3310" y="2668"/>
                    <a:pt x="3381" y="2748"/>
                    <a:pt x="3479" y="2748"/>
                  </a:cubicBezTo>
                  <a:cubicBezTo>
                    <a:pt x="3568" y="2748"/>
                    <a:pt x="3649" y="2668"/>
                    <a:pt x="3649" y="2570"/>
                  </a:cubicBezTo>
                  <a:cubicBezTo>
                    <a:pt x="3649" y="2481"/>
                    <a:pt x="3568" y="2400"/>
                    <a:pt x="3479" y="240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30"/>
            <p:cNvSpPr/>
            <p:nvPr/>
          </p:nvSpPr>
          <p:spPr>
            <a:xfrm>
              <a:off x="6441802" y="1862725"/>
              <a:ext cx="242027" cy="72335"/>
            </a:xfrm>
            <a:custGeom>
              <a:rect b="b" l="l" r="r" t="t"/>
              <a:pathLst>
                <a:path extrusionOk="0" h="928" w="3105">
                  <a:moveTo>
                    <a:pt x="3105" y="607"/>
                  </a:moveTo>
                  <a:lnTo>
                    <a:pt x="3105" y="928"/>
                  </a:lnTo>
                  <a:lnTo>
                    <a:pt x="0" y="928"/>
                  </a:lnTo>
                  <a:lnTo>
                    <a:pt x="0" y="607"/>
                  </a:lnTo>
                  <a:cubicBezTo>
                    <a:pt x="0" y="402"/>
                    <a:pt x="170" y="232"/>
                    <a:pt x="375" y="223"/>
                  </a:cubicBezTo>
                  <a:cubicBezTo>
                    <a:pt x="411" y="223"/>
                    <a:pt x="447" y="196"/>
                    <a:pt x="447" y="161"/>
                  </a:cubicBezTo>
                  <a:lnTo>
                    <a:pt x="447" y="0"/>
                  </a:lnTo>
                  <a:lnTo>
                    <a:pt x="2659" y="0"/>
                  </a:lnTo>
                  <a:lnTo>
                    <a:pt x="2659" y="161"/>
                  </a:lnTo>
                  <a:cubicBezTo>
                    <a:pt x="2659" y="196"/>
                    <a:pt x="2686" y="223"/>
                    <a:pt x="2730" y="223"/>
                  </a:cubicBezTo>
                  <a:cubicBezTo>
                    <a:pt x="2935" y="232"/>
                    <a:pt x="3105" y="402"/>
                    <a:pt x="3105" y="607"/>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30"/>
            <p:cNvSpPr/>
            <p:nvPr/>
          </p:nvSpPr>
          <p:spPr>
            <a:xfrm>
              <a:off x="6441802" y="1961406"/>
              <a:ext cx="242027" cy="51601"/>
            </a:xfrm>
            <a:custGeom>
              <a:rect b="b" l="l" r="r" t="t"/>
              <a:pathLst>
                <a:path extrusionOk="0" h="662" w="3105">
                  <a:moveTo>
                    <a:pt x="0" y="1"/>
                  </a:moveTo>
                  <a:lnTo>
                    <a:pt x="3105" y="1"/>
                  </a:lnTo>
                  <a:lnTo>
                    <a:pt x="3105" y="661"/>
                  </a:lnTo>
                  <a:lnTo>
                    <a:pt x="0" y="66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30"/>
            <p:cNvSpPr/>
            <p:nvPr/>
          </p:nvSpPr>
          <p:spPr>
            <a:xfrm>
              <a:off x="6441802" y="2040054"/>
              <a:ext cx="242027" cy="53550"/>
            </a:xfrm>
            <a:custGeom>
              <a:rect b="b" l="l" r="r" t="t"/>
              <a:pathLst>
                <a:path extrusionOk="0" h="687" w="3105">
                  <a:moveTo>
                    <a:pt x="0" y="0"/>
                  </a:moveTo>
                  <a:lnTo>
                    <a:pt x="3105" y="0"/>
                  </a:lnTo>
                  <a:lnTo>
                    <a:pt x="3105" y="509"/>
                  </a:lnTo>
                  <a:cubicBezTo>
                    <a:pt x="3105" y="607"/>
                    <a:pt x="3025" y="687"/>
                    <a:pt x="2935" y="687"/>
                  </a:cubicBezTo>
                  <a:lnTo>
                    <a:pt x="375" y="687"/>
                  </a:lnTo>
                  <a:cubicBezTo>
                    <a:pt x="170" y="687"/>
                    <a:pt x="0" y="517"/>
                    <a:pt x="0" y="303"/>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30"/>
            <p:cNvSpPr/>
            <p:nvPr/>
          </p:nvSpPr>
          <p:spPr>
            <a:xfrm>
              <a:off x="6454351" y="1746583"/>
              <a:ext cx="217006" cy="89094"/>
            </a:xfrm>
            <a:custGeom>
              <a:rect b="b" l="l" r="r" t="t"/>
              <a:pathLst>
                <a:path extrusionOk="0" h="1143" w="2784">
                  <a:moveTo>
                    <a:pt x="2783" y="179"/>
                  </a:moveTo>
                  <a:lnTo>
                    <a:pt x="2783" y="973"/>
                  </a:lnTo>
                  <a:cubicBezTo>
                    <a:pt x="2783" y="1071"/>
                    <a:pt x="2703" y="1142"/>
                    <a:pt x="2614" y="1142"/>
                  </a:cubicBezTo>
                  <a:lnTo>
                    <a:pt x="170" y="1142"/>
                  </a:lnTo>
                  <a:cubicBezTo>
                    <a:pt x="71" y="1142"/>
                    <a:pt x="0" y="1071"/>
                    <a:pt x="0" y="973"/>
                  </a:cubicBezTo>
                  <a:lnTo>
                    <a:pt x="0" y="179"/>
                  </a:lnTo>
                  <a:cubicBezTo>
                    <a:pt x="0" y="81"/>
                    <a:pt x="71" y="0"/>
                    <a:pt x="170" y="0"/>
                  </a:cubicBezTo>
                  <a:lnTo>
                    <a:pt x="2614" y="0"/>
                  </a:lnTo>
                  <a:cubicBezTo>
                    <a:pt x="2703" y="0"/>
                    <a:pt x="2783" y="81"/>
                    <a:pt x="2783" y="179"/>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5" name="Google Shape;885;p30"/>
          <p:cNvGrpSpPr/>
          <p:nvPr/>
        </p:nvGrpSpPr>
        <p:grpSpPr>
          <a:xfrm>
            <a:off x="1725768" y="3885548"/>
            <a:ext cx="420059" cy="459033"/>
            <a:chOff x="3446830" y="2775720"/>
            <a:chExt cx="420059" cy="459033"/>
          </a:xfrm>
        </p:grpSpPr>
        <p:sp>
          <p:nvSpPr>
            <p:cNvPr id="886" name="Google Shape;886;p30"/>
            <p:cNvSpPr/>
            <p:nvPr/>
          </p:nvSpPr>
          <p:spPr>
            <a:xfrm>
              <a:off x="3548318" y="3166548"/>
              <a:ext cx="68282" cy="52225"/>
            </a:xfrm>
            <a:custGeom>
              <a:rect b="b" l="l" r="r" t="t"/>
              <a:pathLst>
                <a:path extrusionOk="0" h="670" w="876">
                  <a:moveTo>
                    <a:pt x="37" y="482"/>
                  </a:moveTo>
                  <a:cubicBezTo>
                    <a:pt x="1" y="571"/>
                    <a:pt x="81" y="669"/>
                    <a:pt x="179" y="642"/>
                  </a:cubicBezTo>
                  <a:cubicBezTo>
                    <a:pt x="447" y="580"/>
                    <a:pt x="697" y="455"/>
                    <a:pt x="875" y="241"/>
                  </a:cubicBezTo>
                  <a:lnTo>
                    <a:pt x="875" y="0"/>
                  </a:lnTo>
                  <a:cubicBezTo>
                    <a:pt x="670" y="80"/>
                    <a:pt x="447" y="143"/>
                    <a:pt x="188" y="170"/>
                  </a:cubicBezTo>
                  <a:cubicBezTo>
                    <a:pt x="126" y="277"/>
                    <a:pt x="72" y="384"/>
                    <a:pt x="37" y="482"/>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30"/>
            <p:cNvSpPr/>
            <p:nvPr/>
          </p:nvSpPr>
          <p:spPr>
            <a:xfrm>
              <a:off x="3605375" y="2775720"/>
              <a:ext cx="102969" cy="459033"/>
            </a:xfrm>
            <a:custGeom>
              <a:rect b="b" l="l" r="r" t="t"/>
              <a:pathLst>
                <a:path extrusionOk="0" h="5889" w="1321">
                  <a:moveTo>
                    <a:pt x="1321" y="2034"/>
                  </a:moveTo>
                  <a:cubicBezTo>
                    <a:pt x="1321" y="1240"/>
                    <a:pt x="1026" y="545"/>
                    <a:pt x="786" y="99"/>
                  </a:cubicBezTo>
                  <a:cubicBezTo>
                    <a:pt x="732" y="0"/>
                    <a:pt x="589" y="0"/>
                    <a:pt x="536" y="99"/>
                  </a:cubicBezTo>
                  <a:cubicBezTo>
                    <a:pt x="295" y="545"/>
                    <a:pt x="1" y="1249"/>
                    <a:pt x="1" y="2034"/>
                  </a:cubicBezTo>
                  <a:cubicBezTo>
                    <a:pt x="1" y="2828"/>
                    <a:pt x="286" y="3471"/>
                    <a:pt x="491" y="3854"/>
                  </a:cubicBezTo>
                  <a:lnTo>
                    <a:pt x="491" y="5701"/>
                  </a:lnTo>
                  <a:cubicBezTo>
                    <a:pt x="491" y="5790"/>
                    <a:pt x="554" y="5870"/>
                    <a:pt x="643" y="5879"/>
                  </a:cubicBezTo>
                  <a:cubicBezTo>
                    <a:pt x="741" y="5888"/>
                    <a:pt x="830" y="5808"/>
                    <a:pt x="830" y="5710"/>
                  </a:cubicBezTo>
                  <a:lnTo>
                    <a:pt x="830" y="3854"/>
                  </a:lnTo>
                  <a:cubicBezTo>
                    <a:pt x="937" y="3658"/>
                    <a:pt x="1053" y="3390"/>
                    <a:pt x="1142" y="3141"/>
                  </a:cubicBezTo>
                  <a:cubicBezTo>
                    <a:pt x="1258" y="2775"/>
                    <a:pt x="1321" y="2400"/>
                    <a:pt x="1321" y="2034"/>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30"/>
            <p:cNvSpPr/>
            <p:nvPr/>
          </p:nvSpPr>
          <p:spPr>
            <a:xfrm>
              <a:off x="3452364" y="3100448"/>
              <a:ext cx="164235" cy="55031"/>
            </a:xfrm>
            <a:custGeom>
              <a:rect b="b" l="l" r="r" t="t"/>
              <a:pathLst>
                <a:path extrusionOk="0" h="706" w="2107">
                  <a:moveTo>
                    <a:pt x="1125" y="1"/>
                  </a:moveTo>
                  <a:lnTo>
                    <a:pt x="1116" y="1"/>
                  </a:lnTo>
                  <a:cubicBezTo>
                    <a:pt x="732" y="1"/>
                    <a:pt x="376" y="108"/>
                    <a:pt x="108" y="224"/>
                  </a:cubicBezTo>
                  <a:cubicBezTo>
                    <a:pt x="1" y="268"/>
                    <a:pt x="1" y="420"/>
                    <a:pt x="108" y="464"/>
                  </a:cubicBezTo>
                  <a:cubicBezTo>
                    <a:pt x="376" y="589"/>
                    <a:pt x="732" y="696"/>
                    <a:pt x="1125" y="696"/>
                  </a:cubicBezTo>
                  <a:cubicBezTo>
                    <a:pt x="1491" y="705"/>
                    <a:pt x="1794" y="616"/>
                    <a:pt x="2106" y="482"/>
                  </a:cubicBezTo>
                  <a:lnTo>
                    <a:pt x="2106" y="375"/>
                  </a:lnTo>
                  <a:cubicBezTo>
                    <a:pt x="1928" y="313"/>
                    <a:pt x="1607" y="188"/>
                    <a:pt x="1303" y="1"/>
                  </a:cubicBezTo>
                  <a:cubicBezTo>
                    <a:pt x="1241" y="1"/>
                    <a:pt x="1187" y="1"/>
                    <a:pt x="112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30"/>
            <p:cNvSpPr/>
            <p:nvPr/>
          </p:nvSpPr>
          <p:spPr>
            <a:xfrm>
              <a:off x="3446830" y="2910647"/>
              <a:ext cx="169770" cy="189880"/>
            </a:xfrm>
            <a:custGeom>
              <a:rect b="b" l="l" r="r" t="t"/>
              <a:pathLst>
                <a:path extrusionOk="0" h="2436" w="2178">
                  <a:moveTo>
                    <a:pt x="1785" y="1106"/>
                  </a:moveTo>
                  <a:cubicBezTo>
                    <a:pt x="1722" y="1035"/>
                    <a:pt x="1669" y="973"/>
                    <a:pt x="1606" y="910"/>
                  </a:cubicBezTo>
                  <a:cubicBezTo>
                    <a:pt x="1151" y="446"/>
                    <a:pt x="589" y="187"/>
                    <a:pt x="197" y="36"/>
                  </a:cubicBezTo>
                  <a:cubicBezTo>
                    <a:pt x="99" y="0"/>
                    <a:pt x="1" y="98"/>
                    <a:pt x="36" y="196"/>
                  </a:cubicBezTo>
                  <a:cubicBezTo>
                    <a:pt x="393" y="1258"/>
                    <a:pt x="1098" y="2043"/>
                    <a:pt x="2177" y="2436"/>
                  </a:cubicBezTo>
                  <a:lnTo>
                    <a:pt x="2177" y="2204"/>
                  </a:lnTo>
                  <a:cubicBezTo>
                    <a:pt x="1999" y="1856"/>
                    <a:pt x="1865" y="1490"/>
                    <a:pt x="1785" y="110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30"/>
            <p:cNvSpPr/>
            <p:nvPr/>
          </p:nvSpPr>
          <p:spPr>
            <a:xfrm>
              <a:off x="3697197" y="3166548"/>
              <a:ext cx="68204" cy="52225"/>
            </a:xfrm>
            <a:custGeom>
              <a:rect b="b" l="l" r="r" t="t"/>
              <a:pathLst>
                <a:path extrusionOk="0" h="670" w="875">
                  <a:moveTo>
                    <a:pt x="687" y="170"/>
                  </a:moveTo>
                  <a:cubicBezTo>
                    <a:pt x="428" y="143"/>
                    <a:pt x="205" y="80"/>
                    <a:pt x="0" y="0"/>
                  </a:cubicBezTo>
                  <a:lnTo>
                    <a:pt x="0" y="241"/>
                  </a:lnTo>
                  <a:cubicBezTo>
                    <a:pt x="179" y="455"/>
                    <a:pt x="419" y="580"/>
                    <a:pt x="696" y="642"/>
                  </a:cubicBezTo>
                  <a:cubicBezTo>
                    <a:pt x="785" y="669"/>
                    <a:pt x="874" y="571"/>
                    <a:pt x="839" y="482"/>
                  </a:cubicBezTo>
                  <a:cubicBezTo>
                    <a:pt x="803" y="384"/>
                    <a:pt x="749" y="277"/>
                    <a:pt x="687" y="17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30"/>
            <p:cNvSpPr/>
            <p:nvPr/>
          </p:nvSpPr>
          <p:spPr>
            <a:xfrm>
              <a:off x="3697197" y="3099045"/>
              <a:ext cx="164157" cy="55031"/>
            </a:xfrm>
            <a:custGeom>
              <a:rect b="b" l="l" r="r" t="t"/>
              <a:pathLst>
                <a:path extrusionOk="0" h="706" w="2106">
                  <a:moveTo>
                    <a:pt x="1998" y="233"/>
                  </a:moveTo>
                  <a:cubicBezTo>
                    <a:pt x="1722" y="108"/>
                    <a:pt x="1374" y="1"/>
                    <a:pt x="990" y="1"/>
                  </a:cubicBezTo>
                  <a:lnTo>
                    <a:pt x="981" y="1"/>
                  </a:lnTo>
                  <a:cubicBezTo>
                    <a:pt x="919" y="1"/>
                    <a:pt x="857" y="10"/>
                    <a:pt x="803" y="10"/>
                  </a:cubicBezTo>
                  <a:cubicBezTo>
                    <a:pt x="491" y="197"/>
                    <a:pt x="179" y="313"/>
                    <a:pt x="0" y="375"/>
                  </a:cubicBezTo>
                  <a:lnTo>
                    <a:pt x="0" y="482"/>
                  </a:lnTo>
                  <a:cubicBezTo>
                    <a:pt x="312" y="625"/>
                    <a:pt x="616" y="705"/>
                    <a:pt x="981" y="705"/>
                  </a:cubicBezTo>
                  <a:cubicBezTo>
                    <a:pt x="1365" y="705"/>
                    <a:pt x="1722" y="590"/>
                    <a:pt x="1998" y="474"/>
                  </a:cubicBezTo>
                  <a:cubicBezTo>
                    <a:pt x="2105" y="429"/>
                    <a:pt x="2105" y="277"/>
                    <a:pt x="1998" y="233"/>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30"/>
            <p:cNvSpPr/>
            <p:nvPr/>
          </p:nvSpPr>
          <p:spPr>
            <a:xfrm>
              <a:off x="3697197" y="2910647"/>
              <a:ext cx="169692" cy="189880"/>
            </a:xfrm>
            <a:custGeom>
              <a:rect b="b" l="l" r="r" t="t"/>
              <a:pathLst>
                <a:path extrusionOk="0" h="2436" w="2177">
                  <a:moveTo>
                    <a:pt x="1981" y="36"/>
                  </a:moveTo>
                  <a:cubicBezTo>
                    <a:pt x="1579" y="187"/>
                    <a:pt x="1026" y="446"/>
                    <a:pt x="571" y="910"/>
                  </a:cubicBezTo>
                  <a:cubicBezTo>
                    <a:pt x="509" y="973"/>
                    <a:pt x="455" y="1035"/>
                    <a:pt x="393" y="1106"/>
                  </a:cubicBezTo>
                  <a:cubicBezTo>
                    <a:pt x="312" y="1490"/>
                    <a:pt x="170" y="1856"/>
                    <a:pt x="0" y="2204"/>
                  </a:cubicBezTo>
                  <a:lnTo>
                    <a:pt x="0" y="2436"/>
                  </a:lnTo>
                  <a:cubicBezTo>
                    <a:pt x="1080" y="2043"/>
                    <a:pt x="1784" y="1258"/>
                    <a:pt x="2141" y="196"/>
                  </a:cubicBezTo>
                  <a:cubicBezTo>
                    <a:pt x="2177" y="98"/>
                    <a:pt x="2079" y="0"/>
                    <a:pt x="1981" y="3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3" name="Google Shape;893;p30"/>
          <p:cNvSpPr txBox="1"/>
          <p:nvPr>
            <p:ph type="title"/>
          </p:nvPr>
        </p:nvSpPr>
        <p:spPr>
          <a:xfrm>
            <a:off x="720075" y="539400"/>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Post-prevention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31"/>
          <p:cNvSpPr txBox="1"/>
          <p:nvPr/>
        </p:nvSpPr>
        <p:spPr>
          <a:xfrm>
            <a:off x="597026" y="3503754"/>
            <a:ext cx="2887633"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000" u="none" cap="none" strike="noStrike">
                <a:solidFill>
                  <a:srgbClr val="7F7F7F"/>
                </a:solidFill>
                <a:latin typeface="Arial"/>
                <a:ea typeface="Arial"/>
                <a:cs typeface="Arial"/>
                <a:sym typeface="Arial"/>
              </a:rPr>
              <a:t>You can simply impress your audience and add a unique zing and appeal to your Presentations. Get a modern PowerPoint  Presentation that is beautifully designed. I hope and I believe that this Template will your Time, Money and Reputation. </a:t>
            </a:r>
            <a:endParaRPr/>
          </a:p>
        </p:txBody>
      </p:sp>
      <p:sp>
        <p:nvSpPr>
          <p:cNvPr id="899" name="Google Shape;899;p31"/>
          <p:cNvSpPr/>
          <p:nvPr/>
        </p:nvSpPr>
        <p:spPr>
          <a:xfrm>
            <a:off x="5719763" y="2339975"/>
            <a:ext cx="1933575" cy="19335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0" name="Google Shape;900;p31"/>
          <p:cNvSpPr/>
          <p:nvPr/>
        </p:nvSpPr>
        <p:spPr>
          <a:xfrm>
            <a:off x="5528159" y="2103890"/>
            <a:ext cx="2802013" cy="2799728"/>
          </a:xfrm>
          <a:custGeom>
            <a:rect b="b" l="l" r="r" t="t"/>
            <a:pathLst>
              <a:path extrusionOk="0" h="160" w="160">
                <a:moveTo>
                  <a:pt x="80" y="159"/>
                </a:moveTo>
                <a:cubicBezTo>
                  <a:pt x="35" y="159"/>
                  <a:pt x="0" y="124"/>
                  <a:pt x="0" y="79"/>
                </a:cubicBezTo>
                <a:cubicBezTo>
                  <a:pt x="1" y="36"/>
                  <a:pt x="36" y="0"/>
                  <a:pt x="80" y="0"/>
                </a:cubicBezTo>
                <a:cubicBezTo>
                  <a:pt x="124" y="0"/>
                  <a:pt x="160" y="36"/>
                  <a:pt x="160" y="80"/>
                </a:cubicBezTo>
                <a:cubicBezTo>
                  <a:pt x="160" y="124"/>
                  <a:pt x="124" y="160"/>
                  <a:pt x="80" y="159"/>
                </a:cubicBezTo>
                <a:close/>
                <a:moveTo>
                  <a:pt x="89" y="122"/>
                </a:moveTo>
                <a:cubicBezTo>
                  <a:pt x="92" y="122"/>
                  <a:pt x="95" y="122"/>
                  <a:pt x="98" y="122"/>
                </a:cubicBezTo>
                <a:cubicBezTo>
                  <a:pt x="101" y="122"/>
                  <a:pt x="104" y="122"/>
                  <a:pt x="107" y="122"/>
                </a:cubicBezTo>
                <a:cubicBezTo>
                  <a:pt x="114" y="121"/>
                  <a:pt x="118" y="116"/>
                  <a:pt x="118" y="109"/>
                </a:cubicBezTo>
                <a:cubicBezTo>
                  <a:pt x="116" y="96"/>
                  <a:pt x="101" y="102"/>
                  <a:pt x="95" y="95"/>
                </a:cubicBezTo>
                <a:cubicBezTo>
                  <a:pt x="94" y="93"/>
                  <a:pt x="87" y="95"/>
                  <a:pt x="84" y="97"/>
                </a:cubicBezTo>
                <a:cubicBezTo>
                  <a:pt x="78" y="101"/>
                  <a:pt x="73" y="106"/>
                  <a:pt x="67" y="111"/>
                </a:cubicBezTo>
                <a:cubicBezTo>
                  <a:pt x="66" y="113"/>
                  <a:pt x="64" y="116"/>
                  <a:pt x="65" y="117"/>
                </a:cubicBezTo>
                <a:cubicBezTo>
                  <a:pt x="66" y="119"/>
                  <a:pt x="68" y="121"/>
                  <a:pt x="71" y="121"/>
                </a:cubicBezTo>
                <a:cubicBezTo>
                  <a:pt x="77" y="122"/>
                  <a:pt x="83" y="122"/>
                  <a:pt x="89" y="122"/>
                </a:cubicBezTo>
                <a:close/>
                <a:moveTo>
                  <a:pt x="57" y="52"/>
                </a:moveTo>
                <a:cubicBezTo>
                  <a:pt x="63" y="63"/>
                  <a:pt x="64" y="72"/>
                  <a:pt x="59" y="82"/>
                </a:cubicBezTo>
                <a:cubicBezTo>
                  <a:pt x="54" y="91"/>
                  <a:pt x="45" y="95"/>
                  <a:pt x="34" y="97"/>
                </a:cubicBezTo>
                <a:cubicBezTo>
                  <a:pt x="43" y="105"/>
                  <a:pt x="54" y="106"/>
                  <a:pt x="63" y="102"/>
                </a:cubicBezTo>
                <a:cubicBezTo>
                  <a:pt x="73" y="97"/>
                  <a:pt x="79" y="86"/>
                  <a:pt x="78" y="76"/>
                </a:cubicBezTo>
                <a:cubicBezTo>
                  <a:pt x="77" y="65"/>
                  <a:pt x="70" y="56"/>
                  <a:pt x="57" y="52"/>
                </a:cubicBezTo>
                <a:close/>
                <a:moveTo>
                  <a:pt x="99" y="89"/>
                </a:moveTo>
                <a:cubicBezTo>
                  <a:pt x="108" y="89"/>
                  <a:pt x="116" y="89"/>
                  <a:pt x="124" y="88"/>
                </a:cubicBezTo>
                <a:cubicBezTo>
                  <a:pt x="128" y="88"/>
                  <a:pt x="128" y="81"/>
                  <a:pt x="124" y="78"/>
                </a:cubicBezTo>
                <a:cubicBezTo>
                  <a:pt x="114" y="72"/>
                  <a:pt x="105" y="75"/>
                  <a:pt x="99" y="89"/>
                </a:cubicBezTo>
                <a:close/>
                <a:moveTo>
                  <a:pt x="91" y="58"/>
                </a:moveTo>
                <a:cubicBezTo>
                  <a:pt x="89" y="60"/>
                  <a:pt x="86" y="62"/>
                  <a:pt x="84" y="63"/>
                </a:cubicBezTo>
                <a:cubicBezTo>
                  <a:pt x="85" y="66"/>
                  <a:pt x="86" y="69"/>
                  <a:pt x="87" y="72"/>
                </a:cubicBezTo>
                <a:cubicBezTo>
                  <a:pt x="89" y="72"/>
                  <a:pt x="92" y="72"/>
                  <a:pt x="95" y="72"/>
                </a:cubicBezTo>
                <a:cubicBezTo>
                  <a:pt x="96" y="69"/>
                  <a:pt x="97" y="66"/>
                  <a:pt x="98" y="63"/>
                </a:cubicBezTo>
                <a:cubicBezTo>
                  <a:pt x="95" y="62"/>
                  <a:pt x="93" y="60"/>
                  <a:pt x="91" y="58"/>
                </a:cubicBezTo>
                <a:close/>
                <a:moveTo>
                  <a:pt x="47" y="67"/>
                </a:moveTo>
                <a:cubicBezTo>
                  <a:pt x="46" y="67"/>
                  <a:pt x="44" y="67"/>
                  <a:pt x="43" y="67"/>
                </a:cubicBezTo>
                <a:cubicBezTo>
                  <a:pt x="42" y="71"/>
                  <a:pt x="41" y="75"/>
                  <a:pt x="41" y="78"/>
                </a:cubicBezTo>
                <a:cubicBezTo>
                  <a:pt x="44" y="78"/>
                  <a:pt x="47" y="78"/>
                  <a:pt x="51" y="78"/>
                </a:cubicBezTo>
                <a:cubicBezTo>
                  <a:pt x="49" y="74"/>
                  <a:pt x="48" y="71"/>
                  <a:pt x="47" y="67"/>
                </a:cubicBezTo>
                <a:close/>
                <a:moveTo>
                  <a:pt x="80" y="39"/>
                </a:moveTo>
                <a:cubicBezTo>
                  <a:pt x="78" y="39"/>
                  <a:pt x="77" y="39"/>
                  <a:pt x="76" y="39"/>
                </a:cubicBezTo>
                <a:cubicBezTo>
                  <a:pt x="75" y="42"/>
                  <a:pt x="74" y="45"/>
                  <a:pt x="74" y="48"/>
                </a:cubicBezTo>
                <a:cubicBezTo>
                  <a:pt x="76" y="48"/>
                  <a:pt x="78" y="48"/>
                  <a:pt x="81" y="48"/>
                </a:cubicBezTo>
                <a:cubicBezTo>
                  <a:pt x="80" y="45"/>
                  <a:pt x="80" y="42"/>
                  <a:pt x="80" y="39"/>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901" name="Google Shape;901;p31"/>
          <p:cNvPicPr preferRelativeResize="0"/>
          <p:nvPr/>
        </p:nvPicPr>
        <p:blipFill rotWithShape="1">
          <a:blip r:embed="rId3">
            <a:alphaModFix/>
          </a:blip>
          <a:srcRect b="0" l="0" r="0" t="0"/>
          <a:stretch/>
        </p:blipFill>
        <p:spPr>
          <a:xfrm>
            <a:off x="448014" y="337411"/>
            <a:ext cx="8430315" cy="1089151"/>
          </a:xfrm>
          <a:prstGeom prst="rect">
            <a:avLst/>
          </a:prstGeom>
          <a:noFill/>
          <a:ln>
            <a:noFill/>
          </a:ln>
        </p:spPr>
      </p:pic>
      <p:sp>
        <p:nvSpPr>
          <p:cNvPr id="902" name="Google Shape;902;p31"/>
          <p:cNvSpPr txBox="1"/>
          <p:nvPr>
            <p:ph type="title"/>
          </p:nvPr>
        </p:nvSpPr>
        <p:spPr>
          <a:xfrm>
            <a:off x="371499" y="789162"/>
            <a:ext cx="7658100" cy="2517300"/>
          </a:xfrm>
          <a:prstGeom prst="rect">
            <a:avLst/>
          </a:prstGeom>
          <a:noFill/>
          <a:ln>
            <a:noFill/>
          </a:ln>
        </p:spPr>
        <p:txBody>
          <a:bodyPr anchorCtr="0" anchor="ctr" bIns="91425" lIns="91425" spcFirstLastPara="1" rIns="91425" wrap="square" tIns="91425">
            <a:noAutofit/>
          </a:bodyPr>
          <a:lstStyle/>
          <a:p>
            <a:pPr indent="0" lvl="0" marL="0" rtl="0" algn="l">
              <a:lnSpc>
                <a:spcPct val="80000"/>
              </a:lnSpc>
              <a:spcBef>
                <a:spcPts val="0"/>
              </a:spcBef>
              <a:spcAft>
                <a:spcPts val="0"/>
              </a:spcAft>
              <a:buSzPts val="4800"/>
              <a:buNone/>
            </a:pPr>
            <a:r>
              <a:rPr lang="en" sz="8800">
                <a:solidFill>
                  <a:srgbClr val="010029"/>
                </a:solidFill>
              </a:rPr>
              <a:t>AWESOME</a:t>
            </a:r>
            <a:br>
              <a:rPr lang="en" sz="8800">
                <a:solidFill>
                  <a:srgbClr val="010029"/>
                </a:solidFill>
              </a:rPr>
            </a:br>
            <a:r>
              <a:rPr lang="en" sz="8800">
                <a:solidFill>
                  <a:srgbClr val="010029"/>
                </a:solidFill>
              </a:rPr>
              <a:t>WORDS</a:t>
            </a:r>
            <a:endParaRPr sz="8800">
              <a:solidFill>
                <a:srgbClr val="01002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grpSp>
        <p:nvGrpSpPr>
          <p:cNvPr id="907" name="Google Shape;907;p32"/>
          <p:cNvGrpSpPr/>
          <p:nvPr/>
        </p:nvGrpSpPr>
        <p:grpSpPr>
          <a:xfrm>
            <a:off x="8345691" y="2046577"/>
            <a:ext cx="346358" cy="537546"/>
            <a:chOff x="8102575" y="326400"/>
            <a:chExt cx="400275" cy="621225"/>
          </a:xfrm>
        </p:grpSpPr>
        <p:sp>
          <p:nvSpPr>
            <p:cNvPr id="908" name="Google Shape;908;p32"/>
            <p:cNvSpPr/>
            <p:nvPr/>
          </p:nvSpPr>
          <p:spPr>
            <a:xfrm>
              <a:off x="8102575" y="850375"/>
              <a:ext cx="400275" cy="97250"/>
            </a:xfrm>
            <a:custGeom>
              <a:rect b="b" l="l" r="r" t="t"/>
              <a:pathLst>
                <a:path extrusionOk="0" h="3890" w="16011">
                  <a:moveTo>
                    <a:pt x="1" y="1"/>
                  </a:moveTo>
                  <a:lnTo>
                    <a:pt x="1" y="1211"/>
                  </a:lnTo>
                  <a:cubicBezTo>
                    <a:pt x="1" y="2692"/>
                    <a:pt x="1198" y="3877"/>
                    <a:pt x="2667" y="3889"/>
                  </a:cubicBezTo>
                  <a:lnTo>
                    <a:pt x="13344" y="3889"/>
                  </a:lnTo>
                  <a:cubicBezTo>
                    <a:pt x="14813" y="3877"/>
                    <a:pt x="16011" y="2692"/>
                    <a:pt x="16011" y="1211"/>
                  </a:cubicBezTo>
                  <a:lnTo>
                    <a:pt x="16011" y="1"/>
                  </a:lnTo>
                  <a:lnTo>
                    <a:pt x="8740" y="1"/>
                  </a:lnTo>
                  <a:lnTo>
                    <a:pt x="8740" y="729"/>
                  </a:lnTo>
                  <a:cubicBezTo>
                    <a:pt x="8740" y="1137"/>
                    <a:pt x="8407" y="1458"/>
                    <a:pt x="8012" y="1458"/>
                  </a:cubicBezTo>
                  <a:cubicBezTo>
                    <a:pt x="7604" y="1458"/>
                    <a:pt x="7283" y="1137"/>
                    <a:pt x="7283" y="729"/>
                  </a:cubicBezTo>
                  <a:lnTo>
                    <a:pt x="7283" y="1"/>
                  </a:ln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09" name="Google Shape;909;p32"/>
            <p:cNvSpPr/>
            <p:nvPr/>
          </p:nvSpPr>
          <p:spPr>
            <a:xfrm>
              <a:off x="8102575" y="326400"/>
              <a:ext cx="400275" cy="487600"/>
            </a:xfrm>
            <a:custGeom>
              <a:rect b="b" l="l" r="r" t="t"/>
              <a:pathLst>
                <a:path extrusionOk="0" h="19504" w="16011">
                  <a:moveTo>
                    <a:pt x="8012" y="5925"/>
                  </a:moveTo>
                  <a:cubicBezTo>
                    <a:pt x="9839" y="5925"/>
                    <a:pt x="11394" y="7246"/>
                    <a:pt x="11715" y="9036"/>
                  </a:cubicBezTo>
                  <a:cubicBezTo>
                    <a:pt x="12937" y="9369"/>
                    <a:pt x="13727" y="10566"/>
                    <a:pt x="13567" y="11838"/>
                  </a:cubicBezTo>
                  <a:cubicBezTo>
                    <a:pt x="13394" y="13097"/>
                    <a:pt x="12320" y="14035"/>
                    <a:pt x="11036" y="14047"/>
                  </a:cubicBezTo>
                  <a:lnTo>
                    <a:pt x="10419" y="14047"/>
                  </a:lnTo>
                  <a:lnTo>
                    <a:pt x="10172" y="14553"/>
                  </a:lnTo>
                  <a:lnTo>
                    <a:pt x="11024" y="14998"/>
                  </a:lnTo>
                  <a:cubicBezTo>
                    <a:pt x="11357" y="15183"/>
                    <a:pt x="11505" y="15603"/>
                    <a:pt x="11332" y="15948"/>
                  </a:cubicBezTo>
                  <a:lnTo>
                    <a:pt x="10604" y="17504"/>
                  </a:lnTo>
                  <a:cubicBezTo>
                    <a:pt x="10457" y="17785"/>
                    <a:pt x="10217" y="17903"/>
                    <a:pt x="9979" y="17903"/>
                  </a:cubicBezTo>
                  <a:cubicBezTo>
                    <a:pt x="9517" y="17903"/>
                    <a:pt x="9059" y="17457"/>
                    <a:pt x="9296" y="16886"/>
                  </a:cubicBezTo>
                  <a:lnTo>
                    <a:pt x="9728" y="15961"/>
                  </a:lnTo>
                  <a:lnTo>
                    <a:pt x="8876" y="15516"/>
                  </a:lnTo>
                  <a:cubicBezTo>
                    <a:pt x="8543" y="15331"/>
                    <a:pt x="8394" y="14911"/>
                    <a:pt x="8567" y="14566"/>
                  </a:cubicBezTo>
                  <a:lnTo>
                    <a:pt x="8802" y="14047"/>
                  </a:lnTo>
                  <a:lnTo>
                    <a:pt x="6530" y="14047"/>
                  </a:lnTo>
                  <a:lnTo>
                    <a:pt x="6296" y="14553"/>
                  </a:lnTo>
                  <a:lnTo>
                    <a:pt x="7135" y="15010"/>
                  </a:lnTo>
                  <a:cubicBezTo>
                    <a:pt x="7481" y="15183"/>
                    <a:pt x="7617" y="15603"/>
                    <a:pt x="7456" y="15961"/>
                  </a:cubicBezTo>
                  <a:lnTo>
                    <a:pt x="6728" y="17504"/>
                  </a:lnTo>
                  <a:cubicBezTo>
                    <a:pt x="6581" y="17785"/>
                    <a:pt x="6340" y="17903"/>
                    <a:pt x="6100" y="17903"/>
                  </a:cubicBezTo>
                  <a:cubicBezTo>
                    <a:pt x="5634" y="17903"/>
                    <a:pt x="5171" y="17457"/>
                    <a:pt x="5407" y="16886"/>
                  </a:cubicBezTo>
                  <a:lnTo>
                    <a:pt x="5839" y="15961"/>
                  </a:lnTo>
                  <a:lnTo>
                    <a:pt x="5000" y="15516"/>
                  </a:lnTo>
                  <a:cubicBezTo>
                    <a:pt x="4654" y="15331"/>
                    <a:pt x="4518" y="14911"/>
                    <a:pt x="4691" y="14566"/>
                  </a:cubicBezTo>
                  <a:lnTo>
                    <a:pt x="4926" y="14047"/>
                  </a:lnTo>
                  <a:cubicBezTo>
                    <a:pt x="3654" y="14010"/>
                    <a:pt x="2605" y="13060"/>
                    <a:pt x="2445" y="11801"/>
                  </a:cubicBezTo>
                  <a:cubicBezTo>
                    <a:pt x="2297" y="10554"/>
                    <a:pt x="3087" y="9369"/>
                    <a:pt x="4309" y="9036"/>
                  </a:cubicBezTo>
                  <a:cubicBezTo>
                    <a:pt x="4617" y="7246"/>
                    <a:pt x="6185" y="5925"/>
                    <a:pt x="8012" y="5925"/>
                  </a:cubicBezTo>
                  <a:close/>
                  <a:moveTo>
                    <a:pt x="2667" y="0"/>
                  </a:moveTo>
                  <a:cubicBezTo>
                    <a:pt x="1198" y="0"/>
                    <a:pt x="1" y="1197"/>
                    <a:pt x="1" y="2666"/>
                  </a:cubicBezTo>
                  <a:lnTo>
                    <a:pt x="1" y="19503"/>
                  </a:lnTo>
                  <a:lnTo>
                    <a:pt x="16011" y="19503"/>
                  </a:lnTo>
                  <a:lnTo>
                    <a:pt x="16011" y="2666"/>
                  </a:lnTo>
                  <a:cubicBezTo>
                    <a:pt x="16011" y="1197"/>
                    <a:pt x="14813" y="0"/>
                    <a:pt x="13344" y="0"/>
                  </a:cubicBezTo>
                  <a:lnTo>
                    <a:pt x="11703" y="0"/>
                  </a:lnTo>
                  <a:lnTo>
                    <a:pt x="10629" y="2703"/>
                  </a:lnTo>
                  <a:cubicBezTo>
                    <a:pt x="10518" y="2975"/>
                    <a:pt x="10246" y="3160"/>
                    <a:pt x="9950" y="3160"/>
                  </a:cubicBezTo>
                  <a:lnTo>
                    <a:pt x="6061" y="3160"/>
                  </a:lnTo>
                  <a:cubicBezTo>
                    <a:pt x="5765" y="3160"/>
                    <a:pt x="5494" y="2975"/>
                    <a:pt x="5395" y="2703"/>
                  </a:cubicBezTo>
                  <a:lnTo>
                    <a:pt x="4309" y="0"/>
                  </a:ln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grpSp>
      <p:grpSp>
        <p:nvGrpSpPr>
          <p:cNvPr id="910" name="Google Shape;910;p32"/>
          <p:cNvGrpSpPr/>
          <p:nvPr/>
        </p:nvGrpSpPr>
        <p:grpSpPr>
          <a:xfrm>
            <a:off x="8303580" y="3480983"/>
            <a:ext cx="530401" cy="525579"/>
            <a:chOff x="4598600" y="1166275"/>
            <a:chExt cx="627100" cy="621325"/>
          </a:xfrm>
        </p:grpSpPr>
        <p:sp>
          <p:nvSpPr>
            <p:cNvPr id="911" name="Google Shape;911;p32"/>
            <p:cNvSpPr/>
            <p:nvPr/>
          </p:nvSpPr>
          <p:spPr>
            <a:xfrm>
              <a:off x="4598600" y="1458600"/>
              <a:ext cx="116675" cy="36450"/>
            </a:xfrm>
            <a:custGeom>
              <a:rect b="b" l="l" r="r" t="t"/>
              <a:pathLst>
                <a:path extrusionOk="0" h="1458" w="4667">
                  <a:moveTo>
                    <a:pt x="976" y="1"/>
                  </a:moveTo>
                  <a:cubicBezTo>
                    <a:pt x="1" y="1"/>
                    <a:pt x="1" y="1457"/>
                    <a:pt x="976" y="1457"/>
                  </a:cubicBezTo>
                  <a:lnTo>
                    <a:pt x="3939" y="1457"/>
                  </a:lnTo>
                  <a:cubicBezTo>
                    <a:pt x="4334" y="1457"/>
                    <a:pt x="4667" y="1136"/>
                    <a:pt x="4667" y="729"/>
                  </a:cubicBezTo>
                  <a:cubicBezTo>
                    <a:pt x="4667" y="334"/>
                    <a:pt x="4334" y="1"/>
                    <a:pt x="3939"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12" name="Google Shape;912;p32"/>
            <p:cNvSpPr/>
            <p:nvPr/>
          </p:nvSpPr>
          <p:spPr>
            <a:xfrm>
              <a:off x="4794500" y="1222825"/>
              <a:ext cx="58125" cy="70925"/>
            </a:xfrm>
            <a:custGeom>
              <a:rect b="b" l="l" r="r" t="t"/>
              <a:pathLst>
                <a:path extrusionOk="0" h="2837" w="2325">
                  <a:moveTo>
                    <a:pt x="956" y="0"/>
                  </a:moveTo>
                  <a:cubicBezTo>
                    <a:pt x="483" y="0"/>
                    <a:pt x="1" y="447"/>
                    <a:pt x="263" y="1025"/>
                  </a:cubicBezTo>
                  <a:lnTo>
                    <a:pt x="818" y="2371"/>
                  </a:lnTo>
                  <a:cubicBezTo>
                    <a:pt x="930" y="2660"/>
                    <a:pt x="1204" y="2836"/>
                    <a:pt x="1496" y="2836"/>
                  </a:cubicBezTo>
                  <a:cubicBezTo>
                    <a:pt x="1590" y="2836"/>
                    <a:pt x="1687" y="2818"/>
                    <a:pt x="1781" y="2778"/>
                  </a:cubicBezTo>
                  <a:cubicBezTo>
                    <a:pt x="2151" y="2618"/>
                    <a:pt x="2324" y="2186"/>
                    <a:pt x="2164" y="1815"/>
                  </a:cubicBezTo>
                  <a:lnTo>
                    <a:pt x="1608" y="470"/>
                  </a:lnTo>
                  <a:cubicBezTo>
                    <a:pt x="1480" y="139"/>
                    <a:pt x="1219" y="0"/>
                    <a:pt x="956" y="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13" name="Google Shape;913;p32"/>
            <p:cNvSpPr/>
            <p:nvPr/>
          </p:nvSpPr>
          <p:spPr>
            <a:xfrm>
              <a:off x="4652750" y="1360775"/>
              <a:ext cx="81975" cy="50900"/>
            </a:xfrm>
            <a:custGeom>
              <a:rect b="b" l="l" r="r" t="t"/>
              <a:pathLst>
                <a:path extrusionOk="0" h="2036" w="3279">
                  <a:moveTo>
                    <a:pt x="1044" y="1"/>
                  </a:moveTo>
                  <a:cubicBezTo>
                    <a:pt x="342" y="1"/>
                    <a:pt x="0" y="1107"/>
                    <a:pt x="810" y="1420"/>
                  </a:cubicBezTo>
                  <a:lnTo>
                    <a:pt x="2155" y="1976"/>
                  </a:lnTo>
                  <a:cubicBezTo>
                    <a:pt x="2249" y="2016"/>
                    <a:pt x="2348" y="2036"/>
                    <a:pt x="2446" y="2036"/>
                  </a:cubicBezTo>
                  <a:cubicBezTo>
                    <a:pt x="2732" y="2036"/>
                    <a:pt x="3008" y="1869"/>
                    <a:pt x="3118" y="1593"/>
                  </a:cubicBezTo>
                  <a:cubicBezTo>
                    <a:pt x="3279" y="1210"/>
                    <a:pt x="3093" y="778"/>
                    <a:pt x="2711" y="630"/>
                  </a:cubicBezTo>
                  <a:lnTo>
                    <a:pt x="1365" y="75"/>
                  </a:lnTo>
                  <a:cubicBezTo>
                    <a:pt x="1252" y="24"/>
                    <a:pt x="1144" y="1"/>
                    <a:pt x="1044"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14" name="Google Shape;914;p32"/>
            <p:cNvSpPr/>
            <p:nvPr/>
          </p:nvSpPr>
          <p:spPr>
            <a:xfrm>
              <a:off x="5096375" y="1361125"/>
              <a:ext cx="75325" cy="50375"/>
            </a:xfrm>
            <a:custGeom>
              <a:rect b="b" l="l" r="r" t="t"/>
              <a:pathLst>
                <a:path extrusionOk="0" h="2015" w="3013">
                  <a:moveTo>
                    <a:pt x="2185" y="1"/>
                  </a:moveTo>
                  <a:cubicBezTo>
                    <a:pt x="2087" y="1"/>
                    <a:pt x="1987" y="20"/>
                    <a:pt x="1889" y="61"/>
                  </a:cubicBezTo>
                  <a:lnTo>
                    <a:pt x="544" y="616"/>
                  </a:lnTo>
                  <a:cubicBezTo>
                    <a:pt x="174" y="764"/>
                    <a:pt x="1" y="1196"/>
                    <a:pt x="149" y="1567"/>
                  </a:cubicBezTo>
                  <a:cubicBezTo>
                    <a:pt x="271" y="1847"/>
                    <a:pt x="541" y="2015"/>
                    <a:pt x="826" y="2015"/>
                  </a:cubicBezTo>
                  <a:cubicBezTo>
                    <a:pt x="917" y="2015"/>
                    <a:pt x="1010" y="1998"/>
                    <a:pt x="1099" y="1962"/>
                  </a:cubicBezTo>
                  <a:lnTo>
                    <a:pt x="2445" y="1406"/>
                  </a:lnTo>
                  <a:cubicBezTo>
                    <a:pt x="2828" y="1258"/>
                    <a:pt x="3013" y="826"/>
                    <a:pt x="2865" y="443"/>
                  </a:cubicBezTo>
                  <a:cubicBezTo>
                    <a:pt x="2745" y="167"/>
                    <a:pt x="2474" y="1"/>
                    <a:pt x="2185"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15" name="Google Shape;915;p32"/>
            <p:cNvSpPr/>
            <p:nvPr/>
          </p:nvSpPr>
          <p:spPr>
            <a:xfrm>
              <a:off x="4978200" y="1222825"/>
              <a:ext cx="57900" cy="70475"/>
            </a:xfrm>
            <a:custGeom>
              <a:rect b="b" l="l" r="r" t="t"/>
              <a:pathLst>
                <a:path extrusionOk="0" h="2819" w="2316">
                  <a:moveTo>
                    <a:pt x="1365" y="0"/>
                  </a:moveTo>
                  <a:cubicBezTo>
                    <a:pt x="1103" y="0"/>
                    <a:pt x="844" y="139"/>
                    <a:pt x="716" y="470"/>
                  </a:cubicBezTo>
                  <a:lnTo>
                    <a:pt x="160" y="1815"/>
                  </a:lnTo>
                  <a:cubicBezTo>
                    <a:pt x="0" y="2186"/>
                    <a:pt x="173" y="2618"/>
                    <a:pt x="543" y="2766"/>
                  </a:cubicBezTo>
                  <a:cubicBezTo>
                    <a:pt x="636" y="2802"/>
                    <a:pt x="731" y="2819"/>
                    <a:pt x="823" y="2819"/>
                  </a:cubicBezTo>
                  <a:cubicBezTo>
                    <a:pt x="1114" y="2819"/>
                    <a:pt x="1384" y="2652"/>
                    <a:pt x="1506" y="2371"/>
                  </a:cubicBezTo>
                  <a:lnTo>
                    <a:pt x="2061" y="1025"/>
                  </a:lnTo>
                  <a:cubicBezTo>
                    <a:pt x="2315" y="447"/>
                    <a:pt x="1836" y="0"/>
                    <a:pt x="1365" y="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16" name="Google Shape;916;p32"/>
            <p:cNvSpPr/>
            <p:nvPr/>
          </p:nvSpPr>
          <p:spPr>
            <a:xfrm>
              <a:off x="4897025" y="1677025"/>
              <a:ext cx="36450" cy="110575"/>
            </a:xfrm>
            <a:custGeom>
              <a:rect b="b" l="l" r="r" t="t"/>
              <a:pathLst>
                <a:path extrusionOk="0" h="4423" w="1458">
                  <a:moveTo>
                    <a:pt x="729" y="0"/>
                  </a:moveTo>
                  <a:cubicBezTo>
                    <a:pt x="365" y="0"/>
                    <a:pt x="1" y="244"/>
                    <a:pt x="1" y="731"/>
                  </a:cubicBezTo>
                  <a:lnTo>
                    <a:pt x="1" y="3694"/>
                  </a:lnTo>
                  <a:cubicBezTo>
                    <a:pt x="1" y="4089"/>
                    <a:pt x="334" y="4422"/>
                    <a:pt x="729" y="4422"/>
                  </a:cubicBezTo>
                  <a:cubicBezTo>
                    <a:pt x="1136" y="4422"/>
                    <a:pt x="1457" y="4089"/>
                    <a:pt x="1457" y="3694"/>
                  </a:cubicBezTo>
                  <a:lnTo>
                    <a:pt x="1457" y="731"/>
                  </a:lnTo>
                  <a:cubicBezTo>
                    <a:pt x="1457" y="244"/>
                    <a:pt x="1093" y="0"/>
                    <a:pt x="729" y="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17" name="Google Shape;917;p32"/>
            <p:cNvSpPr/>
            <p:nvPr/>
          </p:nvSpPr>
          <p:spPr>
            <a:xfrm>
              <a:off x="4897025" y="1166275"/>
              <a:ext cx="36450" cy="110600"/>
            </a:xfrm>
            <a:custGeom>
              <a:rect b="b" l="l" r="r" t="t"/>
              <a:pathLst>
                <a:path extrusionOk="0" h="4424" w="1458">
                  <a:moveTo>
                    <a:pt x="729" y="1"/>
                  </a:moveTo>
                  <a:cubicBezTo>
                    <a:pt x="365" y="1"/>
                    <a:pt x="1" y="245"/>
                    <a:pt x="1" y="732"/>
                  </a:cubicBezTo>
                  <a:lnTo>
                    <a:pt x="1" y="3695"/>
                  </a:lnTo>
                  <a:cubicBezTo>
                    <a:pt x="1" y="4090"/>
                    <a:pt x="334" y="4423"/>
                    <a:pt x="729" y="4423"/>
                  </a:cubicBezTo>
                  <a:cubicBezTo>
                    <a:pt x="1136" y="4423"/>
                    <a:pt x="1457" y="4090"/>
                    <a:pt x="1457" y="3695"/>
                  </a:cubicBezTo>
                  <a:lnTo>
                    <a:pt x="1457" y="732"/>
                  </a:lnTo>
                  <a:cubicBezTo>
                    <a:pt x="1457" y="245"/>
                    <a:pt x="1093" y="1"/>
                    <a:pt x="729"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18" name="Google Shape;918;p32"/>
            <p:cNvSpPr/>
            <p:nvPr/>
          </p:nvSpPr>
          <p:spPr>
            <a:xfrm>
              <a:off x="5109350" y="1458600"/>
              <a:ext cx="116350" cy="36450"/>
            </a:xfrm>
            <a:custGeom>
              <a:rect b="b" l="l" r="r" t="t"/>
              <a:pathLst>
                <a:path extrusionOk="0" h="1458" w="4654">
                  <a:moveTo>
                    <a:pt x="975" y="1"/>
                  </a:moveTo>
                  <a:cubicBezTo>
                    <a:pt x="0" y="1"/>
                    <a:pt x="0" y="1457"/>
                    <a:pt x="975" y="1457"/>
                  </a:cubicBezTo>
                  <a:lnTo>
                    <a:pt x="3938" y="1457"/>
                  </a:lnTo>
                  <a:cubicBezTo>
                    <a:pt x="4333" y="1457"/>
                    <a:pt x="4654" y="1136"/>
                    <a:pt x="4654" y="729"/>
                  </a:cubicBezTo>
                  <a:cubicBezTo>
                    <a:pt x="4654" y="334"/>
                    <a:pt x="4333" y="1"/>
                    <a:pt x="3938"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19" name="Google Shape;919;p32"/>
            <p:cNvSpPr/>
            <p:nvPr/>
          </p:nvSpPr>
          <p:spPr>
            <a:xfrm>
              <a:off x="4688725" y="1613375"/>
              <a:ext cx="97375" cy="88500"/>
            </a:xfrm>
            <a:custGeom>
              <a:rect b="b" l="l" r="r" t="t"/>
              <a:pathLst>
                <a:path extrusionOk="0" h="3540" w="3895">
                  <a:moveTo>
                    <a:pt x="2862" y="1"/>
                  </a:moveTo>
                  <a:cubicBezTo>
                    <a:pt x="2698" y="1"/>
                    <a:pt x="2527" y="61"/>
                    <a:pt x="2370" y="204"/>
                  </a:cubicBezTo>
                  <a:lnTo>
                    <a:pt x="284" y="2290"/>
                  </a:lnTo>
                  <a:cubicBezTo>
                    <a:pt x="0" y="2574"/>
                    <a:pt x="0" y="3043"/>
                    <a:pt x="284" y="3327"/>
                  </a:cubicBezTo>
                  <a:cubicBezTo>
                    <a:pt x="426" y="3469"/>
                    <a:pt x="611" y="3540"/>
                    <a:pt x="797" y="3540"/>
                  </a:cubicBezTo>
                  <a:cubicBezTo>
                    <a:pt x="982" y="3540"/>
                    <a:pt x="1167" y="3469"/>
                    <a:pt x="1309" y="3327"/>
                  </a:cubicBezTo>
                  <a:lnTo>
                    <a:pt x="3407" y="1228"/>
                  </a:lnTo>
                  <a:cubicBezTo>
                    <a:pt x="3894" y="703"/>
                    <a:pt x="3421" y="1"/>
                    <a:pt x="2862"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20" name="Google Shape;920;p32"/>
            <p:cNvSpPr/>
            <p:nvPr/>
          </p:nvSpPr>
          <p:spPr>
            <a:xfrm>
              <a:off x="5044700" y="1613375"/>
              <a:ext cx="102450" cy="88250"/>
            </a:xfrm>
            <a:custGeom>
              <a:rect b="b" l="l" r="r" t="t"/>
              <a:pathLst>
                <a:path extrusionOk="0" h="3530" w="4098">
                  <a:moveTo>
                    <a:pt x="1027" y="1"/>
                  </a:moveTo>
                  <a:cubicBezTo>
                    <a:pt x="474" y="1"/>
                    <a:pt x="1" y="703"/>
                    <a:pt x="488" y="1228"/>
                  </a:cubicBezTo>
                  <a:lnTo>
                    <a:pt x="2574" y="3327"/>
                  </a:lnTo>
                  <a:cubicBezTo>
                    <a:pt x="2730" y="3469"/>
                    <a:pt x="2901" y="3530"/>
                    <a:pt x="3065" y="3530"/>
                  </a:cubicBezTo>
                  <a:cubicBezTo>
                    <a:pt x="3624" y="3530"/>
                    <a:pt x="4098" y="2825"/>
                    <a:pt x="3611" y="2290"/>
                  </a:cubicBezTo>
                  <a:lnTo>
                    <a:pt x="1512" y="204"/>
                  </a:lnTo>
                  <a:cubicBezTo>
                    <a:pt x="1358" y="61"/>
                    <a:pt x="1189" y="1"/>
                    <a:pt x="1027"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21" name="Google Shape;921;p32"/>
            <p:cNvSpPr/>
            <p:nvPr/>
          </p:nvSpPr>
          <p:spPr>
            <a:xfrm>
              <a:off x="4683425" y="1252200"/>
              <a:ext cx="102675" cy="88375"/>
            </a:xfrm>
            <a:custGeom>
              <a:rect b="b" l="l" r="r" t="t"/>
              <a:pathLst>
                <a:path extrusionOk="0" h="3535" w="4107">
                  <a:moveTo>
                    <a:pt x="1032" y="1"/>
                  </a:moveTo>
                  <a:cubicBezTo>
                    <a:pt x="477" y="1"/>
                    <a:pt x="1" y="709"/>
                    <a:pt x="496" y="1233"/>
                  </a:cubicBezTo>
                  <a:lnTo>
                    <a:pt x="2582" y="3331"/>
                  </a:lnTo>
                  <a:cubicBezTo>
                    <a:pt x="2739" y="3474"/>
                    <a:pt x="2910" y="3534"/>
                    <a:pt x="3073" y="3534"/>
                  </a:cubicBezTo>
                  <a:cubicBezTo>
                    <a:pt x="3633" y="3534"/>
                    <a:pt x="4106" y="2829"/>
                    <a:pt x="3619" y="2295"/>
                  </a:cubicBezTo>
                  <a:lnTo>
                    <a:pt x="1521" y="208"/>
                  </a:lnTo>
                  <a:cubicBezTo>
                    <a:pt x="1366" y="62"/>
                    <a:pt x="1195" y="1"/>
                    <a:pt x="1032"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22" name="Google Shape;922;p32"/>
            <p:cNvSpPr/>
            <p:nvPr/>
          </p:nvSpPr>
          <p:spPr>
            <a:xfrm>
              <a:off x="5049775" y="1252200"/>
              <a:ext cx="97350" cy="88625"/>
            </a:xfrm>
            <a:custGeom>
              <a:rect b="b" l="l" r="r" t="t"/>
              <a:pathLst>
                <a:path extrusionOk="0" h="3545" w="3894">
                  <a:moveTo>
                    <a:pt x="2865" y="1"/>
                  </a:moveTo>
                  <a:cubicBezTo>
                    <a:pt x="2701" y="1"/>
                    <a:pt x="2528" y="62"/>
                    <a:pt x="2371" y="208"/>
                  </a:cubicBezTo>
                  <a:lnTo>
                    <a:pt x="285" y="2295"/>
                  </a:lnTo>
                  <a:cubicBezTo>
                    <a:pt x="1" y="2578"/>
                    <a:pt x="1" y="3048"/>
                    <a:pt x="285" y="3331"/>
                  </a:cubicBezTo>
                  <a:cubicBezTo>
                    <a:pt x="427" y="3473"/>
                    <a:pt x="612" y="3544"/>
                    <a:pt x="797" y="3544"/>
                  </a:cubicBezTo>
                  <a:cubicBezTo>
                    <a:pt x="982" y="3544"/>
                    <a:pt x="1167" y="3473"/>
                    <a:pt x="1309" y="3331"/>
                  </a:cubicBezTo>
                  <a:lnTo>
                    <a:pt x="3408" y="1233"/>
                  </a:lnTo>
                  <a:cubicBezTo>
                    <a:pt x="3894" y="709"/>
                    <a:pt x="3423" y="1"/>
                    <a:pt x="2865"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23" name="Google Shape;923;p32"/>
            <p:cNvSpPr/>
            <p:nvPr/>
          </p:nvSpPr>
          <p:spPr>
            <a:xfrm>
              <a:off x="4797050" y="1659800"/>
              <a:ext cx="57900" cy="70600"/>
            </a:xfrm>
            <a:custGeom>
              <a:rect b="b" l="l" r="r" t="t"/>
              <a:pathLst>
                <a:path extrusionOk="0" h="2824" w="2316">
                  <a:moveTo>
                    <a:pt x="1364" y="1"/>
                  </a:moveTo>
                  <a:cubicBezTo>
                    <a:pt x="1102" y="1"/>
                    <a:pt x="844" y="139"/>
                    <a:pt x="716" y="470"/>
                  </a:cubicBezTo>
                  <a:lnTo>
                    <a:pt x="161" y="1815"/>
                  </a:lnTo>
                  <a:cubicBezTo>
                    <a:pt x="0" y="2186"/>
                    <a:pt x="185" y="2618"/>
                    <a:pt x="556" y="2766"/>
                  </a:cubicBezTo>
                  <a:cubicBezTo>
                    <a:pt x="647" y="2805"/>
                    <a:pt x="741" y="2824"/>
                    <a:pt x="834" y="2824"/>
                  </a:cubicBezTo>
                  <a:cubicBezTo>
                    <a:pt x="1117" y="2824"/>
                    <a:pt x="1385" y="2650"/>
                    <a:pt x="1506" y="2371"/>
                  </a:cubicBezTo>
                  <a:lnTo>
                    <a:pt x="2062" y="1038"/>
                  </a:lnTo>
                  <a:cubicBezTo>
                    <a:pt x="2316" y="450"/>
                    <a:pt x="1835" y="1"/>
                    <a:pt x="1364"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24" name="Google Shape;924;p32"/>
            <p:cNvSpPr/>
            <p:nvPr/>
          </p:nvSpPr>
          <p:spPr>
            <a:xfrm>
              <a:off x="4659400" y="1542100"/>
              <a:ext cx="75325" cy="50550"/>
            </a:xfrm>
            <a:custGeom>
              <a:rect b="b" l="l" r="r" t="t"/>
              <a:pathLst>
                <a:path extrusionOk="0" h="2022" w="3013">
                  <a:moveTo>
                    <a:pt x="2191" y="0"/>
                  </a:moveTo>
                  <a:cubicBezTo>
                    <a:pt x="2090" y="0"/>
                    <a:pt x="1987" y="22"/>
                    <a:pt x="1889" y="68"/>
                  </a:cubicBezTo>
                  <a:lnTo>
                    <a:pt x="544" y="623"/>
                  </a:lnTo>
                  <a:cubicBezTo>
                    <a:pt x="174" y="771"/>
                    <a:pt x="1" y="1203"/>
                    <a:pt x="149" y="1574"/>
                  </a:cubicBezTo>
                  <a:cubicBezTo>
                    <a:pt x="270" y="1854"/>
                    <a:pt x="541" y="2021"/>
                    <a:pt x="826" y="2021"/>
                  </a:cubicBezTo>
                  <a:cubicBezTo>
                    <a:pt x="917" y="2021"/>
                    <a:pt x="1010" y="2004"/>
                    <a:pt x="1099" y="1969"/>
                  </a:cubicBezTo>
                  <a:lnTo>
                    <a:pt x="2445" y="1413"/>
                  </a:lnTo>
                  <a:cubicBezTo>
                    <a:pt x="2827" y="1265"/>
                    <a:pt x="3013" y="833"/>
                    <a:pt x="2852" y="450"/>
                  </a:cubicBezTo>
                  <a:cubicBezTo>
                    <a:pt x="2743" y="168"/>
                    <a:pt x="2473" y="0"/>
                    <a:pt x="2191" y="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25" name="Google Shape;925;p32"/>
            <p:cNvSpPr/>
            <p:nvPr/>
          </p:nvSpPr>
          <p:spPr>
            <a:xfrm>
              <a:off x="5089725" y="1541925"/>
              <a:ext cx="81975" cy="50900"/>
            </a:xfrm>
            <a:custGeom>
              <a:rect b="b" l="l" r="r" t="t"/>
              <a:pathLst>
                <a:path extrusionOk="0" h="2036" w="3279">
                  <a:moveTo>
                    <a:pt x="1042" y="0"/>
                  </a:moveTo>
                  <a:cubicBezTo>
                    <a:pt x="342" y="0"/>
                    <a:pt x="1" y="1097"/>
                    <a:pt x="810" y="1420"/>
                  </a:cubicBezTo>
                  <a:lnTo>
                    <a:pt x="2155" y="1976"/>
                  </a:lnTo>
                  <a:cubicBezTo>
                    <a:pt x="2252" y="2016"/>
                    <a:pt x="2352" y="2035"/>
                    <a:pt x="2450" y="2035"/>
                  </a:cubicBezTo>
                  <a:cubicBezTo>
                    <a:pt x="2739" y="2035"/>
                    <a:pt x="3011" y="1867"/>
                    <a:pt x="3131" y="1581"/>
                  </a:cubicBezTo>
                  <a:cubicBezTo>
                    <a:pt x="3279" y="1210"/>
                    <a:pt x="3094" y="778"/>
                    <a:pt x="2711" y="630"/>
                  </a:cubicBezTo>
                  <a:lnTo>
                    <a:pt x="1365" y="75"/>
                  </a:lnTo>
                  <a:cubicBezTo>
                    <a:pt x="1252" y="23"/>
                    <a:pt x="1143" y="0"/>
                    <a:pt x="1042" y="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26" name="Google Shape;926;p32"/>
            <p:cNvSpPr/>
            <p:nvPr/>
          </p:nvSpPr>
          <p:spPr>
            <a:xfrm>
              <a:off x="4975650" y="1659800"/>
              <a:ext cx="58100" cy="71050"/>
            </a:xfrm>
            <a:custGeom>
              <a:rect b="b" l="l" r="r" t="t"/>
              <a:pathLst>
                <a:path extrusionOk="0" h="2842" w="2324">
                  <a:moveTo>
                    <a:pt x="952" y="1"/>
                  </a:moveTo>
                  <a:cubicBezTo>
                    <a:pt x="479" y="1"/>
                    <a:pt x="1" y="450"/>
                    <a:pt x="262" y="1038"/>
                  </a:cubicBezTo>
                  <a:lnTo>
                    <a:pt x="818" y="2371"/>
                  </a:lnTo>
                  <a:cubicBezTo>
                    <a:pt x="932" y="2664"/>
                    <a:pt x="1212" y="2842"/>
                    <a:pt x="1504" y="2842"/>
                  </a:cubicBezTo>
                  <a:cubicBezTo>
                    <a:pt x="1592" y="2842"/>
                    <a:pt x="1682" y="2825"/>
                    <a:pt x="1768" y="2791"/>
                  </a:cubicBezTo>
                  <a:cubicBezTo>
                    <a:pt x="2151" y="2630"/>
                    <a:pt x="2324" y="2198"/>
                    <a:pt x="2163" y="1815"/>
                  </a:cubicBezTo>
                  <a:lnTo>
                    <a:pt x="1608" y="470"/>
                  </a:lnTo>
                  <a:cubicBezTo>
                    <a:pt x="1476" y="139"/>
                    <a:pt x="1215" y="1"/>
                    <a:pt x="952"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27" name="Google Shape;927;p32"/>
            <p:cNvSpPr/>
            <p:nvPr/>
          </p:nvSpPr>
          <p:spPr>
            <a:xfrm>
              <a:off x="4933450" y="1354925"/>
              <a:ext cx="163875" cy="244125"/>
            </a:xfrm>
            <a:custGeom>
              <a:rect b="b" l="l" r="r" t="t"/>
              <a:pathLst>
                <a:path extrusionOk="0" h="9765" w="6555">
                  <a:moveTo>
                    <a:pt x="3642" y="0"/>
                  </a:moveTo>
                  <a:cubicBezTo>
                    <a:pt x="1481" y="642"/>
                    <a:pt x="0" y="2629"/>
                    <a:pt x="0" y="4876"/>
                  </a:cubicBezTo>
                  <a:cubicBezTo>
                    <a:pt x="0" y="7135"/>
                    <a:pt x="1481" y="9110"/>
                    <a:pt x="3642" y="9764"/>
                  </a:cubicBezTo>
                  <a:cubicBezTo>
                    <a:pt x="6555" y="7160"/>
                    <a:pt x="6555" y="2592"/>
                    <a:pt x="3642" y="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28" name="Google Shape;928;p32"/>
            <p:cNvSpPr/>
            <p:nvPr/>
          </p:nvSpPr>
          <p:spPr>
            <a:xfrm>
              <a:off x="4751375" y="1312925"/>
              <a:ext cx="236725" cy="327900"/>
            </a:xfrm>
            <a:custGeom>
              <a:rect b="b" l="l" r="r" t="t"/>
              <a:pathLst>
                <a:path extrusionOk="0" h="13116" w="9469">
                  <a:moveTo>
                    <a:pt x="6553" y="1"/>
                  </a:moveTo>
                  <a:cubicBezTo>
                    <a:pt x="3114" y="1"/>
                    <a:pt x="0" y="2759"/>
                    <a:pt x="0" y="6556"/>
                  </a:cubicBezTo>
                  <a:cubicBezTo>
                    <a:pt x="0" y="10351"/>
                    <a:pt x="3111" y="13116"/>
                    <a:pt x="6549" y="13116"/>
                  </a:cubicBezTo>
                  <a:cubicBezTo>
                    <a:pt x="7517" y="13116"/>
                    <a:pt x="8511" y="12897"/>
                    <a:pt x="9468" y="12419"/>
                  </a:cubicBezTo>
                  <a:cubicBezTo>
                    <a:pt x="7246" y="11321"/>
                    <a:pt x="5839" y="9049"/>
                    <a:pt x="5827" y="6556"/>
                  </a:cubicBezTo>
                  <a:cubicBezTo>
                    <a:pt x="5839" y="4075"/>
                    <a:pt x="7246" y="1804"/>
                    <a:pt x="9468" y="693"/>
                  </a:cubicBezTo>
                  <a:cubicBezTo>
                    <a:pt x="8512" y="219"/>
                    <a:pt x="7520" y="1"/>
                    <a:pt x="6553"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grpSp>
      <p:grpSp>
        <p:nvGrpSpPr>
          <p:cNvPr id="929" name="Google Shape;929;p32"/>
          <p:cNvGrpSpPr/>
          <p:nvPr/>
        </p:nvGrpSpPr>
        <p:grpSpPr>
          <a:xfrm>
            <a:off x="491277" y="3582144"/>
            <a:ext cx="400276" cy="450306"/>
            <a:chOff x="5684875" y="2990950"/>
            <a:chExt cx="291025" cy="327400"/>
          </a:xfrm>
        </p:grpSpPr>
        <p:sp>
          <p:nvSpPr>
            <p:cNvPr id="930" name="Google Shape;930;p32"/>
            <p:cNvSpPr/>
            <p:nvPr/>
          </p:nvSpPr>
          <p:spPr>
            <a:xfrm>
              <a:off x="5749675" y="2990950"/>
              <a:ext cx="226225" cy="327400"/>
            </a:xfrm>
            <a:custGeom>
              <a:rect b="b" l="l" r="r" t="t"/>
              <a:pathLst>
                <a:path extrusionOk="0" h="13096" w="9049">
                  <a:moveTo>
                    <a:pt x="4445" y="0"/>
                  </a:moveTo>
                  <a:cubicBezTo>
                    <a:pt x="4216" y="0"/>
                    <a:pt x="3988" y="105"/>
                    <a:pt x="3840" y="315"/>
                  </a:cubicBezTo>
                  <a:cubicBezTo>
                    <a:pt x="3815" y="352"/>
                    <a:pt x="3383" y="994"/>
                    <a:pt x="2803" y="1907"/>
                  </a:cubicBezTo>
                  <a:cubicBezTo>
                    <a:pt x="2852" y="1981"/>
                    <a:pt x="2889" y="2068"/>
                    <a:pt x="2939" y="2142"/>
                  </a:cubicBezTo>
                  <a:cubicBezTo>
                    <a:pt x="4050" y="4068"/>
                    <a:pt x="4198" y="4956"/>
                    <a:pt x="4198" y="5586"/>
                  </a:cubicBezTo>
                  <a:cubicBezTo>
                    <a:pt x="4198" y="7857"/>
                    <a:pt x="2359" y="9696"/>
                    <a:pt x="75" y="9709"/>
                  </a:cubicBezTo>
                  <a:lnTo>
                    <a:pt x="1" y="9709"/>
                  </a:lnTo>
                  <a:cubicBezTo>
                    <a:pt x="551" y="11729"/>
                    <a:pt x="2386" y="13096"/>
                    <a:pt x="4431" y="13096"/>
                  </a:cubicBezTo>
                  <a:cubicBezTo>
                    <a:pt x="4635" y="13096"/>
                    <a:pt x="4842" y="13082"/>
                    <a:pt x="5050" y="13054"/>
                  </a:cubicBezTo>
                  <a:cubicBezTo>
                    <a:pt x="7346" y="12745"/>
                    <a:pt x="9049" y="10795"/>
                    <a:pt x="9049" y="8499"/>
                  </a:cubicBezTo>
                  <a:cubicBezTo>
                    <a:pt x="9049" y="7462"/>
                    <a:pt x="8382" y="5808"/>
                    <a:pt x="7012" y="3438"/>
                  </a:cubicBezTo>
                  <a:cubicBezTo>
                    <a:pt x="6037" y="1759"/>
                    <a:pt x="5087" y="377"/>
                    <a:pt x="5050" y="315"/>
                  </a:cubicBezTo>
                  <a:cubicBezTo>
                    <a:pt x="4901" y="105"/>
                    <a:pt x="4673" y="0"/>
                    <a:pt x="4445" y="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31" name="Google Shape;931;p32"/>
            <p:cNvSpPr/>
            <p:nvPr/>
          </p:nvSpPr>
          <p:spPr>
            <a:xfrm>
              <a:off x="5684875" y="3015325"/>
              <a:ext cx="133350" cy="181950"/>
            </a:xfrm>
            <a:custGeom>
              <a:rect b="b" l="l" r="r" t="t"/>
              <a:pathLst>
                <a:path extrusionOk="0" h="7278" w="5334">
                  <a:moveTo>
                    <a:pt x="2668" y="0"/>
                  </a:moveTo>
                  <a:cubicBezTo>
                    <a:pt x="2442" y="0"/>
                    <a:pt x="2216" y="105"/>
                    <a:pt x="2074" y="315"/>
                  </a:cubicBezTo>
                  <a:cubicBezTo>
                    <a:pt x="2050" y="340"/>
                    <a:pt x="1568" y="1043"/>
                    <a:pt x="1075" y="1895"/>
                  </a:cubicBezTo>
                  <a:cubicBezTo>
                    <a:pt x="112" y="3549"/>
                    <a:pt x="1" y="4228"/>
                    <a:pt x="1" y="4611"/>
                  </a:cubicBezTo>
                  <a:cubicBezTo>
                    <a:pt x="1" y="6080"/>
                    <a:pt x="1198" y="7277"/>
                    <a:pt x="2667" y="7277"/>
                  </a:cubicBezTo>
                  <a:cubicBezTo>
                    <a:pt x="4136" y="7277"/>
                    <a:pt x="5333" y="6080"/>
                    <a:pt x="5333" y="4611"/>
                  </a:cubicBezTo>
                  <a:cubicBezTo>
                    <a:pt x="5333" y="4228"/>
                    <a:pt x="5222" y="3549"/>
                    <a:pt x="4272" y="1895"/>
                  </a:cubicBezTo>
                  <a:cubicBezTo>
                    <a:pt x="3778" y="1043"/>
                    <a:pt x="3284" y="340"/>
                    <a:pt x="3272" y="315"/>
                  </a:cubicBezTo>
                  <a:cubicBezTo>
                    <a:pt x="3124" y="105"/>
                    <a:pt x="2895" y="0"/>
                    <a:pt x="2668" y="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grpSp>
      <p:grpSp>
        <p:nvGrpSpPr>
          <p:cNvPr id="932" name="Google Shape;932;p32"/>
          <p:cNvGrpSpPr/>
          <p:nvPr/>
        </p:nvGrpSpPr>
        <p:grpSpPr>
          <a:xfrm>
            <a:off x="406937" y="2100573"/>
            <a:ext cx="556800" cy="556775"/>
            <a:chOff x="391450" y="2168975"/>
            <a:chExt cx="556800" cy="556775"/>
          </a:xfrm>
        </p:grpSpPr>
        <p:sp>
          <p:nvSpPr>
            <p:cNvPr id="933" name="Google Shape;933;p32"/>
            <p:cNvSpPr/>
            <p:nvPr/>
          </p:nvSpPr>
          <p:spPr>
            <a:xfrm>
              <a:off x="586825" y="2168975"/>
              <a:ext cx="166050" cy="235800"/>
            </a:xfrm>
            <a:custGeom>
              <a:rect b="b" l="l" r="r" t="t"/>
              <a:pathLst>
                <a:path extrusionOk="0" h="9432" w="6642">
                  <a:moveTo>
                    <a:pt x="3321" y="0"/>
                  </a:moveTo>
                  <a:cubicBezTo>
                    <a:pt x="1482" y="0"/>
                    <a:pt x="1" y="1494"/>
                    <a:pt x="1" y="3333"/>
                  </a:cubicBezTo>
                  <a:cubicBezTo>
                    <a:pt x="1" y="4592"/>
                    <a:pt x="420" y="5827"/>
                    <a:pt x="1210" y="6814"/>
                  </a:cubicBezTo>
                  <a:lnTo>
                    <a:pt x="3296" y="9431"/>
                  </a:lnTo>
                  <a:lnTo>
                    <a:pt x="5420" y="6814"/>
                  </a:lnTo>
                  <a:cubicBezTo>
                    <a:pt x="6210" y="5827"/>
                    <a:pt x="6642" y="4592"/>
                    <a:pt x="6642" y="3333"/>
                  </a:cubicBezTo>
                  <a:cubicBezTo>
                    <a:pt x="6642" y="1494"/>
                    <a:pt x="5160" y="0"/>
                    <a:pt x="3321" y="0"/>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34" name="Google Shape;934;p32"/>
            <p:cNvSpPr/>
            <p:nvPr/>
          </p:nvSpPr>
          <p:spPr>
            <a:xfrm>
              <a:off x="586825" y="2489950"/>
              <a:ext cx="166050" cy="235800"/>
            </a:xfrm>
            <a:custGeom>
              <a:rect b="b" l="l" r="r" t="t"/>
              <a:pathLst>
                <a:path extrusionOk="0" h="9432" w="6642">
                  <a:moveTo>
                    <a:pt x="3296" y="1"/>
                  </a:moveTo>
                  <a:lnTo>
                    <a:pt x="1210" y="2630"/>
                  </a:lnTo>
                  <a:cubicBezTo>
                    <a:pt x="420" y="3618"/>
                    <a:pt x="1" y="4840"/>
                    <a:pt x="1" y="6111"/>
                  </a:cubicBezTo>
                  <a:cubicBezTo>
                    <a:pt x="1" y="7938"/>
                    <a:pt x="1482" y="9432"/>
                    <a:pt x="3321" y="9432"/>
                  </a:cubicBezTo>
                  <a:cubicBezTo>
                    <a:pt x="5160" y="9432"/>
                    <a:pt x="6642" y="7938"/>
                    <a:pt x="6642" y="6111"/>
                  </a:cubicBezTo>
                  <a:cubicBezTo>
                    <a:pt x="6642" y="4840"/>
                    <a:pt x="6210" y="3618"/>
                    <a:pt x="5420" y="2630"/>
                  </a:cubicBezTo>
                  <a:lnTo>
                    <a:pt x="3296" y="1"/>
                  </a:ln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35" name="Google Shape;935;p32"/>
            <p:cNvSpPr/>
            <p:nvPr/>
          </p:nvSpPr>
          <p:spPr>
            <a:xfrm>
              <a:off x="391450" y="2364325"/>
              <a:ext cx="235800" cy="166050"/>
            </a:xfrm>
            <a:custGeom>
              <a:rect b="b" l="l" r="r" t="t"/>
              <a:pathLst>
                <a:path extrusionOk="0" h="6642" w="9432">
                  <a:moveTo>
                    <a:pt x="3322" y="1"/>
                  </a:moveTo>
                  <a:cubicBezTo>
                    <a:pt x="1495" y="1"/>
                    <a:pt x="1" y="1482"/>
                    <a:pt x="1" y="3321"/>
                  </a:cubicBezTo>
                  <a:cubicBezTo>
                    <a:pt x="1" y="5161"/>
                    <a:pt x="1495" y="6642"/>
                    <a:pt x="3322" y="6642"/>
                  </a:cubicBezTo>
                  <a:cubicBezTo>
                    <a:pt x="4593" y="6642"/>
                    <a:pt x="5815" y="6222"/>
                    <a:pt x="6815" y="5432"/>
                  </a:cubicBezTo>
                  <a:lnTo>
                    <a:pt x="9432" y="3309"/>
                  </a:lnTo>
                  <a:lnTo>
                    <a:pt x="6815" y="1223"/>
                  </a:lnTo>
                  <a:cubicBezTo>
                    <a:pt x="5815" y="433"/>
                    <a:pt x="4593" y="1"/>
                    <a:pt x="3322"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sp>
          <p:nvSpPr>
            <p:cNvPr id="936" name="Google Shape;936;p32"/>
            <p:cNvSpPr/>
            <p:nvPr/>
          </p:nvSpPr>
          <p:spPr>
            <a:xfrm>
              <a:off x="712450" y="2364325"/>
              <a:ext cx="235800" cy="166050"/>
            </a:xfrm>
            <a:custGeom>
              <a:rect b="b" l="l" r="r" t="t"/>
              <a:pathLst>
                <a:path extrusionOk="0" h="6642" w="9432">
                  <a:moveTo>
                    <a:pt x="6111" y="1"/>
                  </a:moveTo>
                  <a:cubicBezTo>
                    <a:pt x="4839" y="1"/>
                    <a:pt x="3605" y="433"/>
                    <a:pt x="2618" y="1223"/>
                  </a:cubicBezTo>
                  <a:lnTo>
                    <a:pt x="1" y="3346"/>
                  </a:lnTo>
                  <a:lnTo>
                    <a:pt x="2618" y="5432"/>
                  </a:lnTo>
                  <a:cubicBezTo>
                    <a:pt x="3605" y="6222"/>
                    <a:pt x="4839" y="6642"/>
                    <a:pt x="6099" y="6642"/>
                  </a:cubicBezTo>
                  <a:cubicBezTo>
                    <a:pt x="7938" y="6642"/>
                    <a:pt x="9431" y="5161"/>
                    <a:pt x="9431" y="3321"/>
                  </a:cubicBezTo>
                  <a:cubicBezTo>
                    <a:pt x="9431" y="1482"/>
                    <a:pt x="7938" y="1"/>
                    <a:pt x="6111" y="1"/>
                  </a:cubicBezTo>
                  <a:close/>
                </a:path>
              </a:pathLst>
            </a:cu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0521C"/>
                </a:solidFill>
                <a:latin typeface="Arial"/>
                <a:ea typeface="Arial"/>
                <a:cs typeface="Arial"/>
                <a:sym typeface="Arial"/>
              </a:endParaRPr>
            </a:p>
          </p:txBody>
        </p:sp>
      </p:grpSp>
      <p:sp>
        <p:nvSpPr>
          <p:cNvPr id="937" name="Google Shape;937;p32"/>
          <p:cNvSpPr txBox="1"/>
          <p:nvPr/>
        </p:nvSpPr>
        <p:spPr>
          <a:xfrm>
            <a:off x="5485155" y="1801627"/>
            <a:ext cx="2586900" cy="450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10029"/>
                </a:solidFill>
                <a:latin typeface="Anton"/>
                <a:ea typeface="Anton"/>
                <a:cs typeface="Anton"/>
                <a:sym typeface="Anton"/>
              </a:rPr>
              <a:t>Saving money</a:t>
            </a:r>
            <a:endParaRPr b="0" i="0" sz="1600" u="none" cap="none" strike="noStrike">
              <a:solidFill>
                <a:srgbClr val="010029"/>
              </a:solidFill>
              <a:latin typeface="Anton"/>
              <a:ea typeface="Anton"/>
              <a:cs typeface="Anton"/>
              <a:sym typeface="Anton"/>
            </a:endParaRPr>
          </a:p>
        </p:txBody>
      </p:sp>
      <p:sp>
        <p:nvSpPr>
          <p:cNvPr id="938" name="Google Shape;938;p32"/>
          <p:cNvSpPr txBox="1"/>
          <p:nvPr/>
        </p:nvSpPr>
        <p:spPr>
          <a:xfrm>
            <a:off x="6236762" y="2235154"/>
            <a:ext cx="1835204" cy="572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70521C"/>
                </a:solidFill>
                <a:latin typeface="Montserrat Medium"/>
                <a:ea typeface="Montserrat Medium"/>
                <a:cs typeface="Montserrat Medium"/>
                <a:sym typeface="Montserrat Medium"/>
              </a:rPr>
              <a:t>Jupiter is a gas giant and the biggest planet</a:t>
            </a:r>
            <a:endParaRPr b="0" i="0" sz="1400" u="none" cap="none" strike="noStrike">
              <a:solidFill>
                <a:srgbClr val="70521C"/>
              </a:solidFill>
              <a:latin typeface="Montserrat Medium"/>
              <a:ea typeface="Montserrat Medium"/>
              <a:cs typeface="Montserrat Medium"/>
              <a:sym typeface="Montserrat Medium"/>
            </a:endParaRPr>
          </a:p>
        </p:txBody>
      </p:sp>
      <p:sp>
        <p:nvSpPr>
          <p:cNvPr id="939" name="Google Shape;939;p32"/>
          <p:cNvSpPr txBox="1"/>
          <p:nvPr/>
        </p:nvSpPr>
        <p:spPr>
          <a:xfrm>
            <a:off x="1216362" y="1865221"/>
            <a:ext cx="2586900" cy="4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10029"/>
                </a:solidFill>
                <a:latin typeface="Anton"/>
                <a:ea typeface="Anton"/>
                <a:cs typeface="Anton"/>
                <a:sym typeface="Anton"/>
              </a:rPr>
              <a:t>Bathroom saving</a:t>
            </a:r>
            <a:endParaRPr b="0" i="0" sz="1600" u="none" cap="none" strike="noStrike">
              <a:solidFill>
                <a:srgbClr val="010029"/>
              </a:solidFill>
              <a:latin typeface="Anton"/>
              <a:ea typeface="Anton"/>
              <a:cs typeface="Anton"/>
              <a:sym typeface="Anton"/>
            </a:endParaRPr>
          </a:p>
        </p:txBody>
      </p:sp>
      <p:sp>
        <p:nvSpPr>
          <p:cNvPr id="940" name="Google Shape;940;p32"/>
          <p:cNvSpPr txBox="1"/>
          <p:nvPr/>
        </p:nvSpPr>
        <p:spPr>
          <a:xfrm>
            <a:off x="1216425" y="2298748"/>
            <a:ext cx="1535241"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70521C"/>
                </a:solidFill>
                <a:latin typeface="Montserrat Medium"/>
                <a:ea typeface="Montserrat Medium"/>
                <a:cs typeface="Montserrat Medium"/>
                <a:sym typeface="Montserrat Medium"/>
              </a:rPr>
              <a:t>Despite being red, Mars is cold </a:t>
            </a:r>
            <a:endParaRPr b="0" i="0" sz="1400" u="none" cap="none" strike="noStrike">
              <a:solidFill>
                <a:srgbClr val="70521C"/>
              </a:solidFill>
              <a:latin typeface="Montserrat Medium"/>
              <a:ea typeface="Montserrat Medium"/>
              <a:cs typeface="Montserrat Medium"/>
              <a:sym typeface="Montserrat Medium"/>
            </a:endParaRPr>
          </a:p>
        </p:txBody>
      </p:sp>
      <p:sp>
        <p:nvSpPr>
          <p:cNvPr id="941" name="Google Shape;941;p32"/>
          <p:cNvSpPr txBox="1"/>
          <p:nvPr/>
        </p:nvSpPr>
        <p:spPr>
          <a:xfrm>
            <a:off x="5485080" y="3237652"/>
            <a:ext cx="2586900" cy="4503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600"/>
              <a:buFont typeface="Arial"/>
              <a:buNone/>
            </a:pPr>
            <a:r>
              <a:rPr b="0" i="0" lang="en" sz="1600" u="none" cap="none" strike="noStrike">
                <a:solidFill>
                  <a:srgbClr val="010029"/>
                </a:solidFill>
                <a:latin typeface="Anton"/>
                <a:ea typeface="Anton"/>
                <a:cs typeface="Anton"/>
                <a:sym typeface="Anton"/>
              </a:rPr>
              <a:t>Drought reduction</a:t>
            </a:r>
            <a:endParaRPr b="0" i="0" sz="1600" u="none" cap="none" strike="noStrike">
              <a:solidFill>
                <a:srgbClr val="010029"/>
              </a:solidFill>
              <a:latin typeface="Anton"/>
              <a:ea typeface="Anton"/>
              <a:cs typeface="Anton"/>
              <a:sym typeface="Anton"/>
            </a:endParaRPr>
          </a:p>
        </p:txBody>
      </p:sp>
      <p:sp>
        <p:nvSpPr>
          <p:cNvPr id="942" name="Google Shape;942;p32"/>
          <p:cNvSpPr txBox="1"/>
          <p:nvPr/>
        </p:nvSpPr>
        <p:spPr>
          <a:xfrm>
            <a:off x="6236762" y="3671179"/>
            <a:ext cx="1835156" cy="572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70521C"/>
                </a:solidFill>
                <a:latin typeface="Montserrat Medium"/>
                <a:ea typeface="Montserrat Medium"/>
                <a:cs typeface="Montserrat Medium"/>
                <a:sym typeface="Montserrat Medium"/>
              </a:rPr>
              <a:t>Mercury is the closest planet to the Sun</a:t>
            </a:r>
            <a:endParaRPr b="0" i="0" sz="1400" u="none" cap="none" strike="noStrike">
              <a:solidFill>
                <a:srgbClr val="70521C"/>
              </a:solidFill>
              <a:latin typeface="Montserrat Medium"/>
              <a:ea typeface="Montserrat Medium"/>
              <a:cs typeface="Montserrat Medium"/>
              <a:sym typeface="Montserrat Medium"/>
            </a:endParaRPr>
          </a:p>
        </p:txBody>
      </p:sp>
      <p:sp>
        <p:nvSpPr>
          <p:cNvPr id="943" name="Google Shape;943;p32"/>
          <p:cNvSpPr txBox="1"/>
          <p:nvPr/>
        </p:nvSpPr>
        <p:spPr>
          <a:xfrm>
            <a:off x="1216287" y="3301246"/>
            <a:ext cx="2586900" cy="4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10029"/>
                </a:solidFill>
                <a:latin typeface="Anton"/>
                <a:ea typeface="Anton"/>
                <a:cs typeface="Anton"/>
                <a:sym typeface="Anton"/>
              </a:rPr>
              <a:t>Water quality</a:t>
            </a:r>
            <a:endParaRPr b="0" i="0" sz="1600" u="none" cap="none" strike="noStrike">
              <a:solidFill>
                <a:srgbClr val="010029"/>
              </a:solidFill>
              <a:latin typeface="Anton"/>
              <a:ea typeface="Anton"/>
              <a:cs typeface="Anton"/>
              <a:sym typeface="Anton"/>
            </a:endParaRPr>
          </a:p>
        </p:txBody>
      </p:sp>
      <p:sp>
        <p:nvSpPr>
          <p:cNvPr id="944" name="Google Shape;944;p32"/>
          <p:cNvSpPr txBox="1"/>
          <p:nvPr/>
        </p:nvSpPr>
        <p:spPr>
          <a:xfrm>
            <a:off x="1216350" y="3734773"/>
            <a:ext cx="1541358"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70521C"/>
                </a:solidFill>
                <a:latin typeface="Montserrat Medium"/>
                <a:ea typeface="Montserrat Medium"/>
                <a:cs typeface="Montserrat Medium"/>
                <a:sym typeface="Montserrat Medium"/>
              </a:rPr>
              <a:t>Venus has a beautiful name, but it’s hot</a:t>
            </a:r>
            <a:endParaRPr b="0" i="0" sz="1400" u="none" cap="none" strike="noStrike">
              <a:solidFill>
                <a:srgbClr val="70521C"/>
              </a:solidFill>
              <a:latin typeface="Montserrat Medium"/>
              <a:ea typeface="Montserrat Medium"/>
              <a:cs typeface="Montserrat Medium"/>
              <a:sym typeface="Montserrat Medium"/>
            </a:endParaRPr>
          </a:p>
        </p:txBody>
      </p:sp>
      <p:grpSp>
        <p:nvGrpSpPr>
          <p:cNvPr id="945" name="Google Shape;945;p32"/>
          <p:cNvGrpSpPr/>
          <p:nvPr/>
        </p:nvGrpSpPr>
        <p:grpSpPr>
          <a:xfrm>
            <a:off x="160252" y="287197"/>
            <a:ext cx="8798813" cy="475517"/>
            <a:chOff x="165690" y="826439"/>
            <a:chExt cx="8798813" cy="475517"/>
          </a:xfrm>
        </p:grpSpPr>
        <p:sp>
          <p:nvSpPr>
            <p:cNvPr id="946" name="Google Shape;946;p32"/>
            <p:cNvSpPr/>
            <p:nvPr/>
          </p:nvSpPr>
          <p:spPr>
            <a:xfrm flipH="1" rot="10800000">
              <a:off x="165690" y="826440"/>
              <a:ext cx="8798813" cy="45719"/>
            </a:xfrm>
            <a:prstGeom prst="rect">
              <a:avLst/>
            </a:prstGeom>
            <a:solidFill>
              <a:srgbClr val="D1A14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47" name="Google Shape;947;p32"/>
            <p:cNvSpPr/>
            <p:nvPr/>
          </p:nvSpPr>
          <p:spPr>
            <a:xfrm>
              <a:off x="1752045" y="826439"/>
              <a:ext cx="5630238" cy="475517"/>
            </a:xfrm>
            <a:prstGeom prst="rect">
              <a:avLst/>
            </a:prstGeom>
            <a:solidFill>
              <a:srgbClr val="D1A14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948" name="Google Shape;948;p32"/>
          <p:cNvSpPr txBox="1"/>
          <p:nvPr/>
        </p:nvSpPr>
        <p:spPr>
          <a:xfrm>
            <a:off x="750697" y="248582"/>
            <a:ext cx="7682100" cy="57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Chau Philomene One"/>
              <a:buNone/>
            </a:pPr>
            <a:r>
              <a:rPr b="0" i="0" lang="en" sz="2400" u="none" cap="none" strike="noStrike">
                <a:solidFill>
                  <a:srgbClr val="010029"/>
                </a:solidFill>
                <a:latin typeface="Chau Philomene One"/>
                <a:ea typeface="Chau Philomene One"/>
                <a:cs typeface="Chau Philomene One"/>
                <a:sym typeface="Chau Philomene One"/>
              </a:rPr>
              <a:t>A TIMELINE ALWAYS WORKS WELL</a:t>
            </a:r>
            <a:endParaRPr/>
          </a:p>
        </p:txBody>
      </p:sp>
      <p:sp>
        <p:nvSpPr>
          <p:cNvPr id="949" name="Google Shape;949;p32"/>
          <p:cNvSpPr/>
          <p:nvPr/>
        </p:nvSpPr>
        <p:spPr>
          <a:xfrm>
            <a:off x="3995738" y="3817938"/>
            <a:ext cx="1857375" cy="968375"/>
          </a:xfrm>
          <a:custGeom>
            <a:rect b="b" l="l" r="r" t="t"/>
            <a:pathLst>
              <a:path extrusionOk="0" h="157" w="301">
                <a:moveTo>
                  <a:pt x="32" y="98"/>
                </a:moveTo>
                <a:cubicBezTo>
                  <a:pt x="36" y="71"/>
                  <a:pt x="55" y="52"/>
                  <a:pt x="88" y="59"/>
                </a:cubicBezTo>
                <a:cubicBezTo>
                  <a:pt x="97" y="27"/>
                  <a:pt x="115" y="4"/>
                  <a:pt x="150" y="2"/>
                </a:cubicBezTo>
                <a:cubicBezTo>
                  <a:pt x="181" y="0"/>
                  <a:pt x="201" y="17"/>
                  <a:pt x="214" y="43"/>
                </a:cubicBezTo>
                <a:cubicBezTo>
                  <a:pt x="222" y="41"/>
                  <a:pt x="228" y="38"/>
                  <a:pt x="235" y="38"/>
                </a:cubicBezTo>
                <a:cubicBezTo>
                  <a:pt x="269" y="33"/>
                  <a:pt x="296" y="58"/>
                  <a:pt x="299" y="94"/>
                </a:cubicBezTo>
                <a:cubicBezTo>
                  <a:pt x="301" y="127"/>
                  <a:pt x="275" y="157"/>
                  <a:pt x="242" y="157"/>
                </a:cubicBezTo>
                <a:cubicBezTo>
                  <a:pt x="184" y="157"/>
                  <a:pt x="126" y="157"/>
                  <a:pt x="68" y="157"/>
                </a:cubicBezTo>
                <a:cubicBezTo>
                  <a:pt x="56" y="157"/>
                  <a:pt x="43" y="157"/>
                  <a:pt x="31" y="157"/>
                </a:cubicBezTo>
                <a:cubicBezTo>
                  <a:pt x="13" y="157"/>
                  <a:pt x="1" y="145"/>
                  <a:pt x="0" y="128"/>
                </a:cubicBezTo>
                <a:cubicBezTo>
                  <a:pt x="0" y="111"/>
                  <a:pt x="12" y="99"/>
                  <a:pt x="30" y="98"/>
                </a:cubicBezTo>
                <a:cubicBezTo>
                  <a:pt x="31" y="98"/>
                  <a:pt x="31" y="98"/>
                  <a:pt x="32" y="98"/>
                </a:cubicBezTo>
                <a:close/>
              </a:path>
            </a:pathLst>
          </a:custGeom>
          <a:solidFill>
            <a:srgbClr val="8EB4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0" name="Google Shape;950;p32"/>
          <p:cNvSpPr/>
          <p:nvPr/>
        </p:nvSpPr>
        <p:spPr>
          <a:xfrm>
            <a:off x="2941638" y="2392363"/>
            <a:ext cx="1603375" cy="1868488"/>
          </a:xfrm>
          <a:custGeom>
            <a:rect b="b" l="l" r="r" t="t"/>
            <a:pathLst>
              <a:path extrusionOk="0" h="303" w="260">
                <a:moveTo>
                  <a:pt x="0" y="249"/>
                </a:moveTo>
                <a:cubicBezTo>
                  <a:pt x="64" y="247"/>
                  <a:pt x="114" y="221"/>
                  <a:pt x="144" y="165"/>
                </a:cubicBezTo>
                <a:cubicBezTo>
                  <a:pt x="173" y="108"/>
                  <a:pt x="167" y="53"/>
                  <a:pt x="132" y="0"/>
                </a:cubicBezTo>
                <a:cubicBezTo>
                  <a:pt x="172" y="5"/>
                  <a:pt x="228" y="42"/>
                  <a:pt x="244" y="107"/>
                </a:cubicBezTo>
                <a:cubicBezTo>
                  <a:pt x="260" y="172"/>
                  <a:pt x="231" y="240"/>
                  <a:pt x="173" y="272"/>
                </a:cubicBezTo>
                <a:cubicBezTo>
                  <a:pt x="117" y="303"/>
                  <a:pt x="42" y="293"/>
                  <a:pt x="0" y="249"/>
                </a:cubicBezTo>
                <a:close/>
              </a:path>
            </a:pathLst>
          </a:custGeom>
          <a:solidFill>
            <a:srgbClr val="8EB4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1" name="Google Shape;951;p32"/>
          <p:cNvSpPr/>
          <p:nvPr/>
        </p:nvSpPr>
        <p:spPr>
          <a:xfrm>
            <a:off x="5199063" y="3151188"/>
            <a:ext cx="987425" cy="517525"/>
          </a:xfrm>
          <a:custGeom>
            <a:rect b="b" l="l" r="r" t="t"/>
            <a:pathLst>
              <a:path extrusionOk="0" h="84" w="160">
                <a:moveTo>
                  <a:pt x="113" y="24"/>
                </a:moveTo>
                <a:cubicBezTo>
                  <a:pt x="131" y="19"/>
                  <a:pt x="143" y="22"/>
                  <a:pt x="152" y="34"/>
                </a:cubicBezTo>
                <a:cubicBezTo>
                  <a:pt x="160" y="45"/>
                  <a:pt x="159" y="61"/>
                  <a:pt x="151" y="72"/>
                </a:cubicBezTo>
                <a:cubicBezTo>
                  <a:pt x="145" y="80"/>
                  <a:pt x="137" y="84"/>
                  <a:pt x="127" y="84"/>
                </a:cubicBezTo>
                <a:cubicBezTo>
                  <a:pt x="91" y="84"/>
                  <a:pt x="55" y="84"/>
                  <a:pt x="18" y="83"/>
                </a:cubicBezTo>
                <a:cubicBezTo>
                  <a:pt x="9" y="83"/>
                  <a:pt x="3" y="79"/>
                  <a:pt x="2" y="71"/>
                </a:cubicBezTo>
                <a:cubicBezTo>
                  <a:pt x="0" y="62"/>
                  <a:pt x="5" y="56"/>
                  <a:pt x="14" y="53"/>
                </a:cubicBezTo>
                <a:cubicBezTo>
                  <a:pt x="16" y="52"/>
                  <a:pt x="18" y="51"/>
                  <a:pt x="19" y="50"/>
                </a:cubicBezTo>
                <a:cubicBezTo>
                  <a:pt x="26" y="33"/>
                  <a:pt x="30" y="31"/>
                  <a:pt x="47" y="32"/>
                </a:cubicBezTo>
                <a:cubicBezTo>
                  <a:pt x="52" y="17"/>
                  <a:pt x="60" y="5"/>
                  <a:pt x="77" y="3"/>
                </a:cubicBezTo>
                <a:cubicBezTo>
                  <a:pt x="94" y="0"/>
                  <a:pt x="105" y="9"/>
                  <a:pt x="113" y="24"/>
                </a:cubicBezTo>
                <a:close/>
              </a:path>
            </a:pathLst>
          </a:custGeom>
          <a:solidFill>
            <a:srgbClr val="8EB4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2" name="Google Shape;952;p32"/>
          <p:cNvSpPr/>
          <p:nvPr/>
        </p:nvSpPr>
        <p:spPr>
          <a:xfrm>
            <a:off x="4637088" y="2552701"/>
            <a:ext cx="561975" cy="555625"/>
          </a:xfrm>
          <a:custGeom>
            <a:rect b="b" l="l" r="r" t="t"/>
            <a:pathLst>
              <a:path extrusionOk="0" h="90" w="91">
                <a:moveTo>
                  <a:pt x="2" y="34"/>
                </a:moveTo>
                <a:cubicBezTo>
                  <a:pt x="9" y="32"/>
                  <a:pt x="17" y="32"/>
                  <a:pt x="25" y="30"/>
                </a:cubicBezTo>
                <a:cubicBezTo>
                  <a:pt x="29" y="29"/>
                  <a:pt x="32" y="26"/>
                  <a:pt x="34" y="23"/>
                </a:cubicBezTo>
                <a:cubicBezTo>
                  <a:pt x="38" y="16"/>
                  <a:pt x="41" y="9"/>
                  <a:pt x="46" y="0"/>
                </a:cubicBezTo>
                <a:cubicBezTo>
                  <a:pt x="50" y="8"/>
                  <a:pt x="54" y="15"/>
                  <a:pt x="56" y="22"/>
                </a:cubicBezTo>
                <a:cubicBezTo>
                  <a:pt x="59" y="28"/>
                  <a:pt x="62" y="30"/>
                  <a:pt x="68" y="31"/>
                </a:cubicBezTo>
                <a:cubicBezTo>
                  <a:pt x="75" y="32"/>
                  <a:pt x="83" y="33"/>
                  <a:pt x="91" y="36"/>
                </a:cubicBezTo>
                <a:cubicBezTo>
                  <a:pt x="86" y="41"/>
                  <a:pt x="81" y="46"/>
                  <a:pt x="75" y="51"/>
                </a:cubicBezTo>
                <a:cubicBezTo>
                  <a:pt x="70" y="55"/>
                  <a:pt x="68" y="60"/>
                  <a:pt x="70" y="66"/>
                </a:cubicBezTo>
                <a:cubicBezTo>
                  <a:pt x="72" y="73"/>
                  <a:pt x="72" y="81"/>
                  <a:pt x="73" y="90"/>
                </a:cubicBezTo>
                <a:cubicBezTo>
                  <a:pt x="65" y="85"/>
                  <a:pt x="58" y="82"/>
                  <a:pt x="51" y="77"/>
                </a:cubicBezTo>
                <a:cubicBezTo>
                  <a:pt x="47" y="75"/>
                  <a:pt x="44" y="75"/>
                  <a:pt x="40" y="77"/>
                </a:cubicBezTo>
                <a:cubicBezTo>
                  <a:pt x="33" y="81"/>
                  <a:pt x="26" y="85"/>
                  <a:pt x="17" y="89"/>
                </a:cubicBezTo>
                <a:cubicBezTo>
                  <a:pt x="19" y="80"/>
                  <a:pt x="20" y="71"/>
                  <a:pt x="21" y="63"/>
                </a:cubicBezTo>
                <a:cubicBezTo>
                  <a:pt x="21" y="60"/>
                  <a:pt x="20" y="55"/>
                  <a:pt x="18" y="53"/>
                </a:cubicBezTo>
                <a:cubicBezTo>
                  <a:pt x="12" y="47"/>
                  <a:pt x="6" y="41"/>
                  <a:pt x="0" y="36"/>
                </a:cubicBezTo>
                <a:cubicBezTo>
                  <a:pt x="1" y="35"/>
                  <a:pt x="1" y="34"/>
                  <a:pt x="2" y="34"/>
                </a:cubicBezTo>
                <a:close/>
              </a:path>
            </a:pathLst>
          </a:custGeom>
          <a:solidFill>
            <a:srgbClr val="8EB4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3" name="Google Shape;953;p32"/>
          <p:cNvSpPr/>
          <p:nvPr/>
        </p:nvSpPr>
        <p:spPr>
          <a:xfrm>
            <a:off x="3101976" y="2873376"/>
            <a:ext cx="487363" cy="468313"/>
          </a:xfrm>
          <a:custGeom>
            <a:rect b="b" l="l" r="r" t="t"/>
            <a:pathLst>
              <a:path extrusionOk="0" h="76" w="79">
                <a:moveTo>
                  <a:pt x="79" y="29"/>
                </a:moveTo>
                <a:cubicBezTo>
                  <a:pt x="73" y="34"/>
                  <a:pt x="68" y="39"/>
                  <a:pt x="63" y="43"/>
                </a:cubicBezTo>
                <a:cubicBezTo>
                  <a:pt x="59" y="46"/>
                  <a:pt x="58" y="49"/>
                  <a:pt x="60" y="54"/>
                </a:cubicBezTo>
                <a:cubicBezTo>
                  <a:pt x="61" y="60"/>
                  <a:pt x="61" y="67"/>
                  <a:pt x="63" y="76"/>
                </a:cubicBezTo>
                <a:cubicBezTo>
                  <a:pt x="47" y="61"/>
                  <a:pt x="32" y="60"/>
                  <a:pt x="16" y="76"/>
                </a:cubicBezTo>
                <a:cubicBezTo>
                  <a:pt x="17" y="67"/>
                  <a:pt x="17" y="61"/>
                  <a:pt x="19" y="55"/>
                </a:cubicBezTo>
                <a:cubicBezTo>
                  <a:pt x="21" y="49"/>
                  <a:pt x="19" y="45"/>
                  <a:pt x="14" y="41"/>
                </a:cubicBezTo>
                <a:cubicBezTo>
                  <a:pt x="10" y="37"/>
                  <a:pt x="6" y="33"/>
                  <a:pt x="0" y="28"/>
                </a:cubicBezTo>
                <a:cubicBezTo>
                  <a:pt x="5" y="27"/>
                  <a:pt x="8" y="26"/>
                  <a:pt x="10" y="27"/>
                </a:cubicBezTo>
                <a:cubicBezTo>
                  <a:pt x="25" y="27"/>
                  <a:pt x="32" y="20"/>
                  <a:pt x="36" y="7"/>
                </a:cubicBezTo>
                <a:cubicBezTo>
                  <a:pt x="37" y="5"/>
                  <a:pt x="38" y="3"/>
                  <a:pt x="40" y="0"/>
                </a:cubicBezTo>
                <a:cubicBezTo>
                  <a:pt x="43" y="6"/>
                  <a:pt x="46" y="12"/>
                  <a:pt x="48" y="17"/>
                </a:cubicBezTo>
                <a:cubicBezTo>
                  <a:pt x="50" y="23"/>
                  <a:pt x="54" y="25"/>
                  <a:pt x="59" y="26"/>
                </a:cubicBezTo>
                <a:cubicBezTo>
                  <a:pt x="65" y="26"/>
                  <a:pt x="70" y="27"/>
                  <a:pt x="79" y="29"/>
                </a:cubicBezTo>
                <a:close/>
              </a:path>
            </a:pathLst>
          </a:custGeom>
          <a:solidFill>
            <a:srgbClr val="8EB4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4" name="Google Shape;954;p32"/>
          <p:cNvSpPr/>
          <p:nvPr/>
        </p:nvSpPr>
        <p:spPr>
          <a:xfrm>
            <a:off x="4249738" y="1922463"/>
            <a:ext cx="406400" cy="407988"/>
          </a:xfrm>
          <a:custGeom>
            <a:rect b="b" l="l" r="r" t="t"/>
            <a:pathLst>
              <a:path extrusionOk="0" h="66" w="66">
                <a:moveTo>
                  <a:pt x="53" y="66"/>
                </a:moveTo>
                <a:cubicBezTo>
                  <a:pt x="40" y="54"/>
                  <a:pt x="27" y="54"/>
                  <a:pt x="13" y="65"/>
                </a:cubicBezTo>
                <a:cubicBezTo>
                  <a:pt x="19" y="48"/>
                  <a:pt x="17" y="35"/>
                  <a:pt x="0" y="25"/>
                </a:cubicBezTo>
                <a:cubicBezTo>
                  <a:pt x="18" y="25"/>
                  <a:pt x="30" y="19"/>
                  <a:pt x="33" y="0"/>
                </a:cubicBezTo>
                <a:cubicBezTo>
                  <a:pt x="39" y="16"/>
                  <a:pt x="47" y="27"/>
                  <a:pt x="66" y="23"/>
                </a:cubicBezTo>
                <a:cubicBezTo>
                  <a:pt x="66" y="25"/>
                  <a:pt x="53" y="64"/>
                  <a:pt x="53" y="66"/>
                </a:cubicBezTo>
                <a:close/>
              </a:path>
            </a:pathLst>
          </a:custGeom>
          <a:solidFill>
            <a:srgbClr val="8EB4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5" name="Google Shape;955;p32"/>
          <p:cNvSpPr/>
          <p:nvPr/>
        </p:nvSpPr>
        <p:spPr>
          <a:xfrm>
            <a:off x="5519738" y="2343151"/>
            <a:ext cx="346075" cy="338138"/>
          </a:xfrm>
          <a:custGeom>
            <a:rect b="b" l="l" r="r" t="t"/>
            <a:pathLst>
              <a:path extrusionOk="0" h="55" w="56">
                <a:moveTo>
                  <a:pt x="44" y="53"/>
                </a:moveTo>
                <a:cubicBezTo>
                  <a:pt x="32" y="44"/>
                  <a:pt x="22" y="44"/>
                  <a:pt x="10" y="55"/>
                </a:cubicBezTo>
                <a:cubicBezTo>
                  <a:pt x="11" y="46"/>
                  <a:pt x="14" y="40"/>
                  <a:pt x="12" y="34"/>
                </a:cubicBezTo>
                <a:cubicBezTo>
                  <a:pt x="10" y="29"/>
                  <a:pt x="5" y="25"/>
                  <a:pt x="0" y="20"/>
                </a:cubicBezTo>
                <a:cubicBezTo>
                  <a:pt x="7" y="19"/>
                  <a:pt x="14" y="19"/>
                  <a:pt x="18" y="16"/>
                </a:cubicBezTo>
                <a:cubicBezTo>
                  <a:pt x="23" y="13"/>
                  <a:pt x="24" y="6"/>
                  <a:pt x="28" y="0"/>
                </a:cubicBezTo>
                <a:cubicBezTo>
                  <a:pt x="31" y="6"/>
                  <a:pt x="32" y="13"/>
                  <a:pt x="37" y="16"/>
                </a:cubicBezTo>
                <a:cubicBezTo>
                  <a:pt x="41" y="19"/>
                  <a:pt x="48" y="19"/>
                  <a:pt x="56" y="21"/>
                </a:cubicBezTo>
                <a:cubicBezTo>
                  <a:pt x="43" y="29"/>
                  <a:pt x="39" y="39"/>
                  <a:pt x="44" y="53"/>
                </a:cubicBezTo>
                <a:close/>
              </a:path>
            </a:pathLst>
          </a:custGeom>
          <a:solidFill>
            <a:srgbClr val="8EB4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6" name="Google Shape;956;p32"/>
          <p:cNvSpPr/>
          <p:nvPr/>
        </p:nvSpPr>
        <p:spPr>
          <a:xfrm>
            <a:off x="2935288" y="2298701"/>
            <a:ext cx="203200" cy="215900"/>
          </a:xfrm>
          <a:custGeom>
            <a:rect b="b" l="l" r="r" t="t"/>
            <a:pathLst>
              <a:path extrusionOk="0" h="35" w="33">
                <a:moveTo>
                  <a:pt x="27" y="34"/>
                </a:moveTo>
                <a:cubicBezTo>
                  <a:pt x="21" y="29"/>
                  <a:pt x="14" y="29"/>
                  <a:pt x="7" y="35"/>
                </a:cubicBezTo>
                <a:cubicBezTo>
                  <a:pt x="9" y="26"/>
                  <a:pt x="9" y="19"/>
                  <a:pt x="0" y="13"/>
                </a:cubicBezTo>
                <a:cubicBezTo>
                  <a:pt x="9" y="13"/>
                  <a:pt x="16" y="10"/>
                  <a:pt x="18" y="0"/>
                </a:cubicBezTo>
                <a:cubicBezTo>
                  <a:pt x="22" y="8"/>
                  <a:pt x="26" y="14"/>
                  <a:pt x="33" y="13"/>
                </a:cubicBezTo>
                <a:cubicBezTo>
                  <a:pt x="31" y="20"/>
                  <a:pt x="29" y="27"/>
                  <a:pt x="27" y="34"/>
                </a:cubicBezTo>
                <a:close/>
              </a:path>
            </a:pathLst>
          </a:custGeom>
          <a:solidFill>
            <a:srgbClr val="8EB4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33"/>
          <p:cNvSpPr txBox="1"/>
          <p:nvPr>
            <p:ph idx="1" type="body"/>
          </p:nvPr>
        </p:nvSpPr>
        <p:spPr>
          <a:xfrm>
            <a:off x="3602667" y="1340892"/>
            <a:ext cx="6615617" cy="543185"/>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SzPts val="1400"/>
              <a:buNone/>
            </a:pPr>
            <a:r>
              <a:rPr b="1" lang="en" sz="3200">
                <a:solidFill>
                  <a:srgbClr val="010029"/>
                </a:solidFill>
              </a:rPr>
              <a:t>Infographic Style</a:t>
            </a:r>
            <a:endParaRPr/>
          </a:p>
        </p:txBody>
      </p:sp>
      <p:sp>
        <p:nvSpPr>
          <p:cNvPr id="962" name="Google Shape;962;p33"/>
          <p:cNvSpPr/>
          <p:nvPr/>
        </p:nvSpPr>
        <p:spPr>
          <a:xfrm>
            <a:off x="5481736" y="2315708"/>
            <a:ext cx="492342" cy="492342"/>
          </a:xfrm>
          <a:prstGeom prst="ellipse">
            <a:avLst/>
          </a:prstGeom>
          <a:solidFill>
            <a:srgbClr val="8EB4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26" u="none" cap="none" strike="noStrike">
              <a:solidFill>
                <a:schemeClr val="lt1"/>
              </a:solidFill>
              <a:latin typeface="Arial"/>
              <a:ea typeface="Arial"/>
              <a:cs typeface="Arial"/>
              <a:sym typeface="Arial"/>
            </a:endParaRPr>
          </a:p>
        </p:txBody>
      </p:sp>
      <p:sp>
        <p:nvSpPr>
          <p:cNvPr id="963" name="Google Shape;963;p33"/>
          <p:cNvSpPr/>
          <p:nvPr/>
        </p:nvSpPr>
        <p:spPr>
          <a:xfrm>
            <a:off x="5481736" y="3189955"/>
            <a:ext cx="492342" cy="492342"/>
          </a:xfrm>
          <a:prstGeom prst="ellipse">
            <a:avLst/>
          </a:prstGeom>
          <a:solidFill>
            <a:srgbClr val="8EB4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26" u="none" cap="none" strike="noStrike">
              <a:solidFill>
                <a:schemeClr val="lt1"/>
              </a:solidFill>
              <a:latin typeface="Arial"/>
              <a:ea typeface="Arial"/>
              <a:cs typeface="Arial"/>
              <a:sym typeface="Arial"/>
            </a:endParaRPr>
          </a:p>
        </p:txBody>
      </p:sp>
      <p:sp>
        <p:nvSpPr>
          <p:cNvPr id="964" name="Google Shape;964;p33"/>
          <p:cNvSpPr/>
          <p:nvPr/>
        </p:nvSpPr>
        <p:spPr>
          <a:xfrm>
            <a:off x="5481736" y="4064202"/>
            <a:ext cx="492342" cy="492342"/>
          </a:xfrm>
          <a:prstGeom prst="ellipse">
            <a:avLst/>
          </a:prstGeom>
          <a:solidFill>
            <a:srgbClr val="8EB4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26" u="none" cap="none" strike="noStrike">
              <a:solidFill>
                <a:schemeClr val="lt1"/>
              </a:solidFill>
              <a:latin typeface="Arial"/>
              <a:ea typeface="Arial"/>
              <a:cs typeface="Arial"/>
              <a:sym typeface="Arial"/>
            </a:endParaRPr>
          </a:p>
        </p:txBody>
      </p:sp>
      <p:grpSp>
        <p:nvGrpSpPr>
          <p:cNvPr id="965" name="Google Shape;965;p33"/>
          <p:cNvGrpSpPr/>
          <p:nvPr/>
        </p:nvGrpSpPr>
        <p:grpSpPr>
          <a:xfrm>
            <a:off x="6113904" y="2139746"/>
            <a:ext cx="1659350" cy="824645"/>
            <a:chOff x="910640" y="2937305"/>
            <a:chExt cx="1527408" cy="2750101"/>
          </a:xfrm>
        </p:grpSpPr>
        <p:sp>
          <p:nvSpPr>
            <p:cNvPr id="966" name="Google Shape;966;p33"/>
            <p:cNvSpPr txBox="1"/>
            <p:nvPr/>
          </p:nvSpPr>
          <p:spPr>
            <a:xfrm>
              <a:off x="910640" y="2937305"/>
              <a:ext cx="1527408" cy="84678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 sz="1050" u="none" cap="none" strike="noStrike">
                  <a:solidFill>
                    <a:srgbClr val="000000"/>
                  </a:solidFill>
                  <a:latin typeface="Arial"/>
                  <a:ea typeface="Arial"/>
                  <a:cs typeface="Arial"/>
                  <a:sym typeface="Arial"/>
                </a:rPr>
                <a:t>Content  Here</a:t>
              </a:r>
              <a:endParaRPr b="1" i="0" sz="1050" u="none" cap="none" strike="noStrike">
                <a:solidFill>
                  <a:srgbClr val="000000"/>
                </a:solidFill>
                <a:latin typeface="Arial"/>
                <a:ea typeface="Arial"/>
                <a:cs typeface="Arial"/>
                <a:sym typeface="Arial"/>
              </a:endParaRPr>
            </a:p>
          </p:txBody>
        </p:sp>
        <p:sp>
          <p:nvSpPr>
            <p:cNvPr id="967" name="Google Shape;967;p33"/>
            <p:cNvSpPr txBox="1"/>
            <p:nvPr/>
          </p:nvSpPr>
          <p:spPr>
            <a:xfrm>
              <a:off x="910640" y="3531963"/>
              <a:ext cx="1527408" cy="2155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You can simply impress your audience and add a unique zing and appeal to your Presentations. </a:t>
              </a:r>
              <a:endParaRPr/>
            </a:p>
          </p:txBody>
        </p:sp>
      </p:grpSp>
      <p:sp>
        <p:nvSpPr>
          <p:cNvPr id="968" name="Google Shape;968;p33"/>
          <p:cNvSpPr txBox="1"/>
          <p:nvPr/>
        </p:nvSpPr>
        <p:spPr>
          <a:xfrm>
            <a:off x="7817241" y="2300269"/>
            <a:ext cx="810090"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 sz="2800" u="none" cap="none" strike="noStrike">
                <a:solidFill>
                  <a:srgbClr val="FFC000"/>
                </a:solidFill>
                <a:latin typeface="Arial"/>
                <a:ea typeface="Arial"/>
                <a:cs typeface="Arial"/>
                <a:sym typeface="Arial"/>
              </a:rPr>
              <a:t>99</a:t>
            </a:r>
            <a:r>
              <a:rPr b="1" i="0" lang="en" sz="1400" u="none" cap="none" strike="noStrike">
                <a:solidFill>
                  <a:srgbClr val="FFC000"/>
                </a:solidFill>
                <a:latin typeface="Arial"/>
                <a:ea typeface="Arial"/>
                <a:cs typeface="Arial"/>
                <a:sym typeface="Arial"/>
              </a:rPr>
              <a:t>%</a:t>
            </a:r>
            <a:endParaRPr b="1" i="0" sz="1400" u="none" cap="none" strike="noStrike">
              <a:solidFill>
                <a:srgbClr val="FFC000"/>
              </a:solidFill>
              <a:latin typeface="Arial"/>
              <a:ea typeface="Arial"/>
              <a:cs typeface="Arial"/>
              <a:sym typeface="Arial"/>
            </a:endParaRPr>
          </a:p>
        </p:txBody>
      </p:sp>
      <p:grpSp>
        <p:nvGrpSpPr>
          <p:cNvPr id="969" name="Google Shape;969;p33"/>
          <p:cNvGrpSpPr/>
          <p:nvPr/>
        </p:nvGrpSpPr>
        <p:grpSpPr>
          <a:xfrm>
            <a:off x="6113904" y="3013993"/>
            <a:ext cx="1659350" cy="824644"/>
            <a:chOff x="910640" y="2937305"/>
            <a:chExt cx="1527408" cy="2750099"/>
          </a:xfrm>
        </p:grpSpPr>
        <p:sp>
          <p:nvSpPr>
            <p:cNvPr id="970" name="Google Shape;970;p33"/>
            <p:cNvSpPr txBox="1"/>
            <p:nvPr/>
          </p:nvSpPr>
          <p:spPr>
            <a:xfrm>
              <a:off x="910640" y="2937305"/>
              <a:ext cx="1527408" cy="84678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 sz="1050" u="none" cap="none" strike="noStrike">
                  <a:solidFill>
                    <a:srgbClr val="000000"/>
                  </a:solidFill>
                  <a:latin typeface="Arial"/>
                  <a:ea typeface="Arial"/>
                  <a:cs typeface="Arial"/>
                  <a:sym typeface="Arial"/>
                </a:rPr>
                <a:t>Content  Here</a:t>
              </a:r>
              <a:endParaRPr b="1" i="0" sz="1050" u="none" cap="none" strike="noStrike">
                <a:solidFill>
                  <a:srgbClr val="000000"/>
                </a:solidFill>
                <a:latin typeface="Arial"/>
                <a:ea typeface="Arial"/>
                <a:cs typeface="Arial"/>
                <a:sym typeface="Arial"/>
              </a:endParaRPr>
            </a:p>
          </p:txBody>
        </p:sp>
        <p:sp>
          <p:nvSpPr>
            <p:cNvPr id="971" name="Google Shape;971;p33"/>
            <p:cNvSpPr txBox="1"/>
            <p:nvPr/>
          </p:nvSpPr>
          <p:spPr>
            <a:xfrm>
              <a:off x="910640" y="3531960"/>
              <a:ext cx="1527408" cy="215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You can simply impress your audience and add a unique zing and appeal to your Presentations.</a:t>
              </a:r>
              <a:endParaRPr/>
            </a:p>
          </p:txBody>
        </p:sp>
      </p:grpSp>
      <p:sp>
        <p:nvSpPr>
          <p:cNvPr id="972" name="Google Shape;972;p33"/>
          <p:cNvSpPr txBox="1"/>
          <p:nvPr/>
        </p:nvSpPr>
        <p:spPr>
          <a:xfrm>
            <a:off x="7817241" y="3174515"/>
            <a:ext cx="810090"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 sz="2800" u="none" cap="none" strike="noStrike">
                <a:solidFill>
                  <a:srgbClr val="FFC000"/>
                </a:solidFill>
                <a:latin typeface="Arial"/>
                <a:ea typeface="Arial"/>
                <a:cs typeface="Arial"/>
                <a:sym typeface="Arial"/>
              </a:rPr>
              <a:t>85</a:t>
            </a:r>
            <a:r>
              <a:rPr b="1" i="0" lang="en" sz="1400" u="none" cap="none" strike="noStrike">
                <a:solidFill>
                  <a:srgbClr val="FFC000"/>
                </a:solidFill>
                <a:latin typeface="Arial"/>
                <a:ea typeface="Arial"/>
                <a:cs typeface="Arial"/>
                <a:sym typeface="Arial"/>
              </a:rPr>
              <a:t>%</a:t>
            </a:r>
            <a:endParaRPr b="1" i="0" sz="1400" u="none" cap="none" strike="noStrike">
              <a:solidFill>
                <a:srgbClr val="FFC000"/>
              </a:solidFill>
              <a:latin typeface="Arial"/>
              <a:ea typeface="Arial"/>
              <a:cs typeface="Arial"/>
              <a:sym typeface="Arial"/>
            </a:endParaRPr>
          </a:p>
        </p:txBody>
      </p:sp>
      <p:grpSp>
        <p:nvGrpSpPr>
          <p:cNvPr id="973" name="Google Shape;973;p33"/>
          <p:cNvGrpSpPr/>
          <p:nvPr/>
        </p:nvGrpSpPr>
        <p:grpSpPr>
          <a:xfrm>
            <a:off x="6113904" y="3888239"/>
            <a:ext cx="1659350" cy="824644"/>
            <a:chOff x="910640" y="2937305"/>
            <a:chExt cx="1527408" cy="2750099"/>
          </a:xfrm>
        </p:grpSpPr>
        <p:sp>
          <p:nvSpPr>
            <p:cNvPr id="974" name="Google Shape;974;p33"/>
            <p:cNvSpPr txBox="1"/>
            <p:nvPr/>
          </p:nvSpPr>
          <p:spPr>
            <a:xfrm>
              <a:off x="910640" y="2937305"/>
              <a:ext cx="1527408" cy="846783"/>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 sz="1050" u="none" cap="none" strike="noStrike">
                  <a:solidFill>
                    <a:srgbClr val="000000"/>
                  </a:solidFill>
                  <a:latin typeface="Arial"/>
                  <a:ea typeface="Arial"/>
                  <a:cs typeface="Arial"/>
                  <a:sym typeface="Arial"/>
                </a:rPr>
                <a:t>Content  Here</a:t>
              </a:r>
              <a:endParaRPr b="1" i="0" sz="1050" u="none" cap="none" strike="noStrike">
                <a:solidFill>
                  <a:srgbClr val="000000"/>
                </a:solidFill>
                <a:latin typeface="Arial"/>
                <a:ea typeface="Arial"/>
                <a:cs typeface="Arial"/>
                <a:sym typeface="Arial"/>
              </a:endParaRPr>
            </a:p>
          </p:txBody>
        </p:sp>
        <p:sp>
          <p:nvSpPr>
            <p:cNvPr id="975" name="Google Shape;975;p33"/>
            <p:cNvSpPr txBox="1"/>
            <p:nvPr/>
          </p:nvSpPr>
          <p:spPr>
            <a:xfrm>
              <a:off x="910640" y="3531960"/>
              <a:ext cx="1527408" cy="215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900" u="none" cap="none" strike="noStrike">
                  <a:solidFill>
                    <a:srgbClr val="000000"/>
                  </a:solidFill>
                  <a:latin typeface="Arial"/>
                  <a:ea typeface="Arial"/>
                  <a:cs typeface="Arial"/>
                  <a:sym typeface="Arial"/>
                </a:rPr>
                <a:t>You can simply impress your audience and add a unique zing and appeal to your Presentations. </a:t>
              </a:r>
              <a:endParaRPr/>
            </a:p>
          </p:txBody>
        </p:sp>
      </p:grpSp>
      <p:sp>
        <p:nvSpPr>
          <p:cNvPr id="976" name="Google Shape;976;p33"/>
          <p:cNvSpPr txBox="1"/>
          <p:nvPr/>
        </p:nvSpPr>
        <p:spPr>
          <a:xfrm>
            <a:off x="7817241" y="4048761"/>
            <a:ext cx="810090"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 sz="2800" u="none" cap="none" strike="noStrike">
                <a:solidFill>
                  <a:srgbClr val="FFC000"/>
                </a:solidFill>
                <a:latin typeface="Arial"/>
                <a:ea typeface="Arial"/>
                <a:cs typeface="Arial"/>
                <a:sym typeface="Arial"/>
              </a:rPr>
              <a:t>67</a:t>
            </a:r>
            <a:r>
              <a:rPr b="1" i="0" lang="en" sz="1400" u="none" cap="none" strike="noStrike">
                <a:solidFill>
                  <a:srgbClr val="FFC000"/>
                </a:solidFill>
                <a:latin typeface="Arial"/>
                <a:ea typeface="Arial"/>
                <a:cs typeface="Arial"/>
                <a:sym typeface="Arial"/>
              </a:rPr>
              <a:t>%</a:t>
            </a:r>
            <a:endParaRPr b="1" i="0" sz="1400" u="none" cap="none" strike="noStrike">
              <a:solidFill>
                <a:srgbClr val="FFC000"/>
              </a:solidFill>
              <a:latin typeface="Arial"/>
              <a:ea typeface="Arial"/>
              <a:cs typeface="Arial"/>
              <a:sym typeface="Arial"/>
            </a:endParaRPr>
          </a:p>
        </p:txBody>
      </p:sp>
      <p:sp>
        <p:nvSpPr>
          <p:cNvPr id="977" name="Google Shape;977;p33"/>
          <p:cNvSpPr/>
          <p:nvPr/>
        </p:nvSpPr>
        <p:spPr>
          <a:xfrm rot="-900000">
            <a:off x="5582562" y="4190892"/>
            <a:ext cx="290696" cy="236134"/>
          </a:xfrm>
          <a:custGeom>
            <a:rect b="b" l="l" r="r" t="t"/>
            <a:pathLst>
              <a:path extrusionOk="0" h="3321003" w="4088377">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978" name="Google Shape;978;p33"/>
          <p:cNvSpPr/>
          <p:nvPr/>
        </p:nvSpPr>
        <p:spPr>
          <a:xfrm>
            <a:off x="5600945" y="2434917"/>
            <a:ext cx="253930" cy="253930"/>
          </a:xfrm>
          <a:custGeom>
            <a:rect b="b" l="l" r="r" t="t"/>
            <a:pathLst>
              <a:path extrusionOk="0" h="2700265" w="2376266">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979" name="Google Shape;979;p33"/>
          <p:cNvSpPr/>
          <p:nvPr/>
        </p:nvSpPr>
        <p:spPr>
          <a:xfrm>
            <a:off x="5652672" y="3312906"/>
            <a:ext cx="150473" cy="253930"/>
          </a:xfrm>
          <a:custGeom>
            <a:rect b="b" l="l" r="r" t="t"/>
            <a:pathLst>
              <a:path extrusionOk="0" h="3944720" w="2337548">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t/>
            </a:r>
            <a:endParaRPr b="0" i="0" sz="1350" u="none" cap="none" strike="noStrike">
              <a:solidFill>
                <a:schemeClr val="dk1"/>
              </a:solidFill>
              <a:latin typeface="Arial"/>
              <a:ea typeface="Arial"/>
              <a:cs typeface="Arial"/>
              <a:sym typeface="Arial"/>
            </a:endParaRPr>
          </a:p>
        </p:txBody>
      </p:sp>
      <p:sp>
        <p:nvSpPr>
          <p:cNvPr id="980" name="Google Shape;980;p33"/>
          <p:cNvSpPr/>
          <p:nvPr/>
        </p:nvSpPr>
        <p:spPr>
          <a:xfrm>
            <a:off x="693653" y="1226872"/>
            <a:ext cx="4311650" cy="3475038"/>
          </a:xfrm>
          <a:prstGeom prst="ellipse">
            <a:avLst/>
          </a:prstGeom>
          <a:solidFill>
            <a:srgbClr val="8EB4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1" name="Google Shape;981;p33"/>
          <p:cNvSpPr/>
          <p:nvPr/>
        </p:nvSpPr>
        <p:spPr>
          <a:xfrm flipH="1" rot="10800000">
            <a:off x="6910476" y="-2620875"/>
            <a:ext cx="4467048" cy="1319418"/>
          </a:xfrm>
          <a:prstGeom prst="rect">
            <a:avLst/>
          </a:pr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982" name="Google Shape;982;p33"/>
          <p:cNvGrpSpPr/>
          <p:nvPr/>
        </p:nvGrpSpPr>
        <p:grpSpPr>
          <a:xfrm>
            <a:off x="1208246" y="1641243"/>
            <a:ext cx="3055938" cy="2474913"/>
            <a:chOff x="1208246" y="1641243"/>
            <a:chExt cx="3055938" cy="2474913"/>
          </a:xfrm>
        </p:grpSpPr>
        <p:sp>
          <p:nvSpPr>
            <p:cNvPr id="983" name="Google Shape;983;p33"/>
            <p:cNvSpPr/>
            <p:nvPr/>
          </p:nvSpPr>
          <p:spPr>
            <a:xfrm>
              <a:off x="1946434" y="1641243"/>
              <a:ext cx="2317750" cy="2474913"/>
            </a:xfrm>
            <a:custGeom>
              <a:rect b="b" l="l" r="r" t="t"/>
              <a:pathLst>
                <a:path extrusionOk="0" h="587" w="550">
                  <a:moveTo>
                    <a:pt x="384" y="570"/>
                  </a:moveTo>
                  <a:cubicBezTo>
                    <a:pt x="367" y="573"/>
                    <a:pt x="350" y="578"/>
                    <a:pt x="333" y="580"/>
                  </a:cubicBezTo>
                  <a:cubicBezTo>
                    <a:pt x="280" y="587"/>
                    <a:pt x="229" y="580"/>
                    <a:pt x="180" y="557"/>
                  </a:cubicBezTo>
                  <a:cubicBezTo>
                    <a:pt x="91" y="514"/>
                    <a:pt x="37" y="444"/>
                    <a:pt x="20" y="347"/>
                  </a:cubicBezTo>
                  <a:cubicBezTo>
                    <a:pt x="0" y="228"/>
                    <a:pt x="59" y="111"/>
                    <a:pt x="166" y="54"/>
                  </a:cubicBezTo>
                  <a:cubicBezTo>
                    <a:pt x="171" y="52"/>
                    <a:pt x="175" y="49"/>
                    <a:pt x="173" y="43"/>
                  </a:cubicBezTo>
                  <a:cubicBezTo>
                    <a:pt x="172" y="39"/>
                    <a:pt x="173" y="35"/>
                    <a:pt x="174" y="32"/>
                  </a:cubicBezTo>
                  <a:cubicBezTo>
                    <a:pt x="175" y="30"/>
                    <a:pt x="177" y="27"/>
                    <a:pt x="179" y="27"/>
                  </a:cubicBezTo>
                  <a:cubicBezTo>
                    <a:pt x="252" y="5"/>
                    <a:pt x="325" y="0"/>
                    <a:pt x="398" y="25"/>
                  </a:cubicBezTo>
                  <a:cubicBezTo>
                    <a:pt x="432" y="37"/>
                    <a:pt x="463" y="55"/>
                    <a:pt x="491" y="80"/>
                  </a:cubicBezTo>
                  <a:cubicBezTo>
                    <a:pt x="496" y="71"/>
                    <a:pt x="504" y="65"/>
                    <a:pt x="514" y="65"/>
                  </a:cubicBezTo>
                  <a:cubicBezTo>
                    <a:pt x="521" y="65"/>
                    <a:pt x="528" y="67"/>
                    <a:pt x="533" y="70"/>
                  </a:cubicBezTo>
                  <a:cubicBezTo>
                    <a:pt x="545" y="78"/>
                    <a:pt x="550" y="93"/>
                    <a:pt x="544" y="106"/>
                  </a:cubicBezTo>
                  <a:cubicBezTo>
                    <a:pt x="539" y="119"/>
                    <a:pt x="526" y="127"/>
                    <a:pt x="512" y="125"/>
                  </a:cubicBezTo>
                  <a:cubicBezTo>
                    <a:pt x="496" y="122"/>
                    <a:pt x="488" y="111"/>
                    <a:pt x="486" y="90"/>
                  </a:cubicBezTo>
                  <a:cubicBezTo>
                    <a:pt x="478" y="89"/>
                    <a:pt x="470" y="88"/>
                    <a:pt x="462" y="87"/>
                  </a:cubicBezTo>
                  <a:cubicBezTo>
                    <a:pt x="417" y="83"/>
                    <a:pt x="373" y="89"/>
                    <a:pt x="332" y="110"/>
                  </a:cubicBezTo>
                  <a:cubicBezTo>
                    <a:pt x="313" y="119"/>
                    <a:pt x="296" y="131"/>
                    <a:pt x="283" y="148"/>
                  </a:cubicBezTo>
                  <a:cubicBezTo>
                    <a:pt x="276" y="157"/>
                    <a:pt x="273" y="158"/>
                    <a:pt x="261" y="154"/>
                  </a:cubicBezTo>
                  <a:cubicBezTo>
                    <a:pt x="250" y="151"/>
                    <a:pt x="250" y="151"/>
                    <a:pt x="242" y="160"/>
                  </a:cubicBezTo>
                  <a:cubicBezTo>
                    <a:pt x="226" y="179"/>
                    <a:pt x="213" y="200"/>
                    <a:pt x="203" y="224"/>
                  </a:cubicBezTo>
                  <a:cubicBezTo>
                    <a:pt x="189" y="256"/>
                    <a:pt x="181" y="289"/>
                    <a:pt x="181" y="323"/>
                  </a:cubicBezTo>
                  <a:cubicBezTo>
                    <a:pt x="180" y="361"/>
                    <a:pt x="189" y="397"/>
                    <a:pt x="205" y="431"/>
                  </a:cubicBezTo>
                  <a:cubicBezTo>
                    <a:pt x="237" y="496"/>
                    <a:pt x="289" y="536"/>
                    <a:pt x="356" y="560"/>
                  </a:cubicBezTo>
                  <a:cubicBezTo>
                    <a:pt x="364" y="562"/>
                    <a:pt x="372" y="564"/>
                    <a:pt x="380" y="567"/>
                  </a:cubicBezTo>
                  <a:cubicBezTo>
                    <a:pt x="382" y="567"/>
                    <a:pt x="383" y="567"/>
                    <a:pt x="384" y="568"/>
                  </a:cubicBezTo>
                  <a:cubicBezTo>
                    <a:pt x="384" y="569"/>
                    <a:pt x="384" y="569"/>
                    <a:pt x="384" y="57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4" name="Google Shape;984;p33"/>
            <p:cNvSpPr/>
            <p:nvPr/>
          </p:nvSpPr>
          <p:spPr>
            <a:xfrm>
              <a:off x="3197384" y="2669943"/>
              <a:ext cx="633413" cy="561975"/>
            </a:xfrm>
            <a:custGeom>
              <a:rect b="b" l="l" r="r" t="t"/>
              <a:pathLst>
                <a:path extrusionOk="0" h="133" w="150">
                  <a:moveTo>
                    <a:pt x="35" y="133"/>
                  </a:moveTo>
                  <a:cubicBezTo>
                    <a:pt x="37" y="120"/>
                    <a:pt x="39" y="108"/>
                    <a:pt x="42" y="95"/>
                  </a:cubicBezTo>
                  <a:cubicBezTo>
                    <a:pt x="44" y="82"/>
                    <a:pt x="44" y="82"/>
                    <a:pt x="33" y="75"/>
                  </a:cubicBezTo>
                  <a:cubicBezTo>
                    <a:pt x="24" y="69"/>
                    <a:pt x="15" y="63"/>
                    <a:pt x="5" y="57"/>
                  </a:cubicBezTo>
                  <a:cubicBezTo>
                    <a:pt x="4" y="56"/>
                    <a:pt x="2" y="55"/>
                    <a:pt x="0" y="54"/>
                  </a:cubicBezTo>
                  <a:cubicBezTo>
                    <a:pt x="14" y="51"/>
                    <a:pt x="26" y="48"/>
                    <a:pt x="39" y="47"/>
                  </a:cubicBezTo>
                  <a:cubicBezTo>
                    <a:pt x="48" y="46"/>
                    <a:pt x="54" y="43"/>
                    <a:pt x="57" y="33"/>
                  </a:cubicBezTo>
                  <a:cubicBezTo>
                    <a:pt x="59" y="24"/>
                    <a:pt x="64" y="16"/>
                    <a:pt x="68" y="8"/>
                  </a:cubicBezTo>
                  <a:cubicBezTo>
                    <a:pt x="69" y="5"/>
                    <a:pt x="70" y="3"/>
                    <a:pt x="72" y="0"/>
                  </a:cubicBezTo>
                  <a:cubicBezTo>
                    <a:pt x="79" y="10"/>
                    <a:pt x="86" y="19"/>
                    <a:pt x="92" y="29"/>
                  </a:cubicBezTo>
                  <a:cubicBezTo>
                    <a:pt x="99" y="39"/>
                    <a:pt x="99" y="39"/>
                    <a:pt x="111" y="37"/>
                  </a:cubicBezTo>
                  <a:cubicBezTo>
                    <a:pt x="123" y="35"/>
                    <a:pt x="136" y="34"/>
                    <a:pt x="150" y="32"/>
                  </a:cubicBezTo>
                  <a:cubicBezTo>
                    <a:pt x="148" y="35"/>
                    <a:pt x="146" y="37"/>
                    <a:pt x="145" y="38"/>
                  </a:cubicBezTo>
                  <a:cubicBezTo>
                    <a:pt x="137" y="49"/>
                    <a:pt x="128" y="59"/>
                    <a:pt x="120" y="70"/>
                  </a:cubicBezTo>
                  <a:cubicBezTo>
                    <a:pt x="117" y="73"/>
                    <a:pt x="116" y="76"/>
                    <a:pt x="118" y="80"/>
                  </a:cubicBezTo>
                  <a:cubicBezTo>
                    <a:pt x="124" y="94"/>
                    <a:pt x="129" y="108"/>
                    <a:pt x="134" y="122"/>
                  </a:cubicBezTo>
                  <a:cubicBezTo>
                    <a:pt x="134" y="123"/>
                    <a:pt x="134" y="124"/>
                    <a:pt x="135" y="126"/>
                  </a:cubicBezTo>
                  <a:cubicBezTo>
                    <a:pt x="124" y="120"/>
                    <a:pt x="115" y="114"/>
                    <a:pt x="105" y="108"/>
                  </a:cubicBezTo>
                  <a:cubicBezTo>
                    <a:pt x="98" y="104"/>
                    <a:pt x="91" y="100"/>
                    <a:pt x="85" y="96"/>
                  </a:cubicBezTo>
                  <a:cubicBezTo>
                    <a:pt x="82" y="94"/>
                    <a:pt x="80" y="95"/>
                    <a:pt x="77" y="97"/>
                  </a:cubicBezTo>
                  <a:cubicBezTo>
                    <a:pt x="65" y="108"/>
                    <a:pt x="53" y="119"/>
                    <a:pt x="41" y="130"/>
                  </a:cubicBezTo>
                  <a:cubicBezTo>
                    <a:pt x="39" y="131"/>
                    <a:pt x="38" y="132"/>
                    <a:pt x="36" y="133"/>
                  </a:cubicBezTo>
                  <a:cubicBezTo>
                    <a:pt x="36" y="133"/>
                    <a:pt x="35" y="133"/>
                    <a:pt x="35" y="13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5" name="Google Shape;985;p33"/>
            <p:cNvSpPr/>
            <p:nvPr/>
          </p:nvSpPr>
          <p:spPr>
            <a:xfrm>
              <a:off x="1579721" y="1646006"/>
              <a:ext cx="555625" cy="577850"/>
            </a:xfrm>
            <a:custGeom>
              <a:rect b="b" l="l" r="r" t="t"/>
              <a:pathLst>
                <a:path extrusionOk="0" h="137" w="132">
                  <a:moveTo>
                    <a:pt x="132" y="22"/>
                  </a:moveTo>
                  <a:cubicBezTo>
                    <a:pt x="129" y="27"/>
                    <a:pt x="127" y="30"/>
                    <a:pt x="125" y="34"/>
                  </a:cubicBezTo>
                  <a:cubicBezTo>
                    <a:pt x="120" y="43"/>
                    <a:pt x="114" y="51"/>
                    <a:pt x="108" y="60"/>
                  </a:cubicBezTo>
                  <a:cubicBezTo>
                    <a:pt x="106" y="63"/>
                    <a:pt x="106" y="66"/>
                    <a:pt x="108" y="69"/>
                  </a:cubicBezTo>
                  <a:cubicBezTo>
                    <a:pt x="112" y="77"/>
                    <a:pt x="115" y="85"/>
                    <a:pt x="119" y="93"/>
                  </a:cubicBezTo>
                  <a:cubicBezTo>
                    <a:pt x="120" y="96"/>
                    <a:pt x="121" y="98"/>
                    <a:pt x="123" y="102"/>
                  </a:cubicBezTo>
                  <a:cubicBezTo>
                    <a:pt x="107" y="95"/>
                    <a:pt x="92" y="90"/>
                    <a:pt x="77" y="84"/>
                  </a:cubicBezTo>
                  <a:cubicBezTo>
                    <a:pt x="70" y="102"/>
                    <a:pt x="67" y="119"/>
                    <a:pt x="57" y="137"/>
                  </a:cubicBezTo>
                  <a:cubicBezTo>
                    <a:pt x="55" y="133"/>
                    <a:pt x="54" y="131"/>
                    <a:pt x="53" y="128"/>
                  </a:cubicBezTo>
                  <a:cubicBezTo>
                    <a:pt x="49" y="115"/>
                    <a:pt x="45" y="101"/>
                    <a:pt x="41" y="88"/>
                  </a:cubicBezTo>
                  <a:cubicBezTo>
                    <a:pt x="40" y="83"/>
                    <a:pt x="39" y="81"/>
                    <a:pt x="34" y="80"/>
                  </a:cubicBezTo>
                  <a:cubicBezTo>
                    <a:pt x="25" y="78"/>
                    <a:pt x="17" y="74"/>
                    <a:pt x="8" y="72"/>
                  </a:cubicBezTo>
                  <a:cubicBezTo>
                    <a:pt x="6" y="71"/>
                    <a:pt x="4" y="70"/>
                    <a:pt x="0" y="68"/>
                  </a:cubicBezTo>
                  <a:cubicBezTo>
                    <a:pt x="7" y="65"/>
                    <a:pt x="12" y="61"/>
                    <a:pt x="17" y="58"/>
                  </a:cubicBezTo>
                  <a:cubicBezTo>
                    <a:pt x="23" y="55"/>
                    <a:pt x="28" y="51"/>
                    <a:pt x="34" y="49"/>
                  </a:cubicBezTo>
                  <a:cubicBezTo>
                    <a:pt x="40" y="46"/>
                    <a:pt x="42" y="41"/>
                    <a:pt x="42" y="35"/>
                  </a:cubicBezTo>
                  <a:cubicBezTo>
                    <a:pt x="43" y="24"/>
                    <a:pt x="44" y="12"/>
                    <a:pt x="45" y="0"/>
                  </a:cubicBezTo>
                  <a:cubicBezTo>
                    <a:pt x="48" y="1"/>
                    <a:pt x="49" y="2"/>
                    <a:pt x="51" y="4"/>
                  </a:cubicBezTo>
                  <a:cubicBezTo>
                    <a:pt x="60" y="11"/>
                    <a:pt x="69" y="18"/>
                    <a:pt x="78" y="26"/>
                  </a:cubicBezTo>
                  <a:cubicBezTo>
                    <a:pt x="82" y="29"/>
                    <a:pt x="84" y="29"/>
                    <a:pt x="88" y="29"/>
                  </a:cubicBezTo>
                  <a:cubicBezTo>
                    <a:pt x="100" y="26"/>
                    <a:pt x="111" y="24"/>
                    <a:pt x="122" y="22"/>
                  </a:cubicBezTo>
                  <a:cubicBezTo>
                    <a:pt x="125" y="22"/>
                    <a:pt x="128" y="22"/>
                    <a:pt x="132" y="2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6" name="Google Shape;986;p33"/>
            <p:cNvSpPr/>
            <p:nvPr/>
          </p:nvSpPr>
          <p:spPr>
            <a:xfrm>
              <a:off x="1208246" y="2771543"/>
              <a:ext cx="593725" cy="534988"/>
            </a:xfrm>
            <a:custGeom>
              <a:rect b="b" l="l" r="r" t="t"/>
              <a:pathLst>
                <a:path extrusionOk="0" h="127" w="141">
                  <a:moveTo>
                    <a:pt x="116" y="127"/>
                  </a:moveTo>
                  <a:cubicBezTo>
                    <a:pt x="103" y="114"/>
                    <a:pt x="91" y="100"/>
                    <a:pt x="78" y="87"/>
                  </a:cubicBezTo>
                  <a:cubicBezTo>
                    <a:pt x="61" y="101"/>
                    <a:pt x="46" y="113"/>
                    <a:pt x="30" y="126"/>
                  </a:cubicBezTo>
                  <a:cubicBezTo>
                    <a:pt x="30" y="125"/>
                    <a:pt x="29" y="125"/>
                    <a:pt x="29" y="125"/>
                  </a:cubicBezTo>
                  <a:cubicBezTo>
                    <a:pt x="30" y="121"/>
                    <a:pt x="31" y="118"/>
                    <a:pt x="32" y="115"/>
                  </a:cubicBezTo>
                  <a:cubicBezTo>
                    <a:pt x="36" y="105"/>
                    <a:pt x="41" y="96"/>
                    <a:pt x="45" y="86"/>
                  </a:cubicBezTo>
                  <a:cubicBezTo>
                    <a:pt x="49" y="74"/>
                    <a:pt x="50" y="77"/>
                    <a:pt x="40" y="71"/>
                  </a:cubicBezTo>
                  <a:cubicBezTo>
                    <a:pt x="29" y="62"/>
                    <a:pt x="17" y="54"/>
                    <a:pt x="5" y="46"/>
                  </a:cubicBezTo>
                  <a:cubicBezTo>
                    <a:pt x="3" y="45"/>
                    <a:pt x="1" y="43"/>
                    <a:pt x="0" y="42"/>
                  </a:cubicBezTo>
                  <a:cubicBezTo>
                    <a:pt x="0" y="41"/>
                    <a:pt x="0" y="41"/>
                    <a:pt x="0" y="40"/>
                  </a:cubicBezTo>
                  <a:cubicBezTo>
                    <a:pt x="5" y="40"/>
                    <a:pt x="11" y="40"/>
                    <a:pt x="16" y="40"/>
                  </a:cubicBezTo>
                  <a:cubicBezTo>
                    <a:pt x="28" y="40"/>
                    <a:pt x="39" y="40"/>
                    <a:pt x="51" y="41"/>
                  </a:cubicBezTo>
                  <a:cubicBezTo>
                    <a:pt x="55" y="41"/>
                    <a:pt x="58" y="39"/>
                    <a:pt x="59" y="35"/>
                  </a:cubicBezTo>
                  <a:cubicBezTo>
                    <a:pt x="64" y="24"/>
                    <a:pt x="68" y="12"/>
                    <a:pt x="73" y="0"/>
                  </a:cubicBezTo>
                  <a:cubicBezTo>
                    <a:pt x="80" y="9"/>
                    <a:pt x="86" y="19"/>
                    <a:pt x="92" y="28"/>
                  </a:cubicBezTo>
                  <a:cubicBezTo>
                    <a:pt x="95" y="34"/>
                    <a:pt x="99" y="35"/>
                    <a:pt x="105" y="35"/>
                  </a:cubicBezTo>
                  <a:cubicBezTo>
                    <a:pt x="117" y="35"/>
                    <a:pt x="129" y="36"/>
                    <a:pt x="141" y="36"/>
                  </a:cubicBezTo>
                  <a:cubicBezTo>
                    <a:pt x="141" y="37"/>
                    <a:pt x="141" y="37"/>
                    <a:pt x="141" y="38"/>
                  </a:cubicBezTo>
                  <a:cubicBezTo>
                    <a:pt x="140" y="39"/>
                    <a:pt x="138" y="41"/>
                    <a:pt x="137" y="42"/>
                  </a:cubicBezTo>
                  <a:cubicBezTo>
                    <a:pt x="127" y="50"/>
                    <a:pt x="117" y="57"/>
                    <a:pt x="107" y="64"/>
                  </a:cubicBezTo>
                  <a:cubicBezTo>
                    <a:pt x="104" y="66"/>
                    <a:pt x="104" y="68"/>
                    <a:pt x="105" y="72"/>
                  </a:cubicBezTo>
                  <a:cubicBezTo>
                    <a:pt x="109" y="89"/>
                    <a:pt x="113" y="105"/>
                    <a:pt x="117" y="122"/>
                  </a:cubicBezTo>
                  <a:cubicBezTo>
                    <a:pt x="117" y="123"/>
                    <a:pt x="117" y="125"/>
                    <a:pt x="118" y="127"/>
                  </a:cubicBezTo>
                  <a:cubicBezTo>
                    <a:pt x="117" y="127"/>
                    <a:pt x="117" y="127"/>
                    <a:pt x="116" y="12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87" name="Google Shape;987;p33"/>
          <p:cNvGrpSpPr/>
          <p:nvPr/>
        </p:nvGrpSpPr>
        <p:grpSpPr>
          <a:xfrm>
            <a:off x="3830797" y="2362591"/>
            <a:ext cx="796907" cy="1302803"/>
            <a:chOff x="10923487" y="2303683"/>
            <a:chExt cx="796907" cy="1302803"/>
          </a:xfrm>
        </p:grpSpPr>
        <p:sp>
          <p:nvSpPr>
            <p:cNvPr id="988" name="Google Shape;988;p33"/>
            <p:cNvSpPr/>
            <p:nvPr/>
          </p:nvSpPr>
          <p:spPr>
            <a:xfrm>
              <a:off x="11350367" y="3294276"/>
              <a:ext cx="370027" cy="312210"/>
            </a:xfrm>
            <a:custGeom>
              <a:rect b="b" l="l" r="r" t="t"/>
              <a:pathLst>
                <a:path extrusionOk="0" h="136" w="161">
                  <a:moveTo>
                    <a:pt x="107" y="31"/>
                  </a:moveTo>
                  <a:cubicBezTo>
                    <a:pt x="102" y="30"/>
                    <a:pt x="98" y="30"/>
                    <a:pt x="93" y="30"/>
                  </a:cubicBezTo>
                  <a:cubicBezTo>
                    <a:pt x="71" y="29"/>
                    <a:pt x="50" y="29"/>
                    <a:pt x="28" y="29"/>
                  </a:cubicBezTo>
                  <a:cubicBezTo>
                    <a:pt x="19" y="29"/>
                    <a:pt x="13" y="22"/>
                    <a:pt x="15" y="13"/>
                  </a:cubicBezTo>
                  <a:cubicBezTo>
                    <a:pt x="16" y="5"/>
                    <a:pt x="20" y="1"/>
                    <a:pt x="28" y="1"/>
                  </a:cubicBezTo>
                  <a:cubicBezTo>
                    <a:pt x="69" y="1"/>
                    <a:pt x="109" y="1"/>
                    <a:pt x="149" y="0"/>
                  </a:cubicBezTo>
                  <a:cubicBezTo>
                    <a:pt x="154" y="0"/>
                    <a:pt x="156" y="2"/>
                    <a:pt x="157" y="7"/>
                  </a:cubicBezTo>
                  <a:cubicBezTo>
                    <a:pt x="159" y="18"/>
                    <a:pt x="157" y="28"/>
                    <a:pt x="148" y="34"/>
                  </a:cubicBezTo>
                  <a:cubicBezTo>
                    <a:pt x="126" y="51"/>
                    <a:pt x="103" y="66"/>
                    <a:pt x="80" y="82"/>
                  </a:cubicBezTo>
                  <a:cubicBezTo>
                    <a:pt x="69" y="90"/>
                    <a:pt x="58" y="97"/>
                    <a:pt x="47" y="104"/>
                  </a:cubicBezTo>
                  <a:cubicBezTo>
                    <a:pt x="46" y="105"/>
                    <a:pt x="45" y="106"/>
                    <a:pt x="43" y="107"/>
                  </a:cubicBezTo>
                  <a:cubicBezTo>
                    <a:pt x="48" y="108"/>
                    <a:pt x="51" y="108"/>
                    <a:pt x="54" y="108"/>
                  </a:cubicBezTo>
                  <a:cubicBezTo>
                    <a:pt x="86" y="109"/>
                    <a:pt x="119" y="109"/>
                    <a:pt x="151" y="109"/>
                  </a:cubicBezTo>
                  <a:cubicBezTo>
                    <a:pt x="156" y="109"/>
                    <a:pt x="159" y="110"/>
                    <a:pt x="160" y="115"/>
                  </a:cubicBezTo>
                  <a:cubicBezTo>
                    <a:pt x="161" y="119"/>
                    <a:pt x="161" y="123"/>
                    <a:pt x="161" y="126"/>
                  </a:cubicBezTo>
                  <a:cubicBezTo>
                    <a:pt x="161" y="134"/>
                    <a:pt x="158" y="136"/>
                    <a:pt x="150" y="136"/>
                  </a:cubicBezTo>
                  <a:cubicBezTo>
                    <a:pt x="115" y="136"/>
                    <a:pt x="79" y="136"/>
                    <a:pt x="44" y="136"/>
                  </a:cubicBezTo>
                  <a:cubicBezTo>
                    <a:pt x="34" y="136"/>
                    <a:pt x="24" y="136"/>
                    <a:pt x="14" y="136"/>
                  </a:cubicBezTo>
                  <a:cubicBezTo>
                    <a:pt x="5" y="136"/>
                    <a:pt x="2" y="133"/>
                    <a:pt x="1" y="124"/>
                  </a:cubicBezTo>
                  <a:cubicBezTo>
                    <a:pt x="0" y="111"/>
                    <a:pt x="6" y="101"/>
                    <a:pt x="16" y="94"/>
                  </a:cubicBezTo>
                  <a:cubicBezTo>
                    <a:pt x="24" y="89"/>
                    <a:pt x="32" y="84"/>
                    <a:pt x="39" y="79"/>
                  </a:cubicBezTo>
                  <a:cubicBezTo>
                    <a:pt x="61" y="64"/>
                    <a:pt x="82" y="50"/>
                    <a:pt x="103" y="35"/>
                  </a:cubicBezTo>
                  <a:cubicBezTo>
                    <a:pt x="105" y="34"/>
                    <a:pt x="106" y="33"/>
                    <a:pt x="108" y="32"/>
                  </a:cubicBezTo>
                  <a:cubicBezTo>
                    <a:pt x="108" y="32"/>
                    <a:pt x="108" y="31"/>
                    <a:pt x="107" y="3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9" name="Google Shape;989;p33"/>
            <p:cNvSpPr/>
            <p:nvPr/>
          </p:nvSpPr>
          <p:spPr>
            <a:xfrm>
              <a:off x="10923487" y="3024465"/>
              <a:ext cx="373882" cy="311247"/>
            </a:xfrm>
            <a:custGeom>
              <a:rect b="b" l="l" r="r" t="t"/>
              <a:pathLst>
                <a:path extrusionOk="0" h="136" w="163">
                  <a:moveTo>
                    <a:pt x="46" y="108"/>
                  </a:moveTo>
                  <a:cubicBezTo>
                    <a:pt x="51" y="108"/>
                    <a:pt x="56" y="108"/>
                    <a:pt x="61" y="108"/>
                  </a:cubicBezTo>
                  <a:cubicBezTo>
                    <a:pt x="91" y="109"/>
                    <a:pt x="122" y="109"/>
                    <a:pt x="153" y="109"/>
                  </a:cubicBezTo>
                  <a:cubicBezTo>
                    <a:pt x="158" y="109"/>
                    <a:pt x="160" y="111"/>
                    <a:pt x="161" y="114"/>
                  </a:cubicBezTo>
                  <a:cubicBezTo>
                    <a:pt x="161" y="117"/>
                    <a:pt x="162" y="120"/>
                    <a:pt x="163" y="123"/>
                  </a:cubicBezTo>
                  <a:cubicBezTo>
                    <a:pt x="163" y="133"/>
                    <a:pt x="160" y="136"/>
                    <a:pt x="150" y="136"/>
                  </a:cubicBezTo>
                  <a:cubicBezTo>
                    <a:pt x="105" y="136"/>
                    <a:pt x="59" y="136"/>
                    <a:pt x="14" y="136"/>
                  </a:cubicBezTo>
                  <a:cubicBezTo>
                    <a:pt x="7" y="136"/>
                    <a:pt x="5" y="133"/>
                    <a:pt x="3" y="128"/>
                  </a:cubicBezTo>
                  <a:cubicBezTo>
                    <a:pt x="0" y="117"/>
                    <a:pt x="5" y="103"/>
                    <a:pt x="17" y="95"/>
                  </a:cubicBezTo>
                  <a:cubicBezTo>
                    <a:pt x="36" y="81"/>
                    <a:pt x="56" y="69"/>
                    <a:pt x="75" y="55"/>
                  </a:cubicBezTo>
                  <a:cubicBezTo>
                    <a:pt x="87" y="48"/>
                    <a:pt x="98" y="40"/>
                    <a:pt x="110" y="31"/>
                  </a:cubicBezTo>
                  <a:cubicBezTo>
                    <a:pt x="107" y="31"/>
                    <a:pt x="106" y="30"/>
                    <a:pt x="104" y="30"/>
                  </a:cubicBezTo>
                  <a:cubicBezTo>
                    <a:pt x="79" y="30"/>
                    <a:pt x="54" y="29"/>
                    <a:pt x="28" y="29"/>
                  </a:cubicBezTo>
                  <a:cubicBezTo>
                    <a:pt x="21" y="29"/>
                    <a:pt x="16" y="23"/>
                    <a:pt x="16" y="14"/>
                  </a:cubicBezTo>
                  <a:cubicBezTo>
                    <a:pt x="16" y="6"/>
                    <a:pt x="21" y="0"/>
                    <a:pt x="28" y="0"/>
                  </a:cubicBezTo>
                  <a:cubicBezTo>
                    <a:pt x="69" y="0"/>
                    <a:pt x="109" y="1"/>
                    <a:pt x="150" y="0"/>
                  </a:cubicBezTo>
                  <a:cubicBezTo>
                    <a:pt x="156" y="0"/>
                    <a:pt x="158" y="3"/>
                    <a:pt x="158" y="8"/>
                  </a:cubicBezTo>
                  <a:cubicBezTo>
                    <a:pt x="160" y="19"/>
                    <a:pt x="158" y="29"/>
                    <a:pt x="148" y="35"/>
                  </a:cubicBezTo>
                  <a:cubicBezTo>
                    <a:pt x="122" y="53"/>
                    <a:pt x="97" y="71"/>
                    <a:pt x="71" y="89"/>
                  </a:cubicBezTo>
                  <a:cubicBezTo>
                    <a:pt x="63" y="95"/>
                    <a:pt x="54" y="100"/>
                    <a:pt x="45" y="106"/>
                  </a:cubicBezTo>
                  <a:cubicBezTo>
                    <a:pt x="45" y="106"/>
                    <a:pt x="45" y="107"/>
                    <a:pt x="46" y="10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0" name="Google Shape;990;p33"/>
            <p:cNvSpPr/>
            <p:nvPr/>
          </p:nvSpPr>
          <p:spPr>
            <a:xfrm>
              <a:off x="11226061" y="2303683"/>
              <a:ext cx="241867" cy="203322"/>
            </a:xfrm>
            <a:custGeom>
              <a:rect b="b" l="l" r="r" t="t"/>
              <a:pathLst>
                <a:path extrusionOk="0" h="89" w="105">
                  <a:moveTo>
                    <a:pt x="29" y="71"/>
                  </a:moveTo>
                  <a:cubicBezTo>
                    <a:pt x="38" y="71"/>
                    <a:pt x="47" y="71"/>
                    <a:pt x="55" y="71"/>
                  </a:cubicBezTo>
                  <a:cubicBezTo>
                    <a:pt x="69" y="71"/>
                    <a:pt x="83" y="71"/>
                    <a:pt x="97" y="71"/>
                  </a:cubicBezTo>
                  <a:cubicBezTo>
                    <a:pt x="102" y="71"/>
                    <a:pt x="104" y="74"/>
                    <a:pt x="104" y="81"/>
                  </a:cubicBezTo>
                  <a:cubicBezTo>
                    <a:pt x="105" y="87"/>
                    <a:pt x="103" y="89"/>
                    <a:pt x="97" y="89"/>
                  </a:cubicBezTo>
                  <a:cubicBezTo>
                    <a:pt x="68" y="89"/>
                    <a:pt x="39" y="89"/>
                    <a:pt x="10" y="89"/>
                  </a:cubicBezTo>
                  <a:cubicBezTo>
                    <a:pt x="3" y="89"/>
                    <a:pt x="0" y="86"/>
                    <a:pt x="0" y="79"/>
                  </a:cubicBezTo>
                  <a:cubicBezTo>
                    <a:pt x="1" y="71"/>
                    <a:pt x="5" y="65"/>
                    <a:pt x="12" y="61"/>
                  </a:cubicBezTo>
                  <a:cubicBezTo>
                    <a:pt x="29" y="49"/>
                    <a:pt x="47" y="37"/>
                    <a:pt x="64" y="25"/>
                  </a:cubicBezTo>
                  <a:cubicBezTo>
                    <a:pt x="66" y="24"/>
                    <a:pt x="67" y="23"/>
                    <a:pt x="70" y="21"/>
                  </a:cubicBezTo>
                  <a:cubicBezTo>
                    <a:pt x="67" y="20"/>
                    <a:pt x="66" y="20"/>
                    <a:pt x="64" y="20"/>
                  </a:cubicBezTo>
                  <a:cubicBezTo>
                    <a:pt x="49" y="20"/>
                    <a:pt x="33" y="20"/>
                    <a:pt x="18" y="19"/>
                  </a:cubicBezTo>
                  <a:cubicBezTo>
                    <a:pt x="12" y="19"/>
                    <a:pt x="9" y="16"/>
                    <a:pt x="9" y="10"/>
                  </a:cubicBezTo>
                  <a:cubicBezTo>
                    <a:pt x="9" y="4"/>
                    <a:pt x="12" y="1"/>
                    <a:pt x="18" y="1"/>
                  </a:cubicBezTo>
                  <a:cubicBezTo>
                    <a:pt x="44" y="1"/>
                    <a:pt x="70" y="1"/>
                    <a:pt x="95" y="1"/>
                  </a:cubicBezTo>
                  <a:cubicBezTo>
                    <a:pt x="100" y="0"/>
                    <a:pt x="102" y="2"/>
                    <a:pt x="102" y="6"/>
                  </a:cubicBezTo>
                  <a:cubicBezTo>
                    <a:pt x="103" y="14"/>
                    <a:pt x="101" y="20"/>
                    <a:pt x="95" y="24"/>
                  </a:cubicBezTo>
                  <a:cubicBezTo>
                    <a:pt x="75" y="37"/>
                    <a:pt x="56" y="50"/>
                    <a:pt x="37" y="64"/>
                  </a:cubicBezTo>
                  <a:cubicBezTo>
                    <a:pt x="34" y="66"/>
                    <a:pt x="31" y="67"/>
                    <a:pt x="29" y="69"/>
                  </a:cubicBezTo>
                  <a:cubicBezTo>
                    <a:pt x="29" y="70"/>
                    <a:pt x="29" y="70"/>
                    <a:pt x="29" y="7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1" name="Google Shape;991;p33"/>
            <p:cNvSpPr/>
            <p:nvPr/>
          </p:nvSpPr>
          <p:spPr>
            <a:xfrm>
              <a:off x="11069956" y="2614930"/>
              <a:ext cx="243794" cy="201395"/>
            </a:xfrm>
            <a:custGeom>
              <a:rect b="b" l="l" r="r" t="t"/>
              <a:pathLst>
                <a:path extrusionOk="0" h="88" w="106">
                  <a:moveTo>
                    <a:pt x="30" y="70"/>
                  </a:moveTo>
                  <a:cubicBezTo>
                    <a:pt x="38" y="70"/>
                    <a:pt x="46" y="70"/>
                    <a:pt x="54" y="70"/>
                  </a:cubicBezTo>
                  <a:cubicBezTo>
                    <a:pt x="69" y="70"/>
                    <a:pt x="84" y="70"/>
                    <a:pt x="99" y="71"/>
                  </a:cubicBezTo>
                  <a:cubicBezTo>
                    <a:pt x="104" y="71"/>
                    <a:pt x="106" y="74"/>
                    <a:pt x="106" y="80"/>
                  </a:cubicBezTo>
                  <a:cubicBezTo>
                    <a:pt x="106" y="85"/>
                    <a:pt x="105" y="88"/>
                    <a:pt x="98" y="88"/>
                  </a:cubicBezTo>
                  <a:cubicBezTo>
                    <a:pt x="69" y="88"/>
                    <a:pt x="39" y="88"/>
                    <a:pt x="9" y="88"/>
                  </a:cubicBezTo>
                  <a:cubicBezTo>
                    <a:pt x="4" y="88"/>
                    <a:pt x="2" y="86"/>
                    <a:pt x="2" y="82"/>
                  </a:cubicBezTo>
                  <a:cubicBezTo>
                    <a:pt x="0" y="72"/>
                    <a:pt x="5" y="65"/>
                    <a:pt x="13" y="60"/>
                  </a:cubicBezTo>
                  <a:cubicBezTo>
                    <a:pt x="30" y="48"/>
                    <a:pt x="47" y="37"/>
                    <a:pt x="64" y="25"/>
                  </a:cubicBezTo>
                  <a:cubicBezTo>
                    <a:pt x="66" y="24"/>
                    <a:pt x="68" y="22"/>
                    <a:pt x="71" y="20"/>
                  </a:cubicBezTo>
                  <a:cubicBezTo>
                    <a:pt x="69" y="20"/>
                    <a:pt x="67" y="19"/>
                    <a:pt x="66" y="19"/>
                  </a:cubicBezTo>
                  <a:cubicBezTo>
                    <a:pt x="50" y="19"/>
                    <a:pt x="35" y="19"/>
                    <a:pt x="19" y="18"/>
                  </a:cubicBezTo>
                  <a:cubicBezTo>
                    <a:pt x="13" y="18"/>
                    <a:pt x="10" y="15"/>
                    <a:pt x="10" y="9"/>
                  </a:cubicBezTo>
                  <a:cubicBezTo>
                    <a:pt x="10" y="3"/>
                    <a:pt x="14" y="0"/>
                    <a:pt x="19" y="0"/>
                  </a:cubicBezTo>
                  <a:cubicBezTo>
                    <a:pt x="45" y="0"/>
                    <a:pt x="71" y="0"/>
                    <a:pt x="97" y="0"/>
                  </a:cubicBezTo>
                  <a:cubicBezTo>
                    <a:pt x="101" y="0"/>
                    <a:pt x="103" y="1"/>
                    <a:pt x="103" y="5"/>
                  </a:cubicBezTo>
                  <a:cubicBezTo>
                    <a:pt x="104" y="12"/>
                    <a:pt x="103" y="18"/>
                    <a:pt x="97" y="23"/>
                  </a:cubicBezTo>
                  <a:cubicBezTo>
                    <a:pt x="83" y="32"/>
                    <a:pt x="70" y="42"/>
                    <a:pt x="56" y="51"/>
                  </a:cubicBezTo>
                  <a:cubicBezTo>
                    <a:pt x="48" y="57"/>
                    <a:pt x="39" y="62"/>
                    <a:pt x="30" y="68"/>
                  </a:cubicBezTo>
                  <a:cubicBezTo>
                    <a:pt x="30" y="69"/>
                    <a:pt x="30" y="70"/>
                    <a:pt x="30" y="7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2" name="Google Shape;992;p33"/>
            <p:cNvSpPr/>
            <p:nvPr/>
          </p:nvSpPr>
          <p:spPr>
            <a:xfrm>
              <a:off x="11405293" y="2839451"/>
              <a:ext cx="238976" cy="203322"/>
            </a:xfrm>
            <a:custGeom>
              <a:rect b="b" l="l" r="r" t="t"/>
              <a:pathLst>
                <a:path extrusionOk="0" h="89" w="104">
                  <a:moveTo>
                    <a:pt x="30" y="71"/>
                  </a:moveTo>
                  <a:cubicBezTo>
                    <a:pt x="52" y="71"/>
                    <a:pt x="74" y="71"/>
                    <a:pt x="96" y="71"/>
                  </a:cubicBezTo>
                  <a:cubicBezTo>
                    <a:pt x="98" y="71"/>
                    <a:pt x="103" y="72"/>
                    <a:pt x="103" y="74"/>
                  </a:cubicBezTo>
                  <a:cubicBezTo>
                    <a:pt x="104" y="78"/>
                    <a:pt x="104" y="82"/>
                    <a:pt x="103" y="86"/>
                  </a:cubicBezTo>
                  <a:cubicBezTo>
                    <a:pt x="103" y="87"/>
                    <a:pt x="101" y="88"/>
                    <a:pt x="99" y="88"/>
                  </a:cubicBezTo>
                  <a:cubicBezTo>
                    <a:pt x="69" y="88"/>
                    <a:pt x="38" y="88"/>
                    <a:pt x="8" y="89"/>
                  </a:cubicBezTo>
                  <a:cubicBezTo>
                    <a:pt x="2" y="89"/>
                    <a:pt x="1" y="85"/>
                    <a:pt x="1" y="81"/>
                  </a:cubicBezTo>
                  <a:cubicBezTo>
                    <a:pt x="0" y="72"/>
                    <a:pt x="4" y="66"/>
                    <a:pt x="11" y="61"/>
                  </a:cubicBezTo>
                  <a:cubicBezTo>
                    <a:pt x="28" y="50"/>
                    <a:pt x="44" y="38"/>
                    <a:pt x="61" y="27"/>
                  </a:cubicBezTo>
                  <a:cubicBezTo>
                    <a:pt x="64" y="25"/>
                    <a:pt x="67" y="23"/>
                    <a:pt x="71" y="20"/>
                  </a:cubicBezTo>
                  <a:cubicBezTo>
                    <a:pt x="66" y="20"/>
                    <a:pt x="63" y="19"/>
                    <a:pt x="60" y="19"/>
                  </a:cubicBezTo>
                  <a:cubicBezTo>
                    <a:pt x="45" y="19"/>
                    <a:pt x="31" y="19"/>
                    <a:pt x="17" y="19"/>
                  </a:cubicBezTo>
                  <a:cubicBezTo>
                    <a:pt x="13" y="19"/>
                    <a:pt x="10" y="15"/>
                    <a:pt x="9" y="9"/>
                  </a:cubicBezTo>
                  <a:cubicBezTo>
                    <a:pt x="9" y="4"/>
                    <a:pt x="12" y="0"/>
                    <a:pt x="17" y="0"/>
                  </a:cubicBezTo>
                  <a:cubicBezTo>
                    <a:pt x="44" y="0"/>
                    <a:pt x="70" y="1"/>
                    <a:pt x="96" y="0"/>
                  </a:cubicBezTo>
                  <a:cubicBezTo>
                    <a:pt x="101" y="0"/>
                    <a:pt x="102" y="3"/>
                    <a:pt x="103" y="7"/>
                  </a:cubicBezTo>
                  <a:cubicBezTo>
                    <a:pt x="103" y="14"/>
                    <a:pt x="100" y="20"/>
                    <a:pt x="94" y="24"/>
                  </a:cubicBezTo>
                  <a:cubicBezTo>
                    <a:pt x="78" y="35"/>
                    <a:pt x="61" y="47"/>
                    <a:pt x="44" y="58"/>
                  </a:cubicBezTo>
                  <a:cubicBezTo>
                    <a:pt x="39" y="62"/>
                    <a:pt x="34" y="65"/>
                    <a:pt x="29" y="68"/>
                  </a:cubicBezTo>
                  <a:cubicBezTo>
                    <a:pt x="29" y="69"/>
                    <a:pt x="30" y="70"/>
                    <a:pt x="30" y="7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993" name="Google Shape;993;p33"/>
          <p:cNvPicPr preferRelativeResize="0"/>
          <p:nvPr/>
        </p:nvPicPr>
        <p:blipFill rotWithShape="1">
          <a:blip r:embed="rId3">
            <a:alphaModFix/>
          </a:blip>
          <a:srcRect b="0" l="0" r="0" t="0"/>
          <a:stretch/>
        </p:blipFill>
        <p:spPr>
          <a:xfrm>
            <a:off x="391929" y="653410"/>
            <a:ext cx="5582149" cy="45425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34"/>
          <p:cNvSpPr/>
          <p:nvPr/>
        </p:nvSpPr>
        <p:spPr>
          <a:xfrm>
            <a:off x="555950" y="539400"/>
            <a:ext cx="8031900" cy="5727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34"/>
          <p:cNvSpPr txBox="1"/>
          <p:nvPr/>
        </p:nvSpPr>
        <p:spPr>
          <a:xfrm>
            <a:off x="796200" y="1839925"/>
            <a:ext cx="1809000"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10029"/>
                </a:solidFill>
                <a:latin typeface="Nunito"/>
                <a:ea typeface="Nunito"/>
                <a:cs typeface="Nunito"/>
                <a:sym typeface="Nunito"/>
              </a:rPr>
              <a:t>Earth is the third planet from the Sun </a:t>
            </a:r>
            <a:endParaRPr b="0" i="0" sz="1400" u="none" cap="none" strike="noStrike">
              <a:solidFill>
                <a:srgbClr val="010029"/>
              </a:solidFill>
              <a:latin typeface="Nunito"/>
              <a:ea typeface="Nunito"/>
              <a:cs typeface="Nunito"/>
              <a:sym typeface="Nunito"/>
            </a:endParaRPr>
          </a:p>
        </p:txBody>
      </p:sp>
      <p:sp>
        <p:nvSpPr>
          <p:cNvPr id="1000" name="Google Shape;1000;p34"/>
          <p:cNvSpPr/>
          <p:nvPr/>
        </p:nvSpPr>
        <p:spPr>
          <a:xfrm>
            <a:off x="796050" y="2412475"/>
            <a:ext cx="1809000" cy="511500"/>
          </a:xfrm>
          <a:prstGeom prst="roundRect">
            <a:avLst>
              <a:gd fmla="val 50000" name="adj"/>
            </a:avLst>
          </a:prstGeom>
          <a:solidFill>
            <a:srgbClr val="DBA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34"/>
          <p:cNvSpPr txBox="1"/>
          <p:nvPr/>
        </p:nvSpPr>
        <p:spPr>
          <a:xfrm>
            <a:off x="1046174" y="2473375"/>
            <a:ext cx="1308900" cy="38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Rubik"/>
                <a:ea typeface="Rubik"/>
                <a:cs typeface="Rubik"/>
                <a:sym typeface="Rubik"/>
              </a:rPr>
              <a:t>Day 1</a:t>
            </a:r>
            <a:endParaRPr b="1" i="0" sz="2000" u="none" cap="none" strike="noStrike">
              <a:solidFill>
                <a:srgbClr val="FFFFFF"/>
              </a:solidFill>
              <a:latin typeface="Rubik"/>
              <a:ea typeface="Rubik"/>
              <a:cs typeface="Rubik"/>
              <a:sym typeface="Rubik"/>
            </a:endParaRPr>
          </a:p>
        </p:txBody>
      </p:sp>
      <p:sp>
        <p:nvSpPr>
          <p:cNvPr id="1002" name="Google Shape;1002;p34"/>
          <p:cNvSpPr txBox="1"/>
          <p:nvPr/>
        </p:nvSpPr>
        <p:spPr>
          <a:xfrm>
            <a:off x="2701775" y="3585288"/>
            <a:ext cx="1809000"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10029"/>
                </a:solidFill>
                <a:latin typeface="Nunito"/>
                <a:ea typeface="Nunito"/>
                <a:cs typeface="Nunito"/>
                <a:sym typeface="Nunito"/>
              </a:rPr>
              <a:t>Jupiter is the fifth planet from the Sun</a:t>
            </a:r>
            <a:endParaRPr b="0" i="0" sz="1400" u="none" cap="none" strike="noStrike">
              <a:solidFill>
                <a:srgbClr val="010029"/>
              </a:solidFill>
              <a:latin typeface="Nunito"/>
              <a:ea typeface="Nunito"/>
              <a:cs typeface="Nunito"/>
              <a:sym typeface="Nunito"/>
            </a:endParaRPr>
          </a:p>
        </p:txBody>
      </p:sp>
      <p:sp>
        <p:nvSpPr>
          <p:cNvPr id="1003" name="Google Shape;1003;p34"/>
          <p:cNvSpPr/>
          <p:nvPr/>
        </p:nvSpPr>
        <p:spPr>
          <a:xfrm>
            <a:off x="2701700" y="3117750"/>
            <a:ext cx="1809000" cy="511500"/>
          </a:xfrm>
          <a:prstGeom prst="roundRect">
            <a:avLst>
              <a:gd fmla="val 50000" name="adj"/>
            </a:avLst>
          </a:prstGeom>
          <a:solidFill>
            <a:srgbClr val="DBA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34"/>
          <p:cNvSpPr txBox="1"/>
          <p:nvPr/>
        </p:nvSpPr>
        <p:spPr>
          <a:xfrm>
            <a:off x="2951824" y="3178650"/>
            <a:ext cx="1308900" cy="38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Rubik"/>
                <a:ea typeface="Rubik"/>
                <a:cs typeface="Rubik"/>
                <a:sym typeface="Rubik"/>
              </a:rPr>
              <a:t>Day 2</a:t>
            </a:r>
            <a:endParaRPr b="1" i="0" sz="2000" u="none" cap="none" strike="noStrike">
              <a:solidFill>
                <a:srgbClr val="FFFFFF"/>
              </a:solidFill>
              <a:latin typeface="Rubik"/>
              <a:ea typeface="Rubik"/>
              <a:cs typeface="Rubik"/>
              <a:sym typeface="Rubik"/>
            </a:endParaRPr>
          </a:p>
        </p:txBody>
      </p:sp>
      <p:grpSp>
        <p:nvGrpSpPr>
          <p:cNvPr id="1005" name="Google Shape;1005;p34"/>
          <p:cNvGrpSpPr/>
          <p:nvPr/>
        </p:nvGrpSpPr>
        <p:grpSpPr>
          <a:xfrm>
            <a:off x="1269898" y="3117738"/>
            <a:ext cx="861301" cy="801753"/>
            <a:chOff x="1527350" y="3714188"/>
            <a:chExt cx="861301" cy="801753"/>
          </a:xfrm>
        </p:grpSpPr>
        <p:sp>
          <p:nvSpPr>
            <p:cNvPr id="1006" name="Google Shape;1006;p34"/>
            <p:cNvSpPr/>
            <p:nvPr/>
          </p:nvSpPr>
          <p:spPr>
            <a:xfrm>
              <a:off x="1527350" y="3714188"/>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34"/>
            <p:cNvSpPr/>
            <p:nvPr/>
          </p:nvSpPr>
          <p:spPr>
            <a:xfrm>
              <a:off x="1654550" y="3811625"/>
              <a:ext cx="606900" cy="606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08" name="Google Shape;1008;p34"/>
          <p:cNvGrpSpPr/>
          <p:nvPr/>
        </p:nvGrpSpPr>
        <p:grpSpPr>
          <a:xfrm>
            <a:off x="3175598" y="2122213"/>
            <a:ext cx="861301" cy="801753"/>
            <a:chOff x="1527350" y="3714188"/>
            <a:chExt cx="861301" cy="801753"/>
          </a:xfrm>
        </p:grpSpPr>
        <p:sp>
          <p:nvSpPr>
            <p:cNvPr id="1009" name="Google Shape;1009;p34"/>
            <p:cNvSpPr/>
            <p:nvPr/>
          </p:nvSpPr>
          <p:spPr>
            <a:xfrm>
              <a:off x="1527350" y="3714188"/>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34"/>
            <p:cNvSpPr/>
            <p:nvPr/>
          </p:nvSpPr>
          <p:spPr>
            <a:xfrm>
              <a:off x="1654550" y="3811625"/>
              <a:ext cx="606900" cy="606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1" name="Google Shape;1011;p34"/>
          <p:cNvSpPr txBox="1"/>
          <p:nvPr/>
        </p:nvSpPr>
        <p:spPr>
          <a:xfrm>
            <a:off x="4607575" y="1839925"/>
            <a:ext cx="1809000"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10029"/>
                </a:solidFill>
                <a:latin typeface="Nunito"/>
                <a:ea typeface="Nunito"/>
                <a:cs typeface="Nunito"/>
                <a:sym typeface="Nunito"/>
              </a:rPr>
              <a:t>Venus is the second planet from the Sun</a:t>
            </a:r>
            <a:endParaRPr b="0" i="0" sz="1400" u="none" cap="none" strike="noStrike">
              <a:solidFill>
                <a:srgbClr val="010029"/>
              </a:solidFill>
              <a:latin typeface="Nunito"/>
              <a:ea typeface="Nunito"/>
              <a:cs typeface="Nunito"/>
              <a:sym typeface="Nunito"/>
            </a:endParaRPr>
          </a:p>
        </p:txBody>
      </p:sp>
      <p:sp>
        <p:nvSpPr>
          <p:cNvPr id="1012" name="Google Shape;1012;p34"/>
          <p:cNvSpPr/>
          <p:nvPr/>
        </p:nvSpPr>
        <p:spPr>
          <a:xfrm>
            <a:off x="4607425" y="2412475"/>
            <a:ext cx="1809000" cy="511500"/>
          </a:xfrm>
          <a:prstGeom prst="roundRect">
            <a:avLst>
              <a:gd fmla="val 50000" name="adj"/>
            </a:avLst>
          </a:prstGeom>
          <a:solidFill>
            <a:srgbClr val="DBA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34"/>
          <p:cNvSpPr txBox="1"/>
          <p:nvPr/>
        </p:nvSpPr>
        <p:spPr>
          <a:xfrm>
            <a:off x="4857549" y="2473375"/>
            <a:ext cx="1308900" cy="38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Rubik"/>
                <a:ea typeface="Rubik"/>
                <a:cs typeface="Rubik"/>
                <a:sym typeface="Rubik"/>
              </a:rPr>
              <a:t>Day 3</a:t>
            </a:r>
            <a:endParaRPr b="1" i="0" sz="2000" u="none" cap="none" strike="noStrike">
              <a:solidFill>
                <a:srgbClr val="FFFFFF"/>
              </a:solidFill>
              <a:latin typeface="Rubik"/>
              <a:ea typeface="Rubik"/>
              <a:cs typeface="Rubik"/>
              <a:sym typeface="Rubik"/>
            </a:endParaRPr>
          </a:p>
        </p:txBody>
      </p:sp>
      <p:sp>
        <p:nvSpPr>
          <p:cNvPr id="1014" name="Google Shape;1014;p34"/>
          <p:cNvSpPr txBox="1"/>
          <p:nvPr/>
        </p:nvSpPr>
        <p:spPr>
          <a:xfrm>
            <a:off x="6513150" y="3585288"/>
            <a:ext cx="1809000"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10029"/>
                </a:solidFill>
                <a:latin typeface="Nunito"/>
                <a:ea typeface="Nunito"/>
                <a:cs typeface="Nunito"/>
                <a:sym typeface="Nunito"/>
              </a:rPr>
              <a:t>Mercury is the smallest planet</a:t>
            </a:r>
            <a:endParaRPr b="0" i="0" sz="1400" u="none" cap="none" strike="noStrike">
              <a:solidFill>
                <a:srgbClr val="010029"/>
              </a:solidFill>
              <a:latin typeface="Nunito"/>
              <a:ea typeface="Nunito"/>
              <a:cs typeface="Nunito"/>
              <a:sym typeface="Nunito"/>
            </a:endParaRPr>
          </a:p>
        </p:txBody>
      </p:sp>
      <p:sp>
        <p:nvSpPr>
          <p:cNvPr id="1015" name="Google Shape;1015;p34"/>
          <p:cNvSpPr/>
          <p:nvPr/>
        </p:nvSpPr>
        <p:spPr>
          <a:xfrm>
            <a:off x="6513075" y="3117750"/>
            <a:ext cx="1809000" cy="511500"/>
          </a:xfrm>
          <a:prstGeom prst="roundRect">
            <a:avLst>
              <a:gd fmla="val 50000" name="adj"/>
            </a:avLst>
          </a:prstGeom>
          <a:solidFill>
            <a:srgbClr val="DBA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34"/>
          <p:cNvSpPr txBox="1"/>
          <p:nvPr/>
        </p:nvSpPr>
        <p:spPr>
          <a:xfrm>
            <a:off x="6763199" y="3178650"/>
            <a:ext cx="1308900" cy="38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Rubik"/>
                <a:ea typeface="Rubik"/>
                <a:cs typeface="Rubik"/>
                <a:sym typeface="Rubik"/>
              </a:rPr>
              <a:t>Day 4</a:t>
            </a:r>
            <a:endParaRPr b="1" i="0" sz="2000" u="none" cap="none" strike="noStrike">
              <a:solidFill>
                <a:srgbClr val="FFFFFF"/>
              </a:solidFill>
              <a:latin typeface="Rubik"/>
              <a:ea typeface="Rubik"/>
              <a:cs typeface="Rubik"/>
              <a:sym typeface="Rubik"/>
            </a:endParaRPr>
          </a:p>
        </p:txBody>
      </p:sp>
      <p:grpSp>
        <p:nvGrpSpPr>
          <p:cNvPr id="1017" name="Google Shape;1017;p34"/>
          <p:cNvGrpSpPr/>
          <p:nvPr/>
        </p:nvGrpSpPr>
        <p:grpSpPr>
          <a:xfrm>
            <a:off x="5081298" y="3117738"/>
            <a:ext cx="861301" cy="801753"/>
            <a:chOff x="1527350" y="3714188"/>
            <a:chExt cx="861301" cy="801753"/>
          </a:xfrm>
        </p:grpSpPr>
        <p:sp>
          <p:nvSpPr>
            <p:cNvPr id="1018" name="Google Shape;1018;p34"/>
            <p:cNvSpPr/>
            <p:nvPr/>
          </p:nvSpPr>
          <p:spPr>
            <a:xfrm>
              <a:off x="1527350" y="3714188"/>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34"/>
            <p:cNvSpPr/>
            <p:nvPr/>
          </p:nvSpPr>
          <p:spPr>
            <a:xfrm>
              <a:off x="1654550" y="3811625"/>
              <a:ext cx="606900" cy="606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20" name="Google Shape;1020;p34"/>
          <p:cNvGrpSpPr/>
          <p:nvPr/>
        </p:nvGrpSpPr>
        <p:grpSpPr>
          <a:xfrm>
            <a:off x="6986998" y="2122213"/>
            <a:ext cx="861301" cy="801753"/>
            <a:chOff x="1527350" y="3714188"/>
            <a:chExt cx="861301" cy="801753"/>
          </a:xfrm>
        </p:grpSpPr>
        <p:sp>
          <p:nvSpPr>
            <p:cNvPr id="1021" name="Google Shape;1021;p34"/>
            <p:cNvSpPr/>
            <p:nvPr/>
          </p:nvSpPr>
          <p:spPr>
            <a:xfrm>
              <a:off x="1527350" y="3714188"/>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34"/>
            <p:cNvSpPr/>
            <p:nvPr/>
          </p:nvSpPr>
          <p:spPr>
            <a:xfrm>
              <a:off x="1654550" y="3811625"/>
              <a:ext cx="606900" cy="606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023" name="Google Shape;1023;p34"/>
          <p:cNvCxnSpPr>
            <a:stCxn id="1000" idx="3"/>
            <a:endCxn id="1003" idx="1"/>
          </p:cNvCxnSpPr>
          <p:nvPr/>
        </p:nvCxnSpPr>
        <p:spPr>
          <a:xfrm>
            <a:off x="2605050" y="2668225"/>
            <a:ext cx="96600" cy="705300"/>
          </a:xfrm>
          <a:prstGeom prst="bentConnector3">
            <a:avLst>
              <a:gd fmla="val 50026" name="adj1"/>
            </a:avLst>
          </a:prstGeom>
          <a:noFill/>
          <a:ln cap="flat" cmpd="sng" w="9525">
            <a:solidFill>
              <a:schemeClr val="accent4"/>
            </a:solidFill>
            <a:prstDash val="solid"/>
            <a:round/>
            <a:headEnd len="sm" w="sm" type="none"/>
            <a:tailEnd len="sm" w="sm" type="none"/>
          </a:ln>
        </p:spPr>
      </p:cxnSp>
      <p:cxnSp>
        <p:nvCxnSpPr>
          <p:cNvPr id="1024" name="Google Shape;1024;p34"/>
          <p:cNvCxnSpPr>
            <a:stCxn id="1003" idx="3"/>
            <a:endCxn id="1012" idx="1"/>
          </p:cNvCxnSpPr>
          <p:nvPr/>
        </p:nvCxnSpPr>
        <p:spPr>
          <a:xfrm flipH="1" rot="10800000">
            <a:off x="4510700" y="2668200"/>
            <a:ext cx="96600" cy="705300"/>
          </a:xfrm>
          <a:prstGeom prst="bentConnector3">
            <a:avLst>
              <a:gd fmla="val 50065" name="adj1"/>
            </a:avLst>
          </a:prstGeom>
          <a:noFill/>
          <a:ln cap="flat" cmpd="sng" w="9525">
            <a:solidFill>
              <a:schemeClr val="accent4"/>
            </a:solidFill>
            <a:prstDash val="solid"/>
            <a:round/>
            <a:headEnd len="sm" w="sm" type="none"/>
            <a:tailEnd len="sm" w="sm" type="none"/>
          </a:ln>
        </p:spPr>
      </p:cxnSp>
      <p:cxnSp>
        <p:nvCxnSpPr>
          <p:cNvPr id="1025" name="Google Shape;1025;p34"/>
          <p:cNvCxnSpPr>
            <a:stCxn id="1012" idx="3"/>
            <a:endCxn id="1015" idx="1"/>
          </p:cNvCxnSpPr>
          <p:nvPr/>
        </p:nvCxnSpPr>
        <p:spPr>
          <a:xfrm>
            <a:off x="6416425" y="2668225"/>
            <a:ext cx="96600" cy="705300"/>
          </a:xfrm>
          <a:prstGeom prst="bentConnector3">
            <a:avLst>
              <a:gd fmla="val 50026" name="adj1"/>
            </a:avLst>
          </a:prstGeom>
          <a:noFill/>
          <a:ln cap="flat" cmpd="sng" w="9525">
            <a:solidFill>
              <a:schemeClr val="accent4"/>
            </a:solidFill>
            <a:prstDash val="solid"/>
            <a:round/>
            <a:headEnd len="sm" w="sm" type="none"/>
            <a:tailEnd len="sm" w="sm" type="none"/>
          </a:ln>
        </p:spPr>
      </p:cxnSp>
      <p:grpSp>
        <p:nvGrpSpPr>
          <p:cNvPr id="1026" name="Google Shape;1026;p34"/>
          <p:cNvGrpSpPr/>
          <p:nvPr/>
        </p:nvGrpSpPr>
        <p:grpSpPr>
          <a:xfrm>
            <a:off x="5304638" y="3290151"/>
            <a:ext cx="414447" cy="456927"/>
            <a:chOff x="2852325" y="2220814"/>
            <a:chExt cx="414447" cy="456927"/>
          </a:xfrm>
        </p:grpSpPr>
        <p:sp>
          <p:nvSpPr>
            <p:cNvPr id="1027" name="Google Shape;1027;p34"/>
            <p:cNvSpPr/>
            <p:nvPr/>
          </p:nvSpPr>
          <p:spPr>
            <a:xfrm>
              <a:off x="2852325" y="2220814"/>
              <a:ext cx="414447" cy="179513"/>
            </a:xfrm>
            <a:custGeom>
              <a:rect b="b" l="l" r="r" t="t"/>
              <a:pathLst>
                <a:path extrusionOk="0" h="2303" w="5317">
                  <a:moveTo>
                    <a:pt x="4924" y="1660"/>
                  </a:moveTo>
                  <a:cubicBezTo>
                    <a:pt x="4916" y="1678"/>
                    <a:pt x="4844" y="1749"/>
                    <a:pt x="4568" y="1785"/>
                  </a:cubicBezTo>
                  <a:cubicBezTo>
                    <a:pt x="4318" y="1811"/>
                    <a:pt x="3988" y="1811"/>
                    <a:pt x="3604" y="1758"/>
                  </a:cubicBezTo>
                  <a:cubicBezTo>
                    <a:pt x="3586" y="1731"/>
                    <a:pt x="3577" y="1704"/>
                    <a:pt x="3560" y="1678"/>
                  </a:cubicBezTo>
                  <a:cubicBezTo>
                    <a:pt x="3916" y="1553"/>
                    <a:pt x="4246" y="1419"/>
                    <a:pt x="4514" y="1276"/>
                  </a:cubicBezTo>
                  <a:cubicBezTo>
                    <a:pt x="4880" y="1499"/>
                    <a:pt x="4933" y="1633"/>
                    <a:pt x="4924" y="1660"/>
                  </a:cubicBezTo>
                  <a:close/>
                  <a:moveTo>
                    <a:pt x="2658" y="1169"/>
                  </a:moveTo>
                  <a:cubicBezTo>
                    <a:pt x="2409" y="1169"/>
                    <a:pt x="2177" y="1258"/>
                    <a:pt x="1998" y="1401"/>
                  </a:cubicBezTo>
                  <a:cubicBezTo>
                    <a:pt x="1695" y="1303"/>
                    <a:pt x="1410" y="1196"/>
                    <a:pt x="1169" y="1080"/>
                  </a:cubicBezTo>
                  <a:cubicBezTo>
                    <a:pt x="1624" y="866"/>
                    <a:pt x="2168" y="687"/>
                    <a:pt x="2658" y="571"/>
                  </a:cubicBezTo>
                  <a:cubicBezTo>
                    <a:pt x="3149" y="687"/>
                    <a:pt x="3684" y="866"/>
                    <a:pt x="4139" y="1080"/>
                  </a:cubicBezTo>
                  <a:cubicBezTo>
                    <a:pt x="3899" y="1196"/>
                    <a:pt x="3622" y="1303"/>
                    <a:pt x="3310" y="1401"/>
                  </a:cubicBezTo>
                  <a:cubicBezTo>
                    <a:pt x="3131" y="1258"/>
                    <a:pt x="2899" y="1169"/>
                    <a:pt x="2658" y="1169"/>
                  </a:cubicBezTo>
                  <a:close/>
                  <a:moveTo>
                    <a:pt x="749" y="1785"/>
                  </a:moveTo>
                  <a:cubicBezTo>
                    <a:pt x="464" y="1749"/>
                    <a:pt x="393" y="1678"/>
                    <a:pt x="384" y="1660"/>
                  </a:cubicBezTo>
                  <a:cubicBezTo>
                    <a:pt x="384" y="1633"/>
                    <a:pt x="437" y="1499"/>
                    <a:pt x="803" y="1276"/>
                  </a:cubicBezTo>
                  <a:cubicBezTo>
                    <a:pt x="1071" y="1419"/>
                    <a:pt x="1392" y="1553"/>
                    <a:pt x="1757" y="1678"/>
                  </a:cubicBezTo>
                  <a:cubicBezTo>
                    <a:pt x="1740" y="1704"/>
                    <a:pt x="1722" y="1731"/>
                    <a:pt x="1713" y="1758"/>
                  </a:cubicBezTo>
                  <a:cubicBezTo>
                    <a:pt x="1329" y="1811"/>
                    <a:pt x="999" y="1811"/>
                    <a:pt x="749" y="1785"/>
                  </a:cubicBezTo>
                  <a:close/>
                  <a:moveTo>
                    <a:pt x="384" y="491"/>
                  </a:moveTo>
                  <a:cubicBezTo>
                    <a:pt x="393" y="473"/>
                    <a:pt x="526" y="366"/>
                    <a:pt x="1008" y="357"/>
                  </a:cubicBezTo>
                  <a:cubicBezTo>
                    <a:pt x="1267" y="348"/>
                    <a:pt x="1579" y="375"/>
                    <a:pt x="1909" y="420"/>
                  </a:cubicBezTo>
                  <a:cubicBezTo>
                    <a:pt x="1490" y="563"/>
                    <a:pt x="1106" y="714"/>
                    <a:pt x="803" y="884"/>
                  </a:cubicBezTo>
                  <a:cubicBezTo>
                    <a:pt x="437" y="661"/>
                    <a:pt x="384" y="518"/>
                    <a:pt x="384" y="491"/>
                  </a:cubicBezTo>
                  <a:close/>
                  <a:moveTo>
                    <a:pt x="4309" y="357"/>
                  </a:moveTo>
                  <a:cubicBezTo>
                    <a:pt x="4782" y="366"/>
                    <a:pt x="4916" y="473"/>
                    <a:pt x="4924" y="491"/>
                  </a:cubicBezTo>
                  <a:cubicBezTo>
                    <a:pt x="4933" y="518"/>
                    <a:pt x="4880" y="661"/>
                    <a:pt x="4514" y="884"/>
                  </a:cubicBezTo>
                  <a:cubicBezTo>
                    <a:pt x="4202" y="714"/>
                    <a:pt x="3818" y="563"/>
                    <a:pt x="3399" y="420"/>
                  </a:cubicBezTo>
                  <a:cubicBezTo>
                    <a:pt x="3738" y="375"/>
                    <a:pt x="4041" y="348"/>
                    <a:pt x="4309" y="357"/>
                  </a:cubicBezTo>
                  <a:close/>
                  <a:moveTo>
                    <a:pt x="4835" y="1071"/>
                  </a:moveTo>
                  <a:cubicBezTo>
                    <a:pt x="5174" y="839"/>
                    <a:pt x="5317" y="616"/>
                    <a:pt x="5255" y="393"/>
                  </a:cubicBezTo>
                  <a:cubicBezTo>
                    <a:pt x="5183" y="152"/>
                    <a:pt x="4871" y="18"/>
                    <a:pt x="4318" y="9"/>
                  </a:cubicBezTo>
                  <a:cubicBezTo>
                    <a:pt x="3854" y="1"/>
                    <a:pt x="3265" y="72"/>
                    <a:pt x="2658" y="215"/>
                  </a:cubicBezTo>
                  <a:cubicBezTo>
                    <a:pt x="2043" y="72"/>
                    <a:pt x="1454" y="1"/>
                    <a:pt x="999" y="9"/>
                  </a:cubicBezTo>
                  <a:cubicBezTo>
                    <a:pt x="446" y="18"/>
                    <a:pt x="125" y="152"/>
                    <a:pt x="54" y="393"/>
                  </a:cubicBezTo>
                  <a:cubicBezTo>
                    <a:pt x="0" y="616"/>
                    <a:pt x="134" y="839"/>
                    <a:pt x="473" y="1071"/>
                  </a:cubicBezTo>
                  <a:cubicBezTo>
                    <a:pt x="134" y="1312"/>
                    <a:pt x="0" y="1535"/>
                    <a:pt x="54" y="1749"/>
                  </a:cubicBezTo>
                  <a:cubicBezTo>
                    <a:pt x="143" y="2061"/>
                    <a:pt x="598" y="2142"/>
                    <a:pt x="1071" y="2142"/>
                  </a:cubicBezTo>
                  <a:cubicBezTo>
                    <a:pt x="1249" y="2142"/>
                    <a:pt x="1436" y="2133"/>
                    <a:pt x="1606" y="2115"/>
                  </a:cubicBezTo>
                  <a:cubicBezTo>
                    <a:pt x="1597" y="2177"/>
                    <a:pt x="1606" y="2213"/>
                    <a:pt x="1606" y="2302"/>
                  </a:cubicBezTo>
                  <a:lnTo>
                    <a:pt x="1766" y="2302"/>
                  </a:lnTo>
                  <a:cubicBezTo>
                    <a:pt x="2248" y="2284"/>
                    <a:pt x="2525" y="1972"/>
                    <a:pt x="2525" y="1963"/>
                  </a:cubicBezTo>
                  <a:cubicBezTo>
                    <a:pt x="2596" y="1892"/>
                    <a:pt x="2712" y="1892"/>
                    <a:pt x="2783" y="1963"/>
                  </a:cubicBezTo>
                  <a:cubicBezTo>
                    <a:pt x="2935" y="2133"/>
                    <a:pt x="3229" y="2293"/>
                    <a:pt x="3542" y="2302"/>
                  </a:cubicBezTo>
                  <a:lnTo>
                    <a:pt x="3711" y="2302"/>
                  </a:lnTo>
                  <a:cubicBezTo>
                    <a:pt x="3711" y="2213"/>
                    <a:pt x="3711" y="2177"/>
                    <a:pt x="3702" y="2115"/>
                  </a:cubicBezTo>
                  <a:cubicBezTo>
                    <a:pt x="3872" y="2133"/>
                    <a:pt x="4059" y="2142"/>
                    <a:pt x="4238" y="2142"/>
                  </a:cubicBezTo>
                  <a:cubicBezTo>
                    <a:pt x="4710" y="2142"/>
                    <a:pt x="5165" y="2061"/>
                    <a:pt x="5255" y="1749"/>
                  </a:cubicBezTo>
                  <a:cubicBezTo>
                    <a:pt x="5317" y="1535"/>
                    <a:pt x="5174" y="1312"/>
                    <a:pt x="4835" y="107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34"/>
            <p:cNvSpPr/>
            <p:nvPr/>
          </p:nvSpPr>
          <p:spPr>
            <a:xfrm>
              <a:off x="2914839" y="2551076"/>
              <a:ext cx="289419" cy="126665"/>
            </a:xfrm>
            <a:custGeom>
              <a:rect b="b" l="l" r="r" t="t"/>
              <a:pathLst>
                <a:path extrusionOk="0" h="1625" w="3713">
                  <a:moveTo>
                    <a:pt x="3239" y="286"/>
                  </a:moveTo>
                  <a:cubicBezTo>
                    <a:pt x="3239" y="286"/>
                    <a:pt x="3239" y="278"/>
                    <a:pt x="3230" y="278"/>
                  </a:cubicBezTo>
                  <a:lnTo>
                    <a:pt x="2695" y="1"/>
                  </a:lnTo>
                  <a:lnTo>
                    <a:pt x="2695" y="99"/>
                  </a:lnTo>
                  <a:cubicBezTo>
                    <a:pt x="2695" y="545"/>
                    <a:pt x="2356" y="920"/>
                    <a:pt x="1910" y="947"/>
                  </a:cubicBezTo>
                  <a:cubicBezTo>
                    <a:pt x="1419" y="982"/>
                    <a:pt x="1018" y="590"/>
                    <a:pt x="1018" y="117"/>
                  </a:cubicBezTo>
                  <a:lnTo>
                    <a:pt x="1018" y="1"/>
                  </a:lnTo>
                  <a:lnTo>
                    <a:pt x="474" y="278"/>
                  </a:lnTo>
                  <a:cubicBezTo>
                    <a:pt x="474" y="278"/>
                    <a:pt x="474" y="286"/>
                    <a:pt x="474" y="286"/>
                  </a:cubicBezTo>
                  <a:cubicBezTo>
                    <a:pt x="179" y="447"/>
                    <a:pt x="1" y="759"/>
                    <a:pt x="1" y="1098"/>
                  </a:cubicBezTo>
                  <a:lnTo>
                    <a:pt x="1" y="1446"/>
                  </a:lnTo>
                  <a:cubicBezTo>
                    <a:pt x="1" y="1544"/>
                    <a:pt x="72" y="1625"/>
                    <a:pt x="170" y="1625"/>
                  </a:cubicBezTo>
                  <a:lnTo>
                    <a:pt x="3543" y="1625"/>
                  </a:lnTo>
                  <a:cubicBezTo>
                    <a:pt x="3641" y="1625"/>
                    <a:pt x="3712" y="1544"/>
                    <a:pt x="3712" y="1446"/>
                  </a:cubicBezTo>
                  <a:lnTo>
                    <a:pt x="3712" y="1098"/>
                  </a:lnTo>
                  <a:cubicBezTo>
                    <a:pt x="3712" y="759"/>
                    <a:pt x="3534" y="447"/>
                    <a:pt x="3239" y="28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34"/>
            <p:cNvSpPr/>
            <p:nvPr/>
          </p:nvSpPr>
          <p:spPr>
            <a:xfrm>
              <a:off x="3020536" y="2551076"/>
              <a:ext cx="78025" cy="47392"/>
            </a:xfrm>
            <a:custGeom>
              <a:rect b="b" l="l" r="r" t="t"/>
              <a:pathLst>
                <a:path extrusionOk="0" h="608" w="1001">
                  <a:moveTo>
                    <a:pt x="1" y="1"/>
                  </a:moveTo>
                  <a:lnTo>
                    <a:pt x="1" y="117"/>
                  </a:lnTo>
                  <a:cubicBezTo>
                    <a:pt x="1" y="385"/>
                    <a:pt x="224" y="608"/>
                    <a:pt x="500" y="608"/>
                  </a:cubicBezTo>
                  <a:cubicBezTo>
                    <a:pt x="777" y="608"/>
                    <a:pt x="1000" y="385"/>
                    <a:pt x="1000" y="117"/>
                  </a:cubicBezTo>
                  <a:lnTo>
                    <a:pt x="1000" y="1"/>
                  </a:lnTo>
                  <a:cubicBezTo>
                    <a:pt x="839" y="63"/>
                    <a:pt x="679" y="90"/>
                    <a:pt x="500" y="90"/>
                  </a:cubicBezTo>
                  <a:cubicBezTo>
                    <a:pt x="322" y="90"/>
                    <a:pt x="161" y="63"/>
                    <a:pt x="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34"/>
            <p:cNvSpPr/>
            <p:nvPr/>
          </p:nvSpPr>
          <p:spPr>
            <a:xfrm>
              <a:off x="2976729" y="2400950"/>
              <a:ext cx="164937" cy="135629"/>
            </a:xfrm>
            <a:custGeom>
              <a:rect b="b" l="l" r="r" t="t"/>
              <a:pathLst>
                <a:path extrusionOk="0" h="1740" w="2116">
                  <a:moveTo>
                    <a:pt x="2115" y="607"/>
                  </a:moveTo>
                  <a:lnTo>
                    <a:pt x="2115" y="339"/>
                  </a:lnTo>
                  <a:lnTo>
                    <a:pt x="1946" y="339"/>
                  </a:lnTo>
                  <a:lnTo>
                    <a:pt x="1946" y="339"/>
                  </a:lnTo>
                  <a:cubicBezTo>
                    <a:pt x="1946" y="339"/>
                    <a:pt x="1946" y="339"/>
                    <a:pt x="1937" y="339"/>
                  </a:cubicBezTo>
                  <a:cubicBezTo>
                    <a:pt x="1526" y="321"/>
                    <a:pt x="1223" y="134"/>
                    <a:pt x="1062" y="0"/>
                  </a:cubicBezTo>
                  <a:cubicBezTo>
                    <a:pt x="902" y="134"/>
                    <a:pt x="599" y="321"/>
                    <a:pt x="179" y="339"/>
                  </a:cubicBezTo>
                  <a:cubicBezTo>
                    <a:pt x="179" y="339"/>
                    <a:pt x="179" y="339"/>
                    <a:pt x="179" y="339"/>
                  </a:cubicBezTo>
                  <a:lnTo>
                    <a:pt x="179" y="339"/>
                  </a:lnTo>
                  <a:lnTo>
                    <a:pt x="1" y="339"/>
                  </a:lnTo>
                  <a:lnTo>
                    <a:pt x="1" y="616"/>
                  </a:lnTo>
                  <a:cubicBezTo>
                    <a:pt x="1" y="1240"/>
                    <a:pt x="554" y="1740"/>
                    <a:pt x="1187" y="1668"/>
                  </a:cubicBezTo>
                  <a:cubicBezTo>
                    <a:pt x="1723" y="1606"/>
                    <a:pt x="2115" y="1142"/>
                    <a:pt x="2115" y="607"/>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1" name="Google Shape;1031;p34"/>
          <p:cNvGrpSpPr/>
          <p:nvPr/>
        </p:nvGrpSpPr>
        <p:grpSpPr>
          <a:xfrm>
            <a:off x="7189854" y="2294275"/>
            <a:ext cx="458331" cy="457629"/>
            <a:chOff x="2828629" y="2776422"/>
            <a:chExt cx="458331" cy="457629"/>
          </a:xfrm>
        </p:grpSpPr>
        <p:sp>
          <p:nvSpPr>
            <p:cNvPr id="1032" name="Google Shape;1032;p34"/>
            <p:cNvSpPr/>
            <p:nvPr/>
          </p:nvSpPr>
          <p:spPr>
            <a:xfrm>
              <a:off x="2828629" y="3082365"/>
              <a:ext cx="456227" cy="151686"/>
            </a:xfrm>
            <a:custGeom>
              <a:rect b="b" l="l" r="r" t="t"/>
              <a:pathLst>
                <a:path extrusionOk="0" h="1946" w="5853">
                  <a:moveTo>
                    <a:pt x="5683" y="1"/>
                  </a:moveTo>
                  <a:lnTo>
                    <a:pt x="4881" y="1"/>
                  </a:lnTo>
                  <a:cubicBezTo>
                    <a:pt x="4791" y="1"/>
                    <a:pt x="4711" y="81"/>
                    <a:pt x="4711" y="170"/>
                  </a:cubicBezTo>
                  <a:lnTo>
                    <a:pt x="4711" y="250"/>
                  </a:lnTo>
                  <a:cubicBezTo>
                    <a:pt x="4711" y="366"/>
                    <a:pt x="4622" y="456"/>
                    <a:pt x="4506" y="456"/>
                  </a:cubicBezTo>
                  <a:lnTo>
                    <a:pt x="4479" y="456"/>
                  </a:lnTo>
                  <a:cubicBezTo>
                    <a:pt x="4372" y="456"/>
                    <a:pt x="4274" y="366"/>
                    <a:pt x="4274" y="250"/>
                  </a:cubicBezTo>
                  <a:lnTo>
                    <a:pt x="4274" y="170"/>
                  </a:lnTo>
                  <a:cubicBezTo>
                    <a:pt x="4274" y="81"/>
                    <a:pt x="4203" y="1"/>
                    <a:pt x="4104" y="1"/>
                  </a:cubicBezTo>
                  <a:lnTo>
                    <a:pt x="3301" y="1"/>
                  </a:lnTo>
                  <a:cubicBezTo>
                    <a:pt x="3212" y="1"/>
                    <a:pt x="3132" y="81"/>
                    <a:pt x="3132" y="170"/>
                  </a:cubicBezTo>
                  <a:lnTo>
                    <a:pt x="3132" y="250"/>
                  </a:lnTo>
                  <a:cubicBezTo>
                    <a:pt x="3132" y="375"/>
                    <a:pt x="3025" y="465"/>
                    <a:pt x="2909" y="456"/>
                  </a:cubicBezTo>
                  <a:cubicBezTo>
                    <a:pt x="2802" y="447"/>
                    <a:pt x="2722" y="357"/>
                    <a:pt x="2722" y="250"/>
                  </a:cubicBezTo>
                  <a:lnTo>
                    <a:pt x="2722" y="170"/>
                  </a:lnTo>
                  <a:cubicBezTo>
                    <a:pt x="2722" y="81"/>
                    <a:pt x="2641" y="1"/>
                    <a:pt x="2552" y="1"/>
                  </a:cubicBezTo>
                  <a:lnTo>
                    <a:pt x="1749" y="1"/>
                  </a:lnTo>
                  <a:cubicBezTo>
                    <a:pt x="1660" y="1"/>
                    <a:pt x="1580" y="81"/>
                    <a:pt x="1580" y="170"/>
                  </a:cubicBezTo>
                  <a:lnTo>
                    <a:pt x="1580" y="250"/>
                  </a:lnTo>
                  <a:cubicBezTo>
                    <a:pt x="1580" y="366"/>
                    <a:pt x="1491" y="456"/>
                    <a:pt x="1375" y="456"/>
                  </a:cubicBezTo>
                  <a:lnTo>
                    <a:pt x="1348" y="456"/>
                  </a:lnTo>
                  <a:cubicBezTo>
                    <a:pt x="1241" y="456"/>
                    <a:pt x="1143" y="366"/>
                    <a:pt x="1143" y="250"/>
                  </a:cubicBezTo>
                  <a:lnTo>
                    <a:pt x="1143" y="170"/>
                  </a:lnTo>
                  <a:cubicBezTo>
                    <a:pt x="1143" y="81"/>
                    <a:pt x="1071" y="1"/>
                    <a:pt x="973" y="1"/>
                  </a:cubicBezTo>
                  <a:lnTo>
                    <a:pt x="170" y="1"/>
                  </a:lnTo>
                  <a:cubicBezTo>
                    <a:pt x="81" y="1"/>
                    <a:pt x="1" y="81"/>
                    <a:pt x="1" y="170"/>
                  </a:cubicBezTo>
                  <a:lnTo>
                    <a:pt x="1" y="875"/>
                  </a:lnTo>
                  <a:cubicBezTo>
                    <a:pt x="1" y="1464"/>
                    <a:pt x="482" y="1945"/>
                    <a:pt x="1071" y="1945"/>
                  </a:cubicBezTo>
                  <a:lnTo>
                    <a:pt x="4782" y="1945"/>
                  </a:lnTo>
                  <a:cubicBezTo>
                    <a:pt x="5371" y="1945"/>
                    <a:pt x="5853" y="1464"/>
                    <a:pt x="5853" y="875"/>
                  </a:cubicBezTo>
                  <a:lnTo>
                    <a:pt x="5853" y="170"/>
                  </a:lnTo>
                  <a:cubicBezTo>
                    <a:pt x="5853" y="81"/>
                    <a:pt x="5773" y="1"/>
                    <a:pt x="568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34"/>
            <p:cNvSpPr/>
            <p:nvPr/>
          </p:nvSpPr>
          <p:spPr>
            <a:xfrm>
              <a:off x="3042829" y="2977370"/>
              <a:ext cx="154414" cy="91199"/>
            </a:xfrm>
            <a:custGeom>
              <a:rect b="b" l="l" r="r" t="t"/>
              <a:pathLst>
                <a:path extrusionOk="0" h="1170" w="1981">
                  <a:moveTo>
                    <a:pt x="179" y="1169"/>
                  </a:moveTo>
                  <a:cubicBezTo>
                    <a:pt x="277" y="1071"/>
                    <a:pt x="411" y="1009"/>
                    <a:pt x="562" y="1009"/>
                  </a:cubicBezTo>
                  <a:lnTo>
                    <a:pt x="1356" y="1009"/>
                  </a:lnTo>
                  <a:cubicBezTo>
                    <a:pt x="1455" y="1009"/>
                    <a:pt x="1544" y="1026"/>
                    <a:pt x="1615" y="1071"/>
                  </a:cubicBezTo>
                  <a:lnTo>
                    <a:pt x="1981" y="795"/>
                  </a:lnTo>
                  <a:lnTo>
                    <a:pt x="1365" y="1"/>
                  </a:lnTo>
                  <a:lnTo>
                    <a:pt x="0" y="1044"/>
                  </a:lnTo>
                  <a:cubicBezTo>
                    <a:pt x="72" y="1071"/>
                    <a:pt x="134" y="1116"/>
                    <a:pt x="179" y="1169"/>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34"/>
            <p:cNvSpPr/>
            <p:nvPr/>
          </p:nvSpPr>
          <p:spPr>
            <a:xfrm>
              <a:off x="3170740" y="2909244"/>
              <a:ext cx="116220" cy="113414"/>
            </a:xfrm>
            <a:custGeom>
              <a:rect b="b" l="l" r="r" t="t"/>
              <a:pathLst>
                <a:path extrusionOk="0" h="1455" w="1491">
                  <a:moveTo>
                    <a:pt x="1401" y="839"/>
                  </a:moveTo>
                  <a:cubicBezTo>
                    <a:pt x="1473" y="776"/>
                    <a:pt x="1491" y="669"/>
                    <a:pt x="1428" y="598"/>
                  </a:cubicBezTo>
                  <a:lnTo>
                    <a:pt x="1045" y="90"/>
                  </a:lnTo>
                  <a:cubicBezTo>
                    <a:pt x="982" y="18"/>
                    <a:pt x="875" y="0"/>
                    <a:pt x="804" y="63"/>
                  </a:cubicBezTo>
                  <a:lnTo>
                    <a:pt x="1" y="669"/>
                  </a:lnTo>
                  <a:lnTo>
                    <a:pt x="607" y="1454"/>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34"/>
            <p:cNvSpPr/>
            <p:nvPr/>
          </p:nvSpPr>
          <p:spPr>
            <a:xfrm>
              <a:off x="2896132" y="2833401"/>
              <a:ext cx="48717" cy="194791"/>
            </a:xfrm>
            <a:custGeom>
              <a:rect b="b" l="l" r="r" t="t"/>
              <a:pathLst>
                <a:path extrusionOk="0" h="2499" w="625">
                  <a:moveTo>
                    <a:pt x="196" y="1491"/>
                  </a:moveTo>
                  <a:cubicBezTo>
                    <a:pt x="71" y="1607"/>
                    <a:pt x="9" y="1767"/>
                    <a:pt x="9" y="1937"/>
                  </a:cubicBezTo>
                  <a:cubicBezTo>
                    <a:pt x="9" y="2106"/>
                    <a:pt x="71" y="2267"/>
                    <a:pt x="196" y="2383"/>
                  </a:cubicBezTo>
                  <a:lnTo>
                    <a:pt x="241" y="2436"/>
                  </a:lnTo>
                  <a:cubicBezTo>
                    <a:pt x="312" y="2499"/>
                    <a:pt x="419" y="2499"/>
                    <a:pt x="482" y="2436"/>
                  </a:cubicBezTo>
                  <a:cubicBezTo>
                    <a:pt x="553" y="2365"/>
                    <a:pt x="553" y="2258"/>
                    <a:pt x="482" y="2195"/>
                  </a:cubicBezTo>
                  <a:lnTo>
                    <a:pt x="437" y="2142"/>
                  </a:lnTo>
                  <a:cubicBezTo>
                    <a:pt x="384" y="2088"/>
                    <a:pt x="348" y="2017"/>
                    <a:pt x="348" y="1937"/>
                  </a:cubicBezTo>
                  <a:cubicBezTo>
                    <a:pt x="348" y="1865"/>
                    <a:pt x="384" y="1785"/>
                    <a:pt x="437" y="1732"/>
                  </a:cubicBezTo>
                  <a:cubicBezTo>
                    <a:pt x="553" y="1616"/>
                    <a:pt x="625" y="1455"/>
                    <a:pt x="625" y="1286"/>
                  </a:cubicBezTo>
                  <a:cubicBezTo>
                    <a:pt x="625" y="1107"/>
                    <a:pt x="553" y="964"/>
                    <a:pt x="419" y="831"/>
                  </a:cubicBezTo>
                  <a:cubicBezTo>
                    <a:pt x="366" y="768"/>
                    <a:pt x="339" y="697"/>
                    <a:pt x="339" y="625"/>
                  </a:cubicBezTo>
                  <a:cubicBezTo>
                    <a:pt x="339" y="474"/>
                    <a:pt x="428" y="411"/>
                    <a:pt x="535" y="304"/>
                  </a:cubicBezTo>
                  <a:cubicBezTo>
                    <a:pt x="598" y="242"/>
                    <a:pt x="598" y="135"/>
                    <a:pt x="535" y="63"/>
                  </a:cubicBezTo>
                  <a:cubicBezTo>
                    <a:pt x="464" y="1"/>
                    <a:pt x="357" y="1"/>
                    <a:pt x="286" y="63"/>
                  </a:cubicBezTo>
                  <a:lnTo>
                    <a:pt x="178" y="170"/>
                  </a:lnTo>
                  <a:cubicBezTo>
                    <a:pt x="62" y="295"/>
                    <a:pt x="0" y="456"/>
                    <a:pt x="0" y="625"/>
                  </a:cubicBezTo>
                  <a:cubicBezTo>
                    <a:pt x="0" y="795"/>
                    <a:pt x="62" y="947"/>
                    <a:pt x="178" y="1071"/>
                  </a:cubicBezTo>
                  <a:cubicBezTo>
                    <a:pt x="321" y="1214"/>
                    <a:pt x="294" y="1393"/>
                    <a:pt x="196" y="149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34"/>
            <p:cNvSpPr/>
            <p:nvPr/>
          </p:nvSpPr>
          <p:spPr>
            <a:xfrm>
              <a:off x="2966986" y="2776422"/>
              <a:ext cx="55031" cy="194791"/>
            </a:xfrm>
            <a:custGeom>
              <a:rect b="b" l="l" r="r" t="t"/>
              <a:pathLst>
                <a:path extrusionOk="0" h="2499" w="706">
                  <a:moveTo>
                    <a:pt x="197" y="1490"/>
                  </a:moveTo>
                  <a:cubicBezTo>
                    <a:pt x="81" y="1615"/>
                    <a:pt x="10" y="1776"/>
                    <a:pt x="10" y="1936"/>
                  </a:cubicBezTo>
                  <a:cubicBezTo>
                    <a:pt x="10" y="2106"/>
                    <a:pt x="81" y="2266"/>
                    <a:pt x="197" y="2391"/>
                  </a:cubicBezTo>
                  <a:lnTo>
                    <a:pt x="251" y="2436"/>
                  </a:lnTo>
                  <a:cubicBezTo>
                    <a:pt x="313" y="2498"/>
                    <a:pt x="420" y="2498"/>
                    <a:pt x="492" y="2436"/>
                  </a:cubicBezTo>
                  <a:cubicBezTo>
                    <a:pt x="554" y="2364"/>
                    <a:pt x="554" y="2257"/>
                    <a:pt x="492" y="2195"/>
                  </a:cubicBezTo>
                  <a:lnTo>
                    <a:pt x="438" y="2141"/>
                  </a:lnTo>
                  <a:cubicBezTo>
                    <a:pt x="385" y="2088"/>
                    <a:pt x="358" y="2017"/>
                    <a:pt x="358" y="1936"/>
                  </a:cubicBezTo>
                  <a:cubicBezTo>
                    <a:pt x="358" y="1865"/>
                    <a:pt x="385" y="1794"/>
                    <a:pt x="438" y="1740"/>
                  </a:cubicBezTo>
                  <a:cubicBezTo>
                    <a:pt x="670" y="1508"/>
                    <a:pt x="706" y="1107"/>
                    <a:pt x="429" y="830"/>
                  </a:cubicBezTo>
                  <a:cubicBezTo>
                    <a:pt x="376" y="777"/>
                    <a:pt x="340" y="705"/>
                    <a:pt x="340" y="625"/>
                  </a:cubicBezTo>
                  <a:cubicBezTo>
                    <a:pt x="340" y="482"/>
                    <a:pt x="429" y="420"/>
                    <a:pt x="536" y="313"/>
                  </a:cubicBezTo>
                  <a:cubicBezTo>
                    <a:pt x="608" y="241"/>
                    <a:pt x="608" y="134"/>
                    <a:pt x="536" y="72"/>
                  </a:cubicBezTo>
                  <a:cubicBezTo>
                    <a:pt x="474" y="0"/>
                    <a:pt x="358" y="0"/>
                    <a:pt x="295" y="72"/>
                  </a:cubicBezTo>
                  <a:cubicBezTo>
                    <a:pt x="179" y="188"/>
                    <a:pt x="1" y="330"/>
                    <a:pt x="1" y="625"/>
                  </a:cubicBezTo>
                  <a:cubicBezTo>
                    <a:pt x="1" y="794"/>
                    <a:pt x="63" y="955"/>
                    <a:pt x="188" y="1071"/>
                  </a:cubicBezTo>
                  <a:cubicBezTo>
                    <a:pt x="322" y="1214"/>
                    <a:pt x="304" y="1392"/>
                    <a:pt x="197" y="149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7" name="Google Shape;1037;p34"/>
          <p:cNvGrpSpPr/>
          <p:nvPr/>
        </p:nvGrpSpPr>
        <p:grpSpPr>
          <a:xfrm>
            <a:off x="3378070" y="2294275"/>
            <a:ext cx="456227" cy="457629"/>
            <a:chOff x="1647883" y="3332731"/>
            <a:chExt cx="456227" cy="457629"/>
          </a:xfrm>
        </p:grpSpPr>
        <p:sp>
          <p:nvSpPr>
            <p:cNvPr id="1038" name="Google Shape;1038;p34"/>
            <p:cNvSpPr/>
            <p:nvPr/>
          </p:nvSpPr>
          <p:spPr>
            <a:xfrm>
              <a:off x="1647883" y="3583020"/>
              <a:ext cx="456227" cy="207340"/>
            </a:xfrm>
            <a:custGeom>
              <a:rect b="b" l="l" r="r" t="t"/>
              <a:pathLst>
                <a:path extrusionOk="0" h="2660" w="5853">
                  <a:moveTo>
                    <a:pt x="5853" y="2053"/>
                  </a:moveTo>
                  <a:cubicBezTo>
                    <a:pt x="5853" y="2240"/>
                    <a:pt x="5791" y="2427"/>
                    <a:pt x="5683" y="2588"/>
                  </a:cubicBezTo>
                  <a:cubicBezTo>
                    <a:pt x="5648" y="2632"/>
                    <a:pt x="5594" y="2659"/>
                    <a:pt x="5541" y="2659"/>
                  </a:cubicBezTo>
                  <a:lnTo>
                    <a:pt x="3542" y="2659"/>
                  </a:lnTo>
                  <a:cubicBezTo>
                    <a:pt x="3765" y="2427"/>
                    <a:pt x="3908" y="2142"/>
                    <a:pt x="3962" y="1963"/>
                  </a:cubicBezTo>
                  <a:cubicBezTo>
                    <a:pt x="3980" y="1874"/>
                    <a:pt x="3926" y="1785"/>
                    <a:pt x="3837" y="1758"/>
                  </a:cubicBezTo>
                  <a:cubicBezTo>
                    <a:pt x="3748" y="1731"/>
                    <a:pt x="3649" y="1785"/>
                    <a:pt x="3632" y="1874"/>
                  </a:cubicBezTo>
                  <a:cubicBezTo>
                    <a:pt x="3623" y="1874"/>
                    <a:pt x="3569" y="2079"/>
                    <a:pt x="3391" y="2311"/>
                  </a:cubicBezTo>
                  <a:cubicBezTo>
                    <a:pt x="3284" y="2445"/>
                    <a:pt x="3150" y="2570"/>
                    <a:pt x="3007" y="2659"/>
                  </a:cubicBezTo>
                  <a:lnTo>
                    <a:pt x="242" y="2659"/>
                  </a:lnTo>
                  <a:cubicBezTo>
                    <a:pt x="179" y="2659"/>
                    <a:pt x="117" y="2624"/>
                    <a:pt x="90" y="2561"/>
                  </a:cubicBezTo>
                  <a:cubicBezTo>
                    <a:pt x="28" y="2436"/>
                    <a:pt x="1" y="2302"/>
                    <a:pt x="1" y="2160"/>
                  </a:cubicBezTo>
                  <a:cubicBezTo>
                    <a:pt x="1" y="1740"/>
                    <a:pt x="259" y="1383"/>
                    <a:pt x="643" y="1259"/>
                  </a:cubicBezTo>
                  <a:cubicBezTo>
                    <a:pt x="697" y="795"/>
                    <a:pt x="1036" y="420"/>
                    <a:pt x="1491" y="313"/>
                  </a:cubicBezTo>
                  <a:cubicBezTo>
                    <a:pt x="2026" y="572"/>
                    <a:pt x="2285" y="848"/>
                    <a:pt x="2401" y="1080"/>
                  </a:cubicBezTo>
                  <a:cubicBezTo>
                    <a:pt x="2293" y="1125"/>
                    <a:pt x="2195" y="1205"/>
                    <a:pt x="2106" y="1312"/>
                  </a:cubicBezTo>
                  <a:cubicBezTo>
                    <a:pt x="2044" y="1383"/>
                    <a:pt x="2053" y="1491"/>
                    <a:pt x="2124" y="1553"/>
                  </a:cubicBezTo>
                  <a:cubicBezTo>
                    <a:pt x="2204" y="1615"/>
                    <a:pt x="2311" y="1607"/>
                    <a:pt x="2365" y="1526"/>
                  </a:cubicBezTo>
                  <a:cubicBezTo>
                    <a:pt x="2624" y="1232"/>
                    <a:pt x="3052" y="1321"/>
                    <a:pt x="3070" y="1330"/>
                  </a:cubicBezTo>
                  <a:cubicBezTo>
                    <a:pt x="3159" y="1348"/>
                    <a:pt x="3248" y="1294"/>
                    <a:pt x="3275" y="1196"/>
                  </a:cubicBezTo>
                  <a:cubicBezTo>
                    <a:pt x="3293" y="1107"/>
                    <a:pt x="3239" y="1018"/>
                    <a:pt x="3150" y="991"/>
                  </a:cubicBezTo>
                  <a:cubicBezTo>
                    <a:pt x="3132" y="991"/>
                    <a:pt x="2954" y="946"/>
                    <a:pt x="2731" y="973"/>
                  </a:cubicBezTo>
                  <a:cubicBezTo>
                    <a:pt x="2606" y="697"/>
                    <a:pt x="2374" y="456"/>
                    <a:pt x="2053" y="242"/>
                  </a:cubicBezTo>
                  <a:cubicBezTo>
                    <a:pt x="2267" y="81"/>
                    <a:pt x="2525" y="1"/>
                    <a:pt x="2793" y="1"/>
                  </a:cubicBezTo>
                  <a:cubicBezTo>
                    <a:pt x="3132" y="1"/>
                    <a:pt x="3462" y="143"/>
                    <a:pt x="3703" y="384"/>
                  </a:cubicBezTo>
                  <a:cubicBezTo>
                    <a:pt x="3801" y="349"/>
                    <a:pt x="3908" y="331"/>
                    <a:pt x="4015" y="331"/>
                  </a:cubicBezTo>
                  <a:cubicBezTo>
                    <a:pt x="4363" y="331"/>
                    <a:pt x="4684" y="509"/>
                    <a:pt x="4881" y="795"/>
                  </a:cubicBezTo>
                  <a:cubicBezTo>
                    <a:pt x="4854" y="982"/>
                    <a:pt x="4791" y="1259"/>
                    <a:pt x="4586" y="1482"/>
                  </a:cubicBezTo>
                  <a:cubicBezTo>
                    <a:pt x="4524" y="1544"/>
                    <a:pt x="4524" y="1660"/>
                    <a:pt x="4595" y="1722"/>
                  </a:cubicBezTo>
                  <a:cubicBezTo>
                    <a:pt x="4666" y="1785"/>
                    <a:pt x="4774" y="1785"/>
                    <a:pt x="4836" y="1714"/>
                  </a:cubicBezTo>
                  <a:cubicBezTo>
                    <a:pt x="5005" y="1526"/>
                    <a:pt x="5104" y="1330"/>
                    <a:pt x="5157" y="1143"/>
                  </a:cubicBezTo>
                  <a:cubicBezTo>
                    <a:pt x="5559" y="1250"/>
                    <a:pt x="5853" y="1615"/>
                    <a:pt x="5853" y="2053"/>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34"/>
            <p:cNvSpPr/>
            <p:nvPr/>
          </p:nvSpPr>
          <p:spPr>
            <a:xfrm>
              <a:off x="1797386" y="3333433"/>
              <a:ext cx="200403" cy="171095"/>
            </a:xfrm>
            <a:custGeom>
              <a:rect b="b" l="l" r="r" t="t"/>
              <a:pathLst>
                <a:path extrusionOk="0" h="2195" w="2571">
                  <a:moveTo>
                    <a:pt x="2499" y="553"/>
                  </a:moveTo>
                  <a:lnTo>
                    <a:pt x="920" y="2123"/>
                  </a:lnTo>
                  <a:cubicBezTo>
                    <a:pt x="857" y="2195"/>
                    <a:pt x="750" y="2195"/>
                    <a:pt x="679" y="2123"/>
                  </a:cubicBezTo>
                  <a:lnTo>
                    <a:pt x="72" y="1517"/>
                  </a:lnTo>
                  <a:cubicBezTo>
                    <a:pt x="1" y="1445"/>
                    <a:pt x="1" y="1338"/>
                    <a:pt x="72" y="1276"/>
                  </a:cubicBezTo>
                  <a:lnTo>
                    <a:pt x="1143" y="196"/>
                  </a:lnTo>
                  <a:cubicBezTo>
                    <a:pt x="1169" y="179"/>
                    <a:pt x="1196" y="161"/>
                    <a:pt x="1232" y="152"/>
                  </a:cubicBezTo>
                  <a:lnTo>
                    <a:pt x="2106" y="9"/>
                  </a:lnTo>
                  <a:cubicBezTo>
                    <a:pt x="2160" y="0"/>
                    <a:pt x="2213" y="18"/>
                    <a:pt x="2249" y="54"/>
                  </a:cubicBezTo>
                  <a:lnTo>
                    <a:pt x="2499" y="303"/>
                  </a:lnTo>
                  <a:cubicBezTo>
                    <a:pt x="2570" y="375"/>
                    <a:pt x="2570" y="482"/>
                    <a:pt x="2499" y="553"/>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34"/>
            <p:cNvSpPr/>
            <p:nvPr/>
          </p:nvSpPr>
          <p:spPr>
            <a:xfrm>
              <a:off x="1923972" y="3430789"/>
              <a:ext cx="178812" cy="178734"/>
            </a:xfrm>
            <a:custGeom>
              <a:rect b="b" l="l" r="r" t="t"/>
              <a:pathLst>
                <a:path extrusionOk="0" h="2293" w="2294">
                  <a:moveTo>
                    <a:pt x="2222" y="1802"/>
                  </a:moveTo>
                  <a:lnTo>
                    <a:pt x="1802" y="2221"/>
                  </a:lnTo>
                  <a:cubicBezTo>
                    <a:pt x="1740" y="2293"/>
                    <a:pt x="1633" y="2293"/>
                    <a:pt x="1562" y="2221"/>
                  </a:cubicBezTo>
                  <a:lnTo>
                    <a:pt x="0" y="660"/>
                  </a:lnTo>
                  <a:lnTo>
                    <a:pt x="661" y="0"/>
                  </a:lnTo>
                  <a:lnTo>
                    <a:pt x="2222" y="1561"/>
                  </a:lnTo>
                  <a:cubicBezTo>
                    <a:pt x="2293" y="1633"/>
                    <a:pt x="2293" y="1740"/>
                    <a:pt x="2222" y="1802"/>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34"/>
            <p:cNvSpPr/>
            <p:nvPr/>
          </p:nvSpPr>
          <p:spPr>
            <a:xfrm>
              <a:off x="1716087" y="3427281"/>
              <a:ext cx="56356" cy="26502"/>
            </a:xfrm>
            <a:custGeom>
              <a:rect b="b" l="l" r="r" t="t"/>
              <a:pathLst>
                <a:path extrusionOk="0" h="340" w="723">
                  <a:moveTo>
                    <a:pt x="544" y="339"/>
                  </a:moveTo>
                  <a:lnTo>
                    <a:pt x="187" y="339"/>
                  </a:lnTo>
                  <a:cubicBezTo>
                    <a:pt x="98" y="339"/>
                    <a:pt x="18" y="277"/>
                    <a:pt x="9" y="188"/>
                  </a:cubicBezTo>
                  <a:cubicBezTo>
                    <a:pt x="0" y="81"/>
                    <a:pt x="80" y="0"/>
                    <a:pt x="178" y="0"/>
                  </a:cubicBezTo>
                  <a:lnTo>
                    <a:pt x="535" y="0"/>
                  </a:lnTo>
                  <a:cubicBezTo>
                    <a:pt x="625" y="0"/>
                    <a:pt x="705" y="63"/>
                    <a:pt x="714" y="152"/>
                  </a:cubicBezTo>
                  <a:cubicBezTo>
                    <a:pt x="723" y="250"/>
                    <a:pt x="642" y="339"/>
                    <a:pt x="544" y="339"/>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34"/>
            <p:cNvSpPr/>
            <p:nvPr/>
          </p:nvSpPr>
          <p:spPr>
            <a:xfrm>
              <a:off x="1732767" y="3332731"/>
              <a:ext cx="49419" cy="48016"/>
            </a:xfrm>
            <a:custGeom>
              <a:rect b="b" l="l" r="r" t="t"/>
              <a:pathLst>
                <a:path extrusionOk="0" h="616" w="634">
                  <a:moveTo>
                    <a:pt x="446" y="616"/>
                  </a:moveTo>
                  <a:cubicBezTo>
                    <a:pt x="402" y="616"/>
                    <a:pt x="357" y="598"/>
                    <a:pt x="330" y="562"/>
                  </a:cubicBezTo>
                  <a:lnTo>
                    <a:pt x="72" y="312"/>
                  </a:lnTo>
                  <a:cubicBezTo>
                    <a:pt x="0" y="241"/>
                    <a:pt x="0" y="134"/>
                    <a:pt x="72" y="63"/>
                  </a:cubicBezTo>
                  <a:cubicBezTo>
                    <a:pt x="134" y="0"/>
                    <a:pt x="250" y="0"/>
                    <a:pt x="312" y="63"/>
                  </a:cubicBezTo>
                  <a:lnTo>
                    <a:pt x="571" y="321"/>
                  </a:lnTo>
                  <a:cubicBezTo>
                    <a:pt x="634" y="393"/>
                    <a:pt x="634" y="500"/>
                    <a:pt x="571" y="562"/>
                  </a:cubicBezTo>
                  <a:cubicBezTo>
                    <a:pt x="535" y="598"/>
                    <a:pt x="491" y="616"/>
                    <a:pt x="446" y="61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34"/>
            <p:cNvSpPr/>
            <p:nvPr/>
          </p:nvSpPr>
          <p:spPr>
            <a:xfrm>
              <a:off x="1732767" y="3498915"/>
              <a:ext cx="49419" cy="49419"/>
            </a:xfrm>
            <a:custGeom>
              <a:rect b="b" l="l" r="r" t="t"/>
              <a:pathLst>
                <a:path extrusionOk="0" h="634" w="634">
                  <a:moveTo>
                    <a:pt x="72" y="571"/>
                  </a:moveTo>
                  <a:cubicBezTo>
                    <a:pt x="0" y="500"/>
                    <a:pt x="0" y="393"/>
                    <a:pt x="72" y="330"/>
                  </a:cubicBezTo>
                  <a:lnTo>
                    <a:pt x="330" y="72"/>
                  </a:lnTo>
                  <a:cubicBezTo>
                    <a:pt x="393" y="0"/>
                    <a:pt x="500" y="0"/>
                    <a:pt x="571" y="72"/>
                  </a:cubicBezTo>
                  <a:cubicBezTo>
                    <a:pt x="634" y="134"/>
                    <a:pt x="634" y="250"/>
                    <a:pt x="571" y="313"/>
                  </a:cubicBezTo>
                  <a:lnTo>
                    <a:pt x="312" y="571"/>
                  </a:lnTo>
                  <a:cubicBezTo>
                    <a:pt x="250" y="634"/>
                    <a:pt x="134" y="634"/>
                    <a:pt x="72" y="57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4" name="Google Shape;1044;p34"/>
          <p:cNvGrpSpPr/>
          <p:nvPr/>
        </p:nvGrpSpPr>
        <p:grpSpPr>
          <a:xfrm>
            <a:off x="1536434" y="3290150"/>
            <a:ext cx="328236" cy="456928"/>
            <a:chOff x="6505797" y="3889664"/>
            <a:chExt cx="328236" cy="456928"/>
          </a:xfrm>
        </p:grpSpPr>
        <p:sp>
          <p:nvSpPr>
            <p:cNvPr id="1045" name="Google Shape;1045;p34"/>
            <p:cNvSpPr/>
            <p:nvPr/>
          </p:nvSpPr>
          <p:spPr>
            <a:xfrm>
              <a:off x="6648362" y="3889664"/>
              <a:ext cx="26502" cy="71712"/>
            </a:xfrm>
            <a:custGeom>
              <a:rect b="b" l="l" r="r" t="t"/>
              <a:pathLst>
                <a:path extrusionOk="0" h="920" w="340">
                  <a:moveTo>
                    <a:pt x="339" y="741"/>
                  </a:moveTo>
                  <a:lnTo>
                    <a:pt x="339" y="188"/>
                  </a:lnTo>
                  <a:cubicBezTo>
                    <a:pt x="339" y="99"/>
                    <a:pt x="277" y="28"/>
                    <a:pt x="187" y="19"/>
                  </a:cubicBezTo>
                  <a:cubicBezTo>
                    <a:pt x="89" y="1"/>
                    <a:pt x="0" y="81"/>
                    <a:pt x="0" y="188"/>
                  </a:cubicBezTo>
                  <a:lnTo>
                    <a:pt x="0" y="741"/>
                  </a:lnTo>
                  <a:cubicBezTo>
                    <a:pt x="0" y="839"/>
                    <a:pt x="89" y="920"/>
                    <a:pt x="187" y="911"/>
                  </a:cubicBezTo>
                  <a:cubicBezTo>
                    <a:pt x="277" y="902"/>
                    <a:pt x="339" y="822"/>
                    <a:pt x="339" y="74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34"/>
            <p:cNvSpPr/>
            <p:nvPr/>
          </p:nvSpPr>
          <p:spPr>
            <a:xfrm>
              <a:off x="6756787" y="3921700"/>
              <a:ext cx="59864" cy="59864"/>
            </a:xfrm>
            <a:custGeom>
              <a:rect b="b" l="l" r="r" t="t"/>
              <a:pathLst>
                <a:path extrusionOk="0" h="768" w="768">
                  <a:moveTo>
                    <a:pt x="304" y="705"/>
                  </a:moveTo>
                  <a:lnTo>
                    <a:pt x="697" y="312"/>
                  </a:lnTo>
                  <a:cubicBezTo>
                    <a:pt x="768" y="241"/>
                    <a:pt x="768" y="134"/>
                    <a:pt x="697" y="63"/>
                  </a:cubicBezTo>
                  <a:cubicBezTo>
                    <a:pt x="634" y="0"/>
                    <a:pt x="527" y="0"/>
                    <a:pt x="456" y="63"/>
                  </a:cubicBezTo>
                  <a:lnTo>
                    <a:pt x="63" y="455"/>
                  </a:lnTo>
                  <a:cubicBezTo>
                    <a:pt x="1" y="527"/>
                    <a:pt x="1" y="634"/>
                    <a:pt x="63" y="705"/>
                  </a:cubicBezTo>
                  <a:cubicBezTo>
                    <a:pt x="135" y="767"/>
                    <a:pt x="242" y="767"/>
                    <a:pt x="304" y="705"/>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34"/>
            <p:cNvSpPr/>
            <p:nvPr/>
          </p:nvSpPr>
          <p:spPr>
            <a:xfrm>
              <a:off x="6505797" y="3921700"/>
              <a:ext cx="60565" cy="59864"/>
            </a:xfrm>
            <a:custGeom>
              <a:rect b="b" l="l" r="r" t="t"/>
              <a:pathLst>
                <a:path extrusionOk="0" h="768" w="777">
                  <a:moveTo>
                    <a:pt x="705" y="705"/>
                  </a:moveTo>
                  <a:cubicBezTo>
                    <a:pt x="776" y="634"/>
                    <a:pt x="776" y="527"/>
                    <a:pt x="705" y="455"/>
                  </a:cubicBezTo>
                  <a:lnTo>
                    <a:pt x="312" y="63"/>
                  </a:lnTo>
                  <a:cubicBezTo>
                    <a:pt x="241" y="0"/>
                    <a:pt x="134" y="0"/>
                    <a:pt x="72" y="63"/>
                  </a:cubicBezTo>
                  <a:cubicBezTo>
                    <a:pt x="0" y="134"/>
                    <a:pt x="0" y="241"/>
                    <a:pt x="72" y="312"/>
                  </a:cubicBezTo>
                  <a:lnTo>
                    <a:pt x="464" y="705"/>
                  </a:lnTo>
                  <a:cubicBezTo>
                    <a:pt x="527" y="767"/>
                    <a:pt x="643" y="767"/>
                    <a:pt x="705" y="705"/>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34"/>
            <p:cNvSpPr/>
            <p:nvPr/>
          </p:nvSpPr>
          <p:spPr>
            <a:xfrm>
              <a:off x="6507823" y="3980083"/>
              <a:ext cx="326210" cy="366509"/>
            </a:xfrm>
            <a:custGeom>
              <a:rect b="b" l="l" r="r" t="t"/>
              <a:pathLst>
                <a:path extrusionOk="0" h="4702" w="4185">
                  <a:moveTo>
                    <a:pt x="1981" y="2222"/>
                  </a:moveTo>
                  <a:cubicBezTo>
                    <a:pt x="1928" y="2302"/>
                    <a:pt x="1821" y="2320"/>
                    <a:pt x="1741" y="2267"/>
                  </a:cubicBezTo>
                  <a:cubicBezTo>
                    <a:pt x="1660" y="2213"/>
                    <a:pt x="1642" y="2106"/>
                    <a:pt x="1696" y="2026"/>
                  </a:cubicBezTo>
                  <a:lnTo>
                    <a:pt x="1990" y="1615"/>
                  </a:lnTo>
                  <a:lnTo>
                    <a:pt x="1616" y="1615"/>
                  </a:lnTo>
                  <a:cubicBezTo>
                    <a:pt x="1482" y="1615"/>
                    <a:pt x="1393" y="1464"/>
                    <a:pt x="1473" y="1348"/>
                  </a:cubicBezTo>
                  <a:lnTo>
                    <a:pt x="1955" y="661"/>
                  </a:lnTo>
                  <a:cubicBezTo>
                    <a:pt x="2008" y="589"/>
                    <a:pt x="2115" y="572"/>
                    <a:pt x="2196" y="625"/>
                  </a:cubicBezTo>
                  <a:cubicBezTo>
                    <a:pt x="2276" y="679"/>
                    <a:pt x="2294" y="786"/>
                    <a:pt x="2240" y="866"/>
                  </a:cubicBezTo>
                  <a:lnTo>
                    <a:pt x="1946" y="1276"/>
                  </a:lnTo>
                  <a:lnTo>
                    <a:pt x="2320" y="1276"/>
                  </a:lnTo>
                  <a:cubicBezTo>
                    <a:pt x="2463" y="1276"/>
                    <a:pt x="2535" y="1428"/>
                    <a:pt x="2463" y="1544"/>
                  </a:cubicBezTo>
                  <a:cubicBezTo>
                    <a:pt x="2463" y="1544"/>
                    <a:pt x="2463" y="1544"/>
                    <a:pt x="1981" y="2222"/>
                  </a:cubicBezTo>
                  <a:close/>
                  <a:moveTo>
                    <a:pt x="4140" y="2632"/>
                  </a:moveTo>
                  <a:lnTo>
                    <a:pt x="3739" y="1972"/>
                  </a:lnTo>
                  <a:cubicBezTo>
                    <a:pt x="3676" y="1838"/>
                    <a:pt x="3650" y="1687"/>
                    <a:pt x="3650" y="1535"/>
                  </a:cubicBezTo>
                  <a:cubicBezTo>
                    <a:pt x="3650" y="1187"/>
                    <a:pt x="3552" y="456"/>
                    <a:pt x="2793" y="152"/>
                  </a:cubicBezTo>
                  <a:cubicBezTo>
                    <a:pt x="2793" y="152"/>
                    <a:pt x="2793" y="152"/>
                    <a:pt x="2793" y="152"/>
                  </a:cubicBezTo>
                  <a:cubicBezTo>
                    <a:pt x="2463" y="18"/>
                    <a:pt x="2071" y="1"/>
                    <a:pt x="1714" y="27"/>
                  </a:cubicBezTo>
                  <a:cubicBezTo>
                    <a:pt x="1089" y="72"/>
                    <a:pt x="536" y="322"/>
                    <a:pt x="260" y="875"/>
                  </a:cubicBezTo>
                  <a:cubicBezTo>
                    <a:pt x="260" y="875"/>
                    <a:pt x="260" y="875"/>
                    <a:pt x="260" y="875"/>
                  </a:cubicBezTo>
                  <a:cubicBezTo>
                    <a:pt x="1" y="1392"/>
                    <a:pt x="81" y="2026"/>
                    <a:pt x="385" y="2516"/>
                  </a:cubicBezTo>
                  <a:cubicBezTo>
                    <a:pt x="527" y="2739"/>
                    <a:pt x="617" y="2998"/>
                    <a:pt x="643" y="3266"/>
                  </a:cubicBezTo>
                  <a:cubicBezTo>
                    <a:pt x="670" y="3614"/>
                    <a:pt x="661" y="4078"/>
                    <a:pt x="501" y="4488"/>
                  </a:cubicBezTo>
                  <a:cubicBezTo>
                    <a:pt x="456" y="4586"/>
                    <a:pt x="536" y="4702"/>
                    <a:pt x="643" y="4702"/>
                  </a:cubicBezTo>
                  <a:cubicBezTo>
                    <a:pt x="643" y="4702"/>
                    <a:pt x="643" y="4702"/>
                    <a:pt x="643" y="4702"/>
                  </a:cubicBezTo>
                  <a:lnTo>
                    <a:pt x="2490" y="4702"/>
                  </a:lnTo>
                  <a:cubicBezTo>
                    <a:pt x="2490" y="4702"/>
                    <a:pt x="2490" y="4702"/>
                    <a:pt x="2490" y="4702"/>
                  </a:cubicBezTo>
                  <a:cubicBezTo>
                    <a:pt x="2588" y="4702"/>
                    <a:pt x="2659" y="4613"/>
                    <a:pt x="2642" y="4515"/>
                  </a:cubicBezTo>
                  <a:cubicBezTo>
                    <a:pt x="2624" y="4399"/>
                    <a:pt x="2615" y="4283"/>
                    <a:pt x="2606" y="4158"/>
                  </a:cubicBezTo>
                  <a:cubicBezTo>
                    <a:pt x="2865" y="4220"/>
                    <a:pt x="3248" y="4283"/>
                    <a:pt x="3516" y="4149"/>
                  </a:cubicBezTo>
                  <a:cubicBezTo>
                    <a:pt x="3783" y="4024"/>
                    <a:pt x="3578" y="3703"/>
                    <a:pt x="3614" y="2900"/>
                  </a:cubicBezTo>
                  <a:lnTo>
                    <a:pt x="4033" y="2846"/>
                  </a:lnTo>
                  <a:cubicBezTo>
                    <a:pt x="4131" y="2829"/>
                    <a:pt x="4185" y="2722"/>
                    <a:pt x="4140" y="2632"/>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9" name="Google Shape;1049;p34"/>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Case timeline</a:t>
            </a:r>
            <a:endParaRPr/>
          </a:p>
        </p:txBody>
      </p:sp>
      <p:grpSp>
        <p:nvGrpSpPr>
          <p:cNvPr id="1050" name="Google Shape;1050;p34"/>
          <p:cNvGrpSpPr/>
          <p:nvPr/>
        </p:nvGrpSpPr>
        <p:grpSpPr>
          <a:xfrm>
            <a:off x="8062312" y="1370264"/>
            <a:ext cx="1009646" cy="1650594"/>
            <a:chOff x="12028488" y="1270000"/>
            <a:chExt cx="1312862" cy="2146300"/>
          </a:xfrm>
        </p:grpSpPr>
        <p:sp>
          <p:nvSpPr>
            <p:cNvPr id="1051" name="Google Shape;1051;p34"/>
            <p:cNvSpPr/>
            <p:nvPr/>
          </p:nvSpPr>
          <p:spPr>
            <a:xfrm>
              <a:off x="12731750" y="2901950"/>
              <a:ext cx="609600" cy="514350"/>
            </a:xfrm>
            <a:custGeom>
              <a:rect b="b" l="l" r="r" t="t"/>
              <a:pathLst>
                <a:path extrusionOk="0" h="136" w="161">
                  <a:moveTo>
                    <a:pt x="107" y="31"/>
                  </a:moveTo>
                  <a:cubicBezTo>
                    <a:pt x="102" y="30"/>
                    <a:pt x="98" y="30"/>
                    <a:pt x="93" y="30"/>
                  </a:cubicBezTo>
                  <a:cubicBezTo>
                    <a:pt x="71" y="29"/>
                    <a:pt x="50" y="29"/>
                    <a:pt x="28" y="29"/>
                  </a:cubicBezTo>
                  <a:cubicBezTo>
                    <a:pt x="19" y="29"/>
                    <a:pt x="13" y="22"/>
                    <a:pt x="15" y="13"/>
                  </a:cubicBezTo>
                  <a:cubicBezTo>
                    <a:pt x="16" y="5"/>
                    <a:pt x="20" y="1"/>
                    <a:pt x="28" y="1"/>
                  </a:cubicBezTo>
                  <a:cubicBezTo>
                    <a:pt x="69" y="1"/>
                    <a:pt x="109" y="1"/>
                    <a:pt x="149" y="0"/>
                  </a:cubicBezTo>
                  <a:cubicBezTo>
                    <a:pt x="154" y="0"/>
                    <a:pt x="156" y="2"/>
                    <a:pt x="157" y="7"/>
                  </a:cubicBezTo>
                  <a:cubicBezTo>
                    <a:pt x="159" y="18"/>
                    <a:pt x="157" y="28"/>
                    <a:pt x="148" y="34"/>
                  </a:cubicBezTo>
                  <a:cubicBezTo>
                    <a:pt x="126" y="51"/>
                    <a:pt x="103" y="66"/>
                    <a:pt x="80" y="82"/>
                  </a:cubicBezTo>
                  <a:cubicBezTo>
                    <a:pt x="69" y="90"/>
                    <a:pt x="58" y="97"/>
                    <a:pt x="47" y="104"/>
                  </a:cubicBezTo>
                  <a:cubicBezTo>
                    <a:pt x="46" y="105"/>
                    <a:pt x="45" y="106"/>
                    <a:pt x="43" y="107"/>
                  </a:cubicBezTo>
                  <a:cubicBezTo>
                    <a:pt x="48" y="108"/>
                    <a:pt x="51" y="108"/>
                    <a:pt x="54" y="108"/>
                  </a:cubicBezTo>
                  <a:cubicBezTo>
                    <a:pt x="86" y="109"/>
                    <a:pt x="119" y="109"/>
                    <a:pt x="151" y="109"/>
                  </a:cubicBezTo>
                  <a:cubicBezTo>
                    <a:pt x="156" y="109"/>
                    <a:pt x="159" y="110"/>
                    <a:pt x="160" y="115"/>
                  </a:cubicBezTo>
                  <a:cubicBezTo>
                    <a:pt x="161" y="119"/>
                    <a:pt x="161" y="123"/>
                    <a:pt x="161" y="126"/>
                  </a:cubicBezTo>
                  <a:cubicBezTo>
                    <a:pt x="161" y="134"/>
                    <a:pt x="158" y="136"/>
                    <a:pt x="150" y="136"/>
                  </a:cubicBezTo>
                  <a:cubicBezTo>
                    <a:pt x="115" y="136"/>
                    <a:pt x="79" y="136"/>
                    <a:pt x="44" y="136"/>
                  </a:cubicBezTo>
                  <a:cubicBezTo>
                    <a:pt x="34" y="136"/>
                    <a:pt x="24" y="136"/>
                    <a:pt x="14" y="136"/>
                  </a:cubicBezTo>
                  <a:cubicBezTo>
                    <a:pt x="5" y="136"/>
                    <a:pt x="2" y="133"/>
                    <a:pt x="1" y="124"/>
                  </a:cubicBezTo>
                  <a:cubicBezTo>
                    <a:pt x="0" y="111"/>
                    <a:pt x="6" y="101"/>
                    <a:pt x="16" y="94"/>
                  </a:cubicBezTo>
                  <a:cubicBezTo>
                    <a:pt x="24" y="89"/>
                    <a:pt x="32" y="84"/>
                    <a:pt x="39" y="79"/>
                  </a:cubicBezTo>
                  <a:cubicBezTo>
                    <a:pt x="61" y="64"/>
                    <a:pt x="82" y="50"/>
                    <a:pt x="103" y="35"/>
                  </a:cubicBezTo>
                  <a:cubicBezTo>
                    <a:pt x="105" y="34"/>
                    <a:pt x="106" y="33"/>
                    <a:pt x="108" y="32"/>
                  </a:cubicBezTo>
                  <a:cubicBezTo>
                    <a:pt x="108" y="32"/>
                    <a:pt x="108" y="31"/>
                    <a:pt x="107" y="31"/>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2" name="Google Shape;1052;p34"/>
            <p:cNvSpPr/>
            <p:nvPr/>
          </p:nvSpPr>
          <p:spPr>
            <a:xfrm>
              <a:off x="12028488" y="2457450"/>
              <a:ext cx="615950" cy="512763"/>
            </a:xfrm>
            <a:custGeom>
              <a:rect b="b" l="l" r="r" t="t"/>
              <a:pathLst>
                <a:path extrusionOk="0" h="136" w="163">
                  <a:moveTo>
                    <a:pt x="46" y="108"/>
                  </a:moveTo>
                  <a:cubicBezTo>
                    <a:pt x="51" y="108"/>
                    <a:pt x="56" y="108"/>
                    <a:pt x="61" y="108"/>
                  </a:cubicBezTo>
                  <a:cubicBezTo>
                    <a:pt x="91" y="109"/>
                    <a:pt x="122" y="109"/>
                    <a:pt x="153" y="109"/>
                  </a:cubicBezTo>
                  <a:cubicBezTo>
                    <a:pt x="158" y="109"/>
                    <a:pt x="160" y="111"/>
                    <a:pt x="161" y="114"/>
                  </a:cubicBezTo>
                  <a:cubicBezTo>
                    <a:pt x="161" y="117"/>
                    <a:pt x="162" y="120"/>
                    <a:pt x="163" y="123"/>
                  </a:cubicBezTo>
                  <a:cubicBezTo>
                    <a:pt x="163" y="133"/>
                    <a:pt x="160" y="136"/>
                    <a:pt x="150" y="136"/>
                  </a:cubicBezTo>
                  <a:cubicBezTo>
                    <a:pt x="105" y="136"/>
                    <a:pt x="59" y="136"/>
                    <a:pt x="14" y="136"/>
                  </a:cubicBezTo>
                  <a:cubicBezTo>
                    <a:pt x="7" y="136"/>
                    <a:pt x="5" y="133"/>
                    <a:pt x="3" y="128"/>
                  </a:cubicBezTo>
                  <a:cubicBezTo>
                    <a:pt x="0" y="117"/>
                    <a:pt x="5" y="103"/>
                    <a:pt x="17" y="95"/>
                  </a:cubicBezTo>
                  <a:cubicBezTo>
                    <a:pt x="36" y="81"/>
                    <a:pt x="56" y="69"/>
                    <a:pt x="75" y="55"/>
                  </a:cubicBezTo>
                  <a:cubicBezTo>
                    <a:pt x="87" y="48"/>
                    <a:pt x="98" y="40"/>
                    <a:pt x="110" y="31"/>
                  </a:cubicBezTo>
                  <a:cubicBezTo>
                    <a:pt x="107" y="31"/>
                    <a:pt x="106" y="30"/>
                    <a:pt x="104" y="30"/>
                  </a:cubicBezTo>
                  <a:cubicBezTo>
                    <a:pt x="79" y="30"/>
                    <a:pt x="54" y="29"/>
                    <a:pt x="28" y="29"/>
                  </a:cubicBezTo>
                  <a:cubicBezTo>
                    <a:pt x="21" y="29"/>
                    <a:pt x="16" y="23"/>
                    <a:pt x="16" y="14"/>
                  </a:cubicBezTo>
                  <a:cubicBezTo>
                    <a:pt x="16" y="6"/>
                    <a:pt x="21" y="0"/>
                    <a:pt x="28" y="0"/>
                  </a:cubicBezTo>
                  <a:cubicBezTo>
                    <a:pt x="69" y="0"/>
                    <a:pt x="109" y="1"/>
                    <a:pt x="150" y="0"/>
                  </a:cubicBezTo>
                  <a:cubicBezTo>
                    <a:pt x="156" y="0"/>
                    <a:pt x="158" y="3"/>
                    <a:pt x="158" y="8"/>
                  </a:cubicBezTo>
                  <a:cubicBezTo>
                    <a:pt x="160" y="19"/>
                    <a:pt x="158" y="29"/>
                    <a:pt x="148" y="35"/>
                  </a:cubicBezTo>
                  <a:cubicBezTo>
                    <a:pt x="122" y="53"/>
                    <a:pt x="97" y="71"/>
                    <a:pt x="71" y="89"/>
                  </a:cubicBezTo>
                  <a:cubicBezTo>
                    <a:pt x="63" y="95"/>
                    <a:pt x="54" y="100"/>
                    <a:pt x="45" y="106"/>
                  </a:cubicBezTo>
                  <a:cubicBezTo>
                    <a:pt x="45" y="106"/>
                    <a:pt x="45" y="107"/>
                    <a:pt x="46" y="108"/>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3" name="Google Shape;1053;p34"/>
            <p:cNvSpPr/>
            <p:nvPr/>
          </p:nvSpPr>
          <p:spPr>
            <a:xfrm>
              <a:off x="12526963" y="1270000"/>
              <a:ext cx="398463" cy="334963"/>
            </a:xfrm>
            <a:custGeom>
              <a:rect b="b" l="l" r="r" t="t"/>
              <a:pathLst>
                <a:path extrusionOk="0" h="89" w="105">
                  <a:moveTo>
                    <a:pt x="29" y="71"/>
                  </a:moveTo>
                  <a:cubicBezTo>
                    <a:pt x="38" y="71"/>
                    <a:pt x="47" y="71"/>
                    <a:pt x="55" y="71"/>
                  </a:cubicBezTo>
                  <a:cubicBezTo>
                    <a:pt x="69" y="71"/>
                    <a:pt x="83" y="71"/>
                    <a:pt x="97" y="71"/>
                  </a:cubicBezTo>
                  <a:cubicBezTo>
                    <a:pt x="102" y="71"/>
                    <a:pt x="104" y="74"/>
                    <a:pt x="104" y="81"/>
                  </a:cubicBezTo>
                  <a:cubicBezTo>
                    <a:pt x="105" y="87"/>
                    <a:pt x="103" y="89"/>
                    <a:pt x="97" y="89"/>
                  </a:cubicBezTo>
                  <a:cubicBezTo>
                    <a:pt x="68" y="89"/>
                    <a:pt x="39" y="89"/>
                    <a:pt x="10" y="89"/>
                  </a:cubicBezTo>
                  <a:cubicBezTo>
                    <a:pt x="3" y="89"/>
                    <a:pt x="0" y="86"/>
                    <a:pt x="0" y="79"/>
                  </a:cubicBezTo>
                  <a:cubicBezTo>
                    <a:pt x="1" y="71"/>
                    <a:pt x="5" y="65"/>
                    <a:pt x="12" y="61"/>
                  </a:cubicBezTo>
                  <a:cubicBezTo>
                    <a:pt x="29" y="49"/>
                    <a:pt x="47" y="37"/>
                    <a:pt x="64" y="25"/>
                  </a:cubicBezTo>
                  <a:cubicBezTo>
                    <a:pt x="66" y="24"/>
                    <a:pt x="67" y="23"/>
                    <a:pt x="70" y="21"/>
                  </a:cubicBezTo>
                  <a:cubicBezTo>
                    <a:pt x="67" y="20"/>
                    <a:pt x="66" y="20"/>
                    <a:pt x="64" y="20"/>
                  </a:cubicBezTo>
                  <a:cubicBezTo>
                    <a:pt x="49" y="20"/>
                    <a:pt x="33" y="20"/>
                    <a:pt x="18" y="19"/>
                  </a:cubicBezTo>
                  <a:cubicBezTo>
                    <a:pt x="12" y="19"/>
                    <a:pt x="9" y="16"/>
                    <a:pt x="9" y="10"/>
                  </a:cubicBezTo>
                  <a:cubicBezTo>
                    <a:pt x="9" y="4"/>
                    <a:pt x="12" y="1"/>
                    <a:pt x="18" y="1"/>
                  </a:cubicBezTo>
                  <a:cubicBezTo>
                    <a:pt x="44" y="1"/>
                    <a:pt x="70" y="1"/>
                    <a:pt x="95" y="1"/>
                  </a:cubicBezTo>
                  <a:cubicBezTo>
                    <a:pt x="100" y="0"/>
                    <a:pt x="102" y="2"/>
                    <a:pt x="102" y="6"/>
                  </a:cubicBezTo>
                  <a:cubicBezTo>
                    <a:pt x="103" y="14"/>
                    <a:pt x="101" y="20"/>
                    <a:pt x="95" y="24"/>
                  </a:cubicBezTo>
                  <a:cubicBezTo>
                    <a:pt x="75" y="37"/>
                    <a:pt x="56" y="50"/>
                    <a:pt x="37" y="64"/>
                  </a:cubicBezTo>
                  <a:cubicBezTo>
                    <a:pt x="34" y="66"/>
                    <a:pt x="31" y="67"/>
                    <a:pt x="29" y="69"/>
                  </a:cubicBezTo>
                  <a:cubicBezTo>
                    <a:pt x="29" y="70"/>
                    <a:pt x="29" y="70"/>
                    <a:pt x="29" y="71"/>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4" name="Google Shape;1054;p34"/>
            <p:cNvSpPr/>
            <p:nvPr/>
          </p:nvSpPr>
          <p:spPr>
            <a:xfrm>
              <a:off x="12269788" y="1782763"/>
              <a:ext cx="401638" cy="331788"/>
            </a:xfrm>
            <a:custGeom>
              <a:rect b="b" l="l" r="r" t="t"/>
              <a:pathLst>
                <a:path extrusionOk="0" h="88" w="106">
                  <a:moveTo>
                    <a:pt x="30" y="70"/>
                  </a:moveTo>
                  <a:cubicBezTo>
                    <a:pt x="38" y="70"/>
                    <a:pt x="46" y="70"/>
                    <a:pt x="54" y="70"/>
                  </a:cubicBezTo>
                  <a:cubicBezTo>
                    <a:pt x="69" y="70"/>
                    <a:pt x="84" y="70"/>
                    <a:pt x="99" y="71"/>
                  </a:cubicBezTo>
                  <a:cubicBezTo>
                    <a:pt x="104" y="71"/>
                    <a:pt x="106" y="74"/>
                    <a:pt x="106" y="80"/>
                  </a:cubicBezTo>
                  <a:cubicBezTo>
                    <a:pt x="106" y="85"/>
                    <a:pt x="105" y="88"/>
                    <a:pt x="98" y="88"/>
                  </a:cubicBezTo>
                  <a:cubicBezTo>
                    <a:pt x="69" y="88"/>
                    <a:pt x="39" y="88"/>
                    <a:pt x="9" y="88"/>
                  </a:cubicBezTo>
                  <a:cubicBezTo>
                    <a:pt x="4" y="88"/>
                    <a:pt x="2" y="86"/>
                    <a:pt x="2" y="82"/>
                  </a:cubicBezTo>
                  <a:cubicBezTo>
                    <a:pt x="0" y="72"/>
                    <a:pt x="5" y="65"/>
                    <a:pt x="13" y="60"/>
                  </a:cubicBezTo>
                  <a:cubicBezTo>
                    <a:pt x="30" y="48"/>
                    <a:pt x="47" y="37"/>
                    <a:pt x="64" y="25"/>
                  </a:cubicBezTo>
                  <a:cubicBezTo>
                    <a:pt x="66" y="24"/>
                    <a:pt x="68" y="22"/>
                    <a:pt x="71" y="20"/>
                  </a:cubicBezTo>
                  <a:cubicBezTo>
                    <a:pt x="69" y="20"/>
                    <a:pt x="67" y="19"/>
                    <a:pt x="66" y="19"/>
                  </a:cubicBezTo>
                  <a:cubicBezTo>
                    <a:pt x="50" y="19"/>
                    <a:pt x="35" y="19"/>
                    <a:pt x="19" y="18"/>
                  </a:cubicBezTo>
                  <a:cubicBezTo>
                    <a:pt x="13" y="18"/>
                    <a:pt x="10" y="15"/>
                    <a:pt x="10" y="9"/>
                  </a:cubicBezTo>
                  <a:cubicBezTo>
                    <a:pt x="10" y="3"/>
                    <a:pt x="14" y="0"/>
                    <a:pt x="19" y="0"/>
                  </a:cubicBezTo>
                  <a:cubicBezTo>
                    <a:pt x="45" y="0"/>
                    <a:pt x="71" y="0"/>
                    <a:pt x="97" y="0"/>
                  </a:cubicBezTo>
                  <a:cubicBezTo>
                    <a:pt x="101" y="0"/>
                    <a:pt x="103" y="1"/>
                    <a:pt x="103" y="5"/>
                  </a:cubicBezTo>
                  <a:cubicBezTo>
                    <a:pt x="104" y="12"/>
                    <a:pt x="103" y="18"/>
                    <a:pt x="97" y="23"/>
                  </a:cubicBezTo>
                  <a:cubicBezTo>
                    <a:pt x="83" y="32"/>
                    <a:pt x="70" y="42"/>
                    <a:pt x="56" y="51"/>
                  </a:cubicBezTo>
                  <a:cubicBezTo>
                    <a:pt x="48" y="57"/>
                    <a:pt x="39" y="62"/>
                    <a:pt x="30" y="68"/>
                  </a:cubicBezTo>
                  <a:cubicBezTo>
                    <a:pt x="30" y="69"/>
                    <a:pt x="30" y="70"/>
                    <a:pt x="30" y="70"/>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5" name="Google Shape;1055;p34"/>
            <p:cNvSpPr/>
            <p:nvPr/>
          </p:nvSpPr>
          <p:spPr>
            <a:xfrm>
              <a:off x="12822238" y="2152650"/>
              <a:ext cx="393700" cy="334963"/>
            </a:xfrm>
            <a:custGeom>
              <a:rect b="b" l="l" r="r" t="t"/>
              <a:pathLst>
                <a:path extrusionOk="0" h="89" w="104">
                  <a:moveTo>
                    <a:pt x="30" y="71"/>
                  </a:moveTo>
                  <a:cubicBezTo>
                    <a:pt x="52" y="71"/>
                    <a:pt x="74" y="71"/>
                    <a:pt x="96" y="71"/>
                  </a:cubicBezTo>
                  <a:cubicBezTo>
                    <a:pt x="98" y="71"/>
                    <a:pt x="103" y="72"/>
                    <a:pt x="103" y="74"/>
                  </a:cubicBezTo>
                  <a:cubicBezTo>
                    <a:pt x="104" y="78"/>
                    <a:pt x="104" y="82"/>
                    <a:pt x="103" y="86"/>
                  </a:cubicBezTo>
                  <a:cubicBezTo>
                    <a:pt x="103" y="87"/>
                    <a:pt x="101" y="88"/>
                    <a:pt x="99" y="88"/>
                  </a:cubicBezTo>
                  <a:cubicBezTo>
                    <a:pt x="69" y="88"/>
                    <a:pt x="38" y="88"/>
                    <a:pt x="8" y="89"/>
                  </a:cubicBezTo>
                  <a:cubicBezTo>
                    <a:pt x="2" y="89"/>
                    <a:pt x="1" y="85"/>
                    <a:pt x="1" y="81"/>
                  </a:cubicBezTo>
                  <a:cubicBezTo>
                    <a:pt x="0" y="72"/>
                    <a:pt x="4" y="66"/>
                    <a:pt x="11" y="61"/>
                  </a:cubicBezTo>
                  <a:cubicBezTo>
                    <a:pt x="28" y="50"/>
                    <a:pt x="44" y="38"/>
                    <a:pt x="61" y="27"/>
                  </a:cubicBezTo>
                  <a:cubicBezTo>
                    <a:pt x="64" y="25"/>
                    <a:pt x="67" y="23"/>
                    <a:pt x="71" y="20"/>
                  </a:cubicBezTo>
                  <a:cubicBezTo>
                    <a:pt x="66" y="20"/>
                    <a:pt x="63" y="19"/>
                    <a:pt x="60" y="19"/>
                  </a:cubicBezTo>
                  <a:cubicBezTo>
                    <a:pt x="45" y="19"/>
                    <a:pt x="31" y="19"/>
                    <a:pt x="17" y="19"/>
                  </a:cubicBezTo>
                  <a:cubicBezTo>
                    <a:pt x="13" y="19"/>
                    <a:pt x="10" y="15"/>
                    <a:pt x="9" y="9"/>
                  </a:cubicBezTo>
                  <a:cubicBezTo>
                    <a:pt x="9" y="4"/>
                    <a:pt x="12" y="0"/>
                    <a:pt x="17" y="0"/>
                  </a:cubicBezTo>
                  <a:cubicBezTo>
                    <a:pt x="44" y="0"/>
                    <a:pt x="70" y="1"/>
                    <a:pt x="96" y="0"/>
                  </a:cubicBezTo>
                  <a:cubicBezTo>
                    <a:pt x="101" y="0"/>
                    <a:pt x="102" y="3"/>
                    <a:pt x="103" y="7"/>
                  </a:cubicBezTo>
                  <a:cubicBezTo>
                    <a:pt x="103" y="14"/>
                    <a:pt x="100" y="20"/>
                    <a:pt x="94" y="24"/>
                  </a:cubicBezTo>
                  <a:cubicBezTo>
                    <a:pt x="78" y="35"/>
                    <a:pt x="61" y="47"/>
                    <a:pt x="44" y="58"/>
                  </a:cubicBezTo>
                  <a:cubicBezTo>
                    <a:pt x="39" y="62"/>
                    <a:pt x="34" y="65"/>
                    <a:pt x="29" y="68"/>
                  </a:cubicBezTo>
                  <a:cubicBezTo>
                    <a:pt x="29" y="69"/>
                    <a:pt x="30" y="70"/>
                    <a:pt x="30" y="71"/>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56" name="Google Shape;1056;p34"/>
          <p:cNvGrpSpPr/>
          <p:nvPr/>
        </p:nvGrpSpPr>
        <p:grpSpPr>
          <a:xfrm>
            <a:off x="221470" y="3128097"/>
            <a:ext cx="1009646" cy="1650594"/>
            <a:chOff x="12028488" y="1270000"/>
            <a:chExt cx="1312862" cy="2146300"/>
          </a:xfrm>
        </p:grpSpPr>
        <p:sp>
          <p:nvSpPr>
            <p:cNvPr id="1057" name="Google Shape;1057;p34"/>
            <p:cNvSpPr/>
            <p:nvPr/>
          </p:nvSpPr>
          <p:spPr>
            <a:xfrm>
              <a:off x="12731750" y="2901950"/>
              <a:ext cx="609600" cy="514350"/>
            </a:xfrm>
            <a:custGeom>
              <a:rect b="b" l="l" r="r" t="t"/>
              <a:pathLst>
                <a:path extrusionOk="0" h="136" w="161">
                  <a:moveTo>
                    <a:pt x="107" y="31"/>
                  </a:moveTo>
                  <a:cubicBezTo>
                    <a:pt x="102" y="30"/>
                    <a:pt x="98" y="30"/>
                    <a:pt x="93" y="30"/>
                  </a:cubicBezTo>
                  <a:cubicBezTo>
                    <a:pt x="71" y="29"/>
                    <a:pt x="50" y="29"/>
                    <a:pt x="28" y="29"/>
                  </a:cubicBezTo>
                  <a:cubicBezTo>
                    <a:pt x="19" y="29"/>
                    <a:pt x="13" y="22"/>
                    <a:pt x="15" y="13"/>
                  </a:cubicBezTo>
                  <a:cubicBezTo>
                    <a:pt x="16" y="5"/>
                    <a:pt x="20" y="1"/>
                    <a:pt x="28" y="1"/>
                  </a:cubicBezTo>
                  <a:cubicBezTo>
                    <a:pt x="69" y="1"/>
                    <a:pt x="109" y="1"/>
                    <a:pt x="149" y="0"/>
                  </a:cubicBezTo>
                  <a:cubicBezTo>
                    <a:pt x="154" y="0"/>
                    <a:pt x="156" y="2"/>
                    <a:pt x="157" y="7"/>
                  </a:cubicBezTo>
                  <a:cubicBezTo>
                    <a:pt x="159" y="18"/>
                    <a:pt x="157" y="28"/>
                    <a:pt x="148" y="34"/>
                  </a:cubicBezTo>
                  <a:cubicBezTo>
                    <a:pt x="126" y="51"/>
                    <a:pt x="103" y="66"/>
                    <a:pt x="80" y="82"/>
                  </a:cubicBezTo>
                  <a:cubicBezTo>
                    <a:pt x="69" y="90"/>
                    <a:pt x="58" y="97"/>
                    <a:pt x="47" y="104"/>
                  </a:cubicBezTo>
                  <a:cubicBezTo>
                    <a:pt x="46" y="105"/>
                    <a:pt x="45" y="106"/>
                    <a:pt x="43" y="107"/>
                  </a:cubicBezTo>
                  <a:cubicBezTo>
                    <a:pt x="48" y="108"/>
                    <a:pt x="51" y="108"/>
                    <a:pt x="54" y="108"/>
                  </a:cubicBezTo>
                  <a:cubicBezTo>
                    <a:pt x="86" y="109"/>
                    <a:pt x="119" y="109"/>
                    <a:pt x="151" y="109"/>
                  </a:cubicBezTo>
                  <a:cubicBezTo>
                    <a:pt x="156" y="109"/>
                    <a:pt x="159" y="110"/>
                    <a:pt x="160" y="115"/>
                  </a:cubicBezTo>
                  <a:cubicBezTo>
                    <a:pt x="161" y="119"/>
                    <a:pt x="161" y="123"/>
                    <a:pt x="161" y="126"/>
                  </a:cubicBezTo>
                  <a:cubicBezTo>
                    <a:pt x="161" y="134"/>
                    <a:pt x="158" y="136"/>
                    <a:pt x="150" y="136"/>
                  </a:cubicBezTo>
                  <a:cubicBezTo>
                    <a:pt x="115" y="136"/>
                    <a:pt x="79" y="136"/>
                    <a:pt x="44" y="136"/>
                  </a:cubicBezTo>
                  <a:cubicBezTo>
                    <a:pt x="34" y="136"/>
                    <a:pt x="24" y="136"/>
                    <a:pt x="14" y="136"/>
                  </a:cubicBezTo>
                  <a:cubicBezTo>
                    <a:pt x="5" y="136"/>
                    <a:pt x="2" y="133"/>
                    <a:pt x="1" y="124"/>
                  </a:cubicBezTo>
                  <a:cubicBezTo>
                    <a:pt x="0" y="111"/>
                    <a:pt x="6" y="101"/>
                    <a:pt x="16" y="94"/>
                  </a:cubicBezTo>
                  <a:cubicBezTo>
                    <a:pt x="24" y="89"/>
                    <a:pt x="32" y="84"/>
                    <a:pt x="39" y="79"/>
                  </a:cubicBezTo>
                  <a:cubicBezTo>
                    <a:pt x="61" y="64"/>
                    <a:pt x="82" y="50"/>
                    <a:pt x="103" y="35"/>
                  </a:cubicBezTo>
                  <a:cubicBezTo>
                    <a:pt x="105" y="34"/>
                    <a:pt x="106" y="33"/>
                    <a:pt x="108" y="32"/>
                  </a:cubicBezTo>
                  <a:cubicBezTo>
                    <a:pt x="108" y="32"/>
                    <a:pt x="108" y="31"/>
                    <a:pt x="107" y="31"/>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8" name="Google Shape;1058;p34"/>
            <p:cNvSpPr/>
            <p:nvPr/>
          </p:nvSpPr>
          <p:spPr>
            <a:xfrm>
              <a:off x="12028488" y="2457450"/>
              <a:ext cx="615950" cy="512763"/>
            </a:xfrm>
            <a:custGeom>
              <a:rect b="b" l="l" r="r" t="t"/>
              <a:pathLst>
                <a:path extrusionOk="0" h="136" w="163">
                  <a:moveTo>
                    <a:pt x="46" y="108"/>
                  </a:moveTo>
                  <a:cubicBezTo>
                    <a:pt x="51" y="108"/>
                    <a:pt x="56" y="108"/>
                    <a:pt x="61" y="108"/>
                  </a:cubicBezTo>
                  <a:cubicBezTo>
                    <a:pt x="91" y="109"/>
                    <a:pt x="122" y="109"/>
                    <a:pt x="153" y="109"/>
                  </a:cubicBezTo>
                  <a:cubicBezTo>
                    <a:pt x="158" y="109"/>
                    <a:pt x="160" y="111"/>
                    <a:pt x="161" y="114"/>
                  </a:cubicBezTo>
                  <a:cubicBezTo>
                    <a:pt x="161" y="117"/>
                    <a:pt x="162" y="120"/>
                    <a:pt x="163" y="123"/>
                  </a:cubicBezTo>
                  <a:cubicBezTo>
                    <a:pt x="163" y="133"/>
                    <a:pt x="160" y="136"/>
                    <a:pt x="150" y="136"/>
                  </a:cubicBezTo>
                  <a:cubicBezTo>
                    <a:pt x="105" y="136"/>
                    <a:pt x="59" y="136"/>
                    <a:pt x="14" y="136"/>
                  </a:cubicBezTo>
                  <a:cubicBezTo>
                    <a:pt x="7" y="136"/>
                    <a:pt x="5" y="133"/>
                    <a:pt x="3" y="128"/>
                  </a:cubicBezTo>
                  <a:cubicBezTo>
                    <a:pt x="0" y="117"/>
                    <a:pt x="5" y="103"/>
                    <a:pt x="17" y="95"/>
                  </a:cubicBezTo>
                  <a:cubicBezTo>
                    <a:pt x="36" y="81"/>
                    <a:pt x="56" y="69"/>
                    <a:pt x="75" y="55"/>
                  </a:cubicBezTo>
                  <a:cubicBezTo>
                    <a:pt x="87" y="48"/>
                    <a:pt x="98" y="40"/>
                    <a:pt x="110" y="31"/>
                  </a:cubicBezTo>
                  <a:cubicBezTo>
                    <a:pt x="107" y="31"/>
                    <a:pt x="106" y="30"/>
                    <a:pt x="104" y="30"/>
                  </a:cubicBezTo>
                  <a:cubicBezTo>
                    <a:pt x="79" y="30"/>
                    <a:pt x="54" y="29"/>
                    <a:pt x="28" y="29"/>
                  </a:cubicBezTo>
                  <a:cubicBezTo>
                    <a:pt x="21" y="29"/>
                    <a:pt x="16" y="23"/>
                    <a:pt x="16" y="14"/>
                  </a:cubicBezTo>
                  <a:cubicBezTo>
                    <a:pt x="16" y="6"/>
                    <a:pt x="21" y="0"/>
                    <a:pt x="28" y="0"/>
                  </a:cubicBezTo>
                  <a:cubicBezTo>
                    <a:pt x="69" y="0"/>
                    <a:pt x="109" y="1"/>
                    <a:pt x="150" y="0"/>
                  </a:cubicBezTo>
                  <a:cubicBezTo>
                    <a:pt x="156" y="0"/>
                    <a:pt x="158" y="3"/>
                    <a:pt x="158" y="8"/>
                  </a:cubicBezTo>
                  <a:cubicBezTo>
                    <a:pt x="160" y="19"/>
                    <a:pt x="158" y="29"/>
                    <a:pt x="148" y="35"/>
                  </a:cubicBezTo>
                  <a:cubicBezTo>
                    <a:pt x="122" y="53"/>
                    <a:pt x="97" y="71"/>
                    <a:pt x="71" y="89"/>
                  </a:cubicBezTo>
                  <a:cubicBezTo>
                    <a:pt x="63" y="95"/>
                    <a:pt x="54" y="100"/>
                    <a:pt x="45" y="106"/>
                  </a:cubicBezTo>
                  <a:cubicBezTo>
                    <a:pt x="45" y="106"/>
                    <a:pt x="45" y="107"/>
                    <a:pt x="46" y="108"/>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9" name="Google Shape;1059;p34"/>
            <p:cNvSpPr/>
            <p:nvPr/>
          </p:nvSpPr>
          <p:spPr>
            <a:xfrm>
              <a:off x="12526963" y="1270000"/>
              <a:ext cx="398463" cy="334963"/>
            </a:xfrm>
            <a:custGeom>
              <a:rect b="b" l="l" r="r" t="t"/>
              <a:pathLst>
                <a:path extrusionOk="0" h="89" w="105">
                  <a:moveTo>
                    <a:pt x="29" y="71"/>
                  </a:moveTo>
                  <a:cubicBezTo>
                    <a:pt x="38" y="71"/>
                    <a:pt x="47" y="71"/>
                    <a:pt x="55" y="71"/>
                  </a:cubicBezTo>
                  <a:cubicBezTo>
                    <a:pt x="69" y="71"/>
                    <a:pt x="83" y="71"/>
                    <a:pt x="97" y="71"/>
                  </a:cubicBezTo>
                  <a:cubicBezTo>
                    <a:pt x="102" y="71"/>
                    <a:pt x="104" y="74"/>
                    <a:pt x="104" y="81"/>
                  </a:cubicBezTo>
                  <a:cubicBezTo>
                    <a:pt x="105" y="87"/>
                    <a:pt x="103" y="89"/>
                    <a:pt x="97" y="89"/>
                  </a:cubicBezTo>
                  <a:cubicBezTo>
                    <a:pt x="68" y="89"/>
                    <a:pt x="39" y="89"/>
                    <a:pt x="10" y="89"/>
                  </a:cubicBezTo>
                  <a:cubicBezTo>
                    <a:pt x="3" y="89"/>
                    <a:pt x="0" y="86"/>
                    <a:pt x="0" y="79"/>
                  </a:cubicBezTo>
                  <a:cubicBezTo>
                    <a:pt x="1" y="71"/>
                    <a:pt x="5" y="65"/>
                    <a:pt x="12" y="61"/>
                  </a:cubicBezTo>
                  <a:cubicBezTo>
                    <a:pt x="29" y="49"/>
                    <a:pt x="47" y="37"/>
                    <a:pt x="64" y="25"/>
                  </a:cubicBezTo>
                  <a:cubicBezTo>
                    <a:pt x="66" y="24"/>
                    <a:pt x="67" y="23"/>
                    <a:pt x="70" y="21"/>
                  </a:cubicBezTo>
                  <a:cubicBezTo>
                    <a:pt x="67" y="20"/>
                    <a:pt x="66" y="20"/>
                    <a:pt x="64" y="20"/>
                  </a:cubicBezTo>
                  <a:cubicBezTo>
                    <a:pt x="49" y="20"/>
                    <a:pt x="33" y="20"/>
                    <a:pt x="18" y="19"/>
                  </a:cubicBezTo>
                  <a:cubicBezTo>
                    <a:pt x="12" y="19"/>
                    <a:pt x="9" y="16"/>
                    <a:pt x="9" y="10"/>
                  </a:cubicBezTo>
                  <a:cubicBezTo>
                    <a:pt x="9" y="4"/>
                    <a:pt x="12" y="1"/>
                    <a:pt x="18" y="1"/>
                  </a:cubicBezTo>
                  <a:cubicBezTo>
                    <a:pt x="44" y="1"/>
                    <a:pt x="70" y="1"/>
                    <a:pt x="95" y="1"/>
                  </a:cubicBezTo>
                  <a:cubicBezTo>
                    <a:pt x="100" y="0"/>
                    <a:pt x="102" y="2"/>
                    <a:pt x="102" y="6"/>
                  </a:cubicBezTo>
                  <a:cubicBezTo>
                    <a:pt x="103" y="14"/>
                    <a:pt x="101" y="20"/>
                    <a:pt x="95" y="24"/>
                  </a:cubicBezTo>
                  <a:cubicBezTo>
                    <a:pt x="75" y="37"/>
                    <a:pt x="56" y="50"/>
                    <a:pt x="37" y="64"/>
                  </a:cubicBezTo>
                  <a:cubicBezTo>
                    <a:pt x="34" y="66"/>
                    <a:pt x="31" y="67"/>
                    <a:pt x="29" y="69"/>
                  </a:cubicBezTo>
                  <a:cubicBezTo>
                    <a:pt x="29" y="70"/>
                    <a:pt x="29" y="70"/>
                    <a:pt x="29" y="71"/>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0" name="Google Shape;1060;p34"/>
            <p:cNvSpPr/>
            <p:nvPr/>
          </p:nvSpPr>
          <p:spPr>
            <a:xfrm>
              <a:off x="12269788" y="1782763"/>
              <a:ext cx="401638" cy="331788"/>
            </a:xfrm>
            <a:custGeom>
              <a:rect b="b" l="l" r="r" t="t"/>
              <a:pathLst>
                <a:path extrusionOk="0" h="88" w="106">
                  <a:moveTo>
                    <a:pt x="30" y="70"/>
                  </a:moveTo>
                  <a:cubicBezTo>
                    <a:pt x="38" y="70"/>
                    <a:pt x="46" y="70"/>
                    <a:pt x="54" y="70"/>
                  </a:cubicBezTo>
                  <a:cubicBezTo>
                    <a:pt x="69" y="70"/>
                    <a:pt x="84" y="70"/>
                    <a:pt x="99" y="71"/>
                  </a:cubicBezTo>
                  <a:cubicBezTo>
                    <a:pt x="104" y="71"/>
                    <a:pt x="106" y="74"/>
                    <a:pt x="106" y="80"/>
                  </a:cubicBezTo>
                  <a:cubicBezTo>
                    <a:pt x="106" y="85"/>
                    <a:pt x="105" y="88"/>
                    <a:pt x="98" y="88"/>
                  </a:cubicBezTo>
                  <a:cubicBezTo>
                    <a:pt x="69" y="88"/>
                    <a:pt x="39" y="88"/>
                    <a:pt x="9" y="88"/>
                  </a:cubicBezTo>
                  <a:cubicBezTo>
                    <a:pt x="4" y="88"/>
                    <a:pt x="2" y="86"/>
                    <a:pt x="2" y="82"/>
                  </a:cubicBezTo>
                  <a:cubicBezTo>
                    <a:pt x="0" y="72"/>
                    <a:pt x="5" y="65"/>
                    <a:pt x="13" y="60"/>
                  </a:cubicBezTo>
                  <a:cubicBezTo>
                    <a:pt x="30" y="48"/>
                    <a:pt x="47" y="37"/>
                    <a:pt x="64" y="25"/>
                  </a:cubicBezTo>
                  <a:cubicBezTo>
                    <a:pt x="66" y="24"/>
                    <a:pt x="68" y="22"/>
                    <a:pt x="71" y="20"/>
                  </a:cubicBezTo>
                  <a:cubicBezTo>
                    <a:pt x="69" y="20"/>
                    <a:pt x="67" y="19"/>
                    <a:pt x="66" y="19"/>
                  </a:cubicBezTo>
                  <a:cubicBezTo>
                    <a:pt x="50" y="19"/>
                    <a:pt x="35" y="19"/>
                    <a:pt x="19" y="18"/>
                  </a:cubicBezTo>
                  <a:cubicBezTo>
                    <a:pt x="13" y="18"/>
                    <a:pt x="10" y="15"/>
                    <a:pt x="10" y="9"/>
                  </a:cubicBezTo>
                  <a:cubicBezTo>
                    <a:pt x="10" y="3"/>
                    <a:pt x="14" y="0"/>
                    <a:pt x="19" y="0"/>
                  </a:cubicBezTo>
                  <a:cubicBezTo>
                    <a:pt x="45" y="0"/>
                    <a:pt x="71" y="0"/>
                    <a:pt x="97" y="0"/>
                  </a:cubicBezTo>
                  <a:cubicBezTo>
                    <a:pt x="101" y="0"/>
                    <a:pt x="103" y="1"/>
                    <a:pt x="103" y="5"/>
                  </a:cubicBezTo>
                  <a:cubicBezTo>
                    <a:pt x="104" y="12"/>
                    <a:pt x="103" y="18"/>
                    <a:pt x="97" y="23"/>
                  </a:cubicBezTo>
                  <a:cubicBezTo>
                    <a:pt x="83" y="32"/>
                    <a:pt x="70" y="42"/>
                    <a:pt x="56" y="51"/>
                  </a:cubicBezTo>
                  <a:cubicBezTo>
                    <a:pt x="48" y="57"/>
                    <a:pt x="39" y="62"/>
                    <a:pt x="30" y="68"/>
                  </a:cubicBezTo>
                  <a:cubicBezTo>
                    <a:pt x="30" y="69"/>
                    <a:pt x="30" y="70"/>
                    <a:pt x="30" y="70"/>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1" name="Google Shape;1061;p34"/>
            <p:cNvSpPr/>
            <p:nvPr/>
          </p:nvSpPr>
          <p:spPr>
            <a:xfrm>
              <a:off x="12822238" y="2152650"/>
              <a:ext cx="393700" cy="334963"/>
            </a:xfrm>
            <a:custGeom>
              <a:rect b="b" l="l" r="r" t="t"/>
              <a:pathLst>
                <a:path extrusionOk="0" h="89" w="104">
                  <a:moveTo>
                    <a:pt x="30" y="71"/>
                  </a:moveTo>
                  <a:cubicBezTo>
                    <a:pt x="52" y="71"/>
                    <a:pt x="74" y="71"/>
                    <a:pt x="96" y="71"/>
                  </a:cubicBezTo>
                  <a:cubicBezTo>
                    <a:pt x="98" y="71"/>
                    <a:pt x="103" y="72"/>
                    <a:pt x="103" y="74"/>
                  </a:cubicBezTo>
                  <a:cubicBezTo>
                    <a:pt x="104" y="78"/>
                    <a:pt x="104" y="82"/>
                    <a:pt x="103" y="86"/>
                  </a:cubicBezTo>
                  <a:cubicBezTo>
                    <a:pt x="103" y="87"/>
                    <a:pt x="101" y="88"/>
                    <a:pt x="99" y="88"/>
                  </a:cubicBezTo>
                  <a:cubicBezTo>
                    <a:pt x="69" y="88"/>
                    <a:pt x="38" y="88"/>
                    <a:pt x="8" y="89"/>
                  </a:cubicBezTo>
                  <a:cubicBezTo>
                    <a:pt x="2" y="89"/>
                    <a:pt x="1" y="85"/>
                    <a:pt x="1" y="81"/>
                  </a:cubicBezTo>
                  <a:cubicBezTo>
                    <a:pt x="0" y="72"/>
                    <a:pt x="4" y="66"/>
                    <a:pt x="11" y="61"/>
                  </a:cubicBezTo>
                  <a:cubicBezTo>
                    <a:pt x="28" y="50"/>
                    <a:pt x="44" y="38"/>
                    <a:pt x="61" y="27"/>
                  </a:cubicBezTo>
                  <a:cubicBezTo>
                    <a:pt x="64" y="25"/>
                    <a:pt x="67" y="23"/>
                    <a:pt x="71" y="20"/>
                  </a:cubicBezTo>
                  <a:cubicBezTo>
                    <a:pt x="66" y="20"/>
                    <a:pt x="63" y="19"/>
                    <a:pt x="60" y="19"/>
                  </a:cubicBezTo>
                  <a:cubicBezTo>
                    <a:pt x="45" y="19"/>
                    <a:pt x="31" y="19"/>
                    <a:pt x="17" y="19"/>
                  </a:cubicBezTo>
                  <a:cubicBezTo>
                    <a:pt x="13" y="19"/>
                    <a:pt x="10" y="15"/>
                    <a:pt x="9" y="9"/>
                  </a:cubicBezTo>
                  <a:cubicBezTo>
                    <a:pt x="9" y="4"/>
                    <a:pt x="12" y="0"/>
                    <a:pt x="17" y="0"/>
                  </a:cubicBezTo>
                  <a:cubicBezTo>
                    <a:pt x="44" y="0"/>
                    <a:pt x="70" y="1"/>
                    <a:pt x="96" y="0"/>
                  </a:cubicBezTo>
                  <a:cubicBezTo>
                    <a:pt x="101" y="0"/>
                    <a:pt x="102" y="3"/>
                    <a:pt x="103" y="7"/>
                  </a:cubicBezTo>
                  <a:cubicBezTo>
                    <a:pt x="103" y="14"/>
                    <a:pt x="100" y="20"/>
                    <a:pt x="94" y="24"/>
                  </a:cubicBezTo>
                  <a:cubicBezTo>
                    <a:pt x="78" y="35"/>
                    <a:pt x="61" y="47"/>
                    <a:pt x="44" y="58"/>
                  </a:cubicBezTo>
                  <a:cubicBezTo>
                    <a:pt x="39" y="62"/>
                    <a:pt x="34" y="65"/>
                    <a:pt x="29" y="68"/>
                  </a:cubicBezTo>
                  <a:cubicBezTo>
                    <a:pt x="29" y="69"/>
                    <a:pt x="30" y="70"/>
                    <a:pt x="30" y="71"/>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p35"/>
          <p:cNvSpPr/>
          <p:nvPr/>
        </p:nvSpPr>
        <p:spPr>
          <a:xfrm>
            <a:off x="1883900" y="2633825"/>
            <a:ext cx="5376300" cy="13848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35"/>
          <p:cNvSpPr txBox="1"/>
          <p:nvPr>
            <p:ph idx="1" type="subTitle"/>
          </p:nvPr>
        </p:nvSpPr>
        <p:spPr>
          <a:xfrm>
            <a:off x="1883900" y="4018629"/>
            <a:ext cx="5376300" cy="40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600"/>
              <a:buNone/>
            </a:pPr>
            <a:r>
              <a:rPr lang="en"/>
              <a:t>Big numbers catch your audience’s attention</a:t>
            </a:r>
            <a:endParaRPr/>
          </a:p>
        </p:txBody>
      </p:sp>
      <p:grpSp>
        <p:nvGrpSpPr>
          <p:cNvPr id="1068" name="Google Shape;1068;p35"/>
          <p:cNvGrpSpPr/>
          <p:nvPr/>
        </p:nvGrpSpPr>
        <p:grpSpPr>
          <a:xfrm>
            <a:off x="3644535" y="651900"/>
            <a:ext cx="1854835" cy="1757394"/>
            <a:chOff x="3644535" y="392900"/>
            <a:chExt cx="1854835" cy="1757394"/>
          </a:xfrm>
        </p:grpSpPr>
        <p:sp>
          <p:nvSpPr>
            <p:cNvPr id="1069" name="Google Shape;1069;p35"/>
            <p:cNvSpPr/>
            <p:nvPr/>
          </p:nvSpPr>
          <p:spPr>
            <a:xfrm>
              <a:off x="3659737" y="411956"/>
              <a:ext cx="1810942" cy="1709648"/>
            </a:xfrm>
            <a:custGeom>
              <a:rect b="b" l="l" r="r" t="t"/>
              <a:pathLst>
                <a:path extrusionOk="0" h="7985" w="8458">
                  <a:moveTo>
                    <a:pt x="1" y="0"/>
                  </a:moveTo>
                  <a:lnTo>
                    <a:pt x="1" y="7985"/>
                  </a:lnTo>
                  <a:lnTo>
                    <a:pt x="8458" y="7985"/>
                  </a:lnTo>
                  <a:lnTo>
                    <a:pt x="8458" y="0"/>
                  </a:lnTo>
                  <a:close/>
                </a:path>
              </a:pathLst>
            </a:custGeom>
            <a:solidFill>
              <a:schemeClr val="accent4"/>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35"/>
            <p:cNvSpPr/>
            <p:nvPr/>
          </p:nvSpPr>
          <p:spPr>
            <a:xfrm>
              <a:off x="3804903" y="486466"/>
              <a:ext cx="1062200" cy="1062187"/>
            </a:xfrm>
            <a:custGeom>
              <a:rect b="b" l="l" r="r" t="t"/>
              <a:pathLst>
                <a:path extrusionOk="0" h="4961" w="4961">
                  <a:moveTo>
                    <a:pt x="2481" y="0"/>
                  </a:moveTo>
                  <a:cubicBezTo>
                    <a:pt x="1107" y="0"/>
                    <a:pt x="1" y="1107"/>
                    <a:pt x="1" y="2480"/>
                  </a:cubicBezTo>
                  <a:cubicBezTo>
                    <a:pt x="1" y="3845"/>
                    <a:pt x="1107" y="4960"/>
                    <a:pt x="2481" y="4960"/>
                  </a:cubicBezTo>
                  <a:cubicBezTo>
                    <a:pt x="3846" y="4960"/>
                    <a:pt x="4961" y="3845"/>
                    <a:pt x="4961" y="2480"/>
                  </a:cubicBezTo>
                  <a:cubicBezTo>
                    <a:pt x="4961" y="2409"/>
                    <a:pt x="4961" y="2347"/>
                    <a:pt x="4952" y="2284"/>
                  </a:cubicBezTo>
                  <a:cubicBezTo>
                    <a:pt x="4747" y="3087"/>
                    <a:pt x="4015" y="3685"/>
                    <a:pt x="3141" y="3685"/>
                  </a:cubicBezTo>
                  <a:cubicBezTo>
                    <a:pt x="2106" y="3685"/>
                    <a:pt x="1276" y="2846"/>
                    <a:pt x="1276" y="1811"/>
                  </a:cubicBezTo>
                  <a:cubicBezTo>
                    <a:pt x="1276" y="946"/>
                    <a:pt x="1865" y="214"/>
                    <a:pt x="2677" y="9"/>
                  </a:cubicBezTo>
                  <a:cubicBezTo>
                    <a:pt x="2606" y="0"/>
                    <a:pt x="2543" y="0"/>
                    <a:pt x="248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35"/>
            <p:cNvSpPr/>
            <p:nvPr/>
          </p:nvSpPr>
          <p:spPr>
            <a:xfrm>
              <a:off x="4542298" y="392900"/>
              <a:ext cx="57381" cy="1757394"/>
            </a:xfrm>
            <a:custGeom>
              <a:rect b="b" l="l" r="r" t="t"/>
              <a:pathLst>
                <a:path extrusionOk="0" h="8208" w="268">
                  <a:moveTo>
                    <a:pt x="0" y="0"/>
                  </a:moveTo>
                  <a:lnTo>
                    <a:pt x="0" y="8208"/>
                  </a:lnTo>
                  <a:lnTo>
                    <a:pt x="268" y="8208"/>
                  </a:lnTo>
                  <a:lnTo>
                    <a:pt x="268"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35"/>
            <p:cNvSpPr/>
            <p:nvPr/>
          </p:nvSpPr>
          <p:spPr>
            <a:xfrm>
              <a:off x="3644535" y="1242914"/>
              <a:ext cx="1854835" cy="57381"/>
            </a:xfrm>
            <a:custGeom>
              <a:rect b="b" l="l" r="r" t="t"/>
              <a:pathLst>
                <a:path extrusionOk="0" h="268" w="8663">
                  <a:moveTo>
                    <a:pt x="0" y="0"/>
                  </a:moveTo>
                  <a:lnTo>
                    <a:pt x="0" y="268"/>
                  </a:lnTo>
                  <a:lnTo>
                    <a:pt x="8663" y="268"/>
                  </a:lnTo>
                  <a:lnTo>
                    <a:pt x="8663"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35"/>
            <p:cNvSpPr/>
            <p:nvPr/>
          </p:nvSpPr>
          <p:spPr>
            <a:xfrm>
              <a:off x="4876524" y="1546521"/>
              <a:ext cx="17343" cy="15416"/>
            </a:xfrm>
            <a:custGeom>
              <a:rect b="b" l="l" r="r" t="t"/>
              <a:pathLst>
                <a:path extrusionOk="0" h="72" w="81">
                  <a:moveTo>
                    <a:pt x="45" y="1"/>
                  </a:moveTo>
                  <a:cubicBezTo>
                    <a:pt x="18" y="1"/>
                    <a:pt x="0" y="9"/>
                    <a:pt x="0" y="36"/>
                  </a:cubicBezTo>
                  <a:cubicBezTo>
                    <a:pt x="0" y="54"/>
                    <a:pt x="18" y="72"/>
                    <a:pt x="45" y="72"/>
                  </a:cubicBezTo>
                  <a:cubicBezTo>
                    <a:pt x="63" y="72"/>
                    <a:pt x="81" y="54"/>
                    <a:pt x="81" y="36"/>
                  </a:cubicBezTo>
                  <a:cubicBezTo>
                    <a:pt x="81" y="9"/>
                    <a:pt x="63" y="1"/>
                    <a:pt x="4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35"/>
            <p:cNvSpPr/>
            <p:nvPr/>
          </p:nvSpPr>
          <p:spPr>
            <a:xfrm>
              <a:off x="5086566" y="1428119"/>
              <a:ext cx="44107" cy="44106"/>
            </a:xfrm>
            <a:custGeom>
              <a:rect b="b" l="l" r="r" t="t"/>
              <a:pathLst>
                <a:path extrusionOk="0" h="206" w="206">
                  <a:moveTo>
                    <a:pt x="99" y="0"/>
                  </a:moveTo>
                  <a:cubicBezTo>
                    <a:pt x="45" y="0"/>
                    <a:pt x="1" y="45"/>
                    <a:pt x="1" y="107"/>
                  </a:cubicBezTo>
                  <a:cubicBezTo>
                    <a:pt x="1" y="161"/>
                    <a:pt x="45" y="206"/>
                    <a:pt x="99" y="206"/>
                  </a:cubicBezTo>
                  <a:cubicBezTo>
                    <a:pt x="161" y="206"/>
                    <a:pt x="206" y="161"/>
                    <a:pt x="206" y="107"/>
                  </a:cubicBezTo>
                  <a:cubicBezTo>
                    <a:pt x="206" y="45"/>
                    <a:pt x="161" y="0"/>
                    <a:pt x="9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35"/>
            <p:cNvSpPr/>
            <p:nvPr/>
          </p:nvSpPr>
          <p:spPr>
            <a:xfrm>
              <a:off x="4991073" y="1796815"/>
              <a:ext cx="32759" cy="32544"/>
            </a:xfrm>
            <a:custGeom>
              <a:rect b="b" l="l" r="r" t="t"/>
              <a:pathLst>
                <a:path extrusionOk="0" h="152" w="153">
                  <a:moveTo>
                    <a:pt x="72" y="0"/>
                  </a:moveTo>
                  <a:cubicBezTo>
                    <a:pt x="27" y="0"/>
                    <a:pt x="1" y="36"/>
                    <a:pt x="1" y="72"/>
                  </a:cubicBezTo>
                  <a:cubicBezTo>
                    <a:pt x="1" y="116"/>
                    <a:pt x="27" y="152"/>
                    <a:pt x="72" y="152"/>
                  </a:cubicBezTo>
                  <a:cubicBezTo>
                    <a:pt x="117" y="152"/>
                    <a:pt x="152" y="116"/>
                    <a:pt x="152" y="72"/>
                  </a:cubicBezTo>
                  <a:cubicBezTo>
                    <a:pt x="152" y="36"/>
                    <a:pt x="117" y="0"/>
                    <a:pt x="7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35"/>
            <p:cNvSpPr/>
            <p:nvPr/>
          </p:nvSpPr>
          <p:spPr>
            <a:xfrm>
              <a:off x="5353989" y="1834927"/>
              <a:ext cx="32759" cy="32758"/>
            </a:xfrm>
            <a:custGeom>
              <a:rect b="b" l="l" r="r" t="t"/>
              <a:pathLst>
                <a:path extrusionOk="0" h="153" w="153">
                  <a:moveTo>
                    <a:pt x="72" y="1"/>
                  </a:moveTo>
                  <a:cubicBezTo>
                    <a:pt x="36" y="1"/>
                    <a:pt x="1" y="36"/>
                    <a:pt x="1" y="81"/>
                  </a:cubicBezTo>
                  <a:cubicBezTo>
                    <a:pt x="1" y="117"/>
                    <a:pt x="36" y="152"/>
                    <a:pt x="72" y="152"/>
                  </a:cubicBezTo>
                  <a:cubicBezTo>
                    <a:pt x="117" y="152"/>
                    <a:pt x="152" y="117"/>
                    <a:pt x="152" y="81"/>
                  </a:cubicBezTo>
                  <a:cubicBezTo>
                    <a:pt x="152" y="36"/>
                    <a:pt x="117" y="1"/>
                    <a:pt x="7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35"/>
            <p:cNvSpPr/>
            <p:nvPr/>
          </p:nvSpPr>
          <p:spPr>
            <a:xfrm>
              <a:off x="4731357" y="1936201"/>
              <a:ext cx="28905" cy="28905"/>
            </a:xfrm>
            <a:custGeom>
              <a:rect b="b" l="l" r="r" t="t"/>
              <a:pathLst>
                <a:path extrusionOk="0" h="135" w="135">
                  <a:moveTo>
                    <a:pt x="72" y="0"/>
                  </a:moveTo>
                  <a:cubicBezTo>
                    <a:pt x="36" y="0"/>
                    <a:pt x="0" y="27"/>
                    <a:pt x="0" y="63"/>
                  </a:cubicBezTo>
                  <a:cubicBezTo>
                    <a:pt x="0" y="99"/>
                    <a:pt x="36" y="134"/>
                    <a:pt x="72" y="134"/>
                  </a:cubicBezTo>
                  <a:cubicBezTo>
                    <a:pt x="107" y="134"/>
                    <a:pt x="134" y="99"/>
                    <a:pt x="134" y="63"/>
                  </a:cubicBezTo>
                  <a:cubicBezTo>
                    <a:pt x="134" y="27"/>
                    <a:pt x="107" y="0"/>
                    <a:pt x="7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35"/>
            <p:cNvSpPr/>
            <p:nvPr/>
          </p:nvSpPr>
          <p:spPr>
            <a:xfrm>
              <a:off x="3873632" y="1558083"/>
              <a:ext cx="46034" cy="46033"/>
            </a:xfrm>
            <a:custGeom>
              <a:rect b="b" l="l" r="r" t="t"/>
              <a:pathLst>
                <a:path extrusionOk="0" h="215" w="215">
                  <a:moveTo>
                    <a:pt x="108" y="0"/>
                  </a:moveTo>
                  <a:cubicBezTo>
                    <a:pt x="45" y="0"/>
                    <a:pt x="1" y="45"/>
                    <a:pt x="1" y="107"/>
                  </a:cubicBezTo>
                  <a:cubicBezTo>
                    <a:pt x="1" y="161"/>
                    <a:pt x="45" y="214"/>
                    <a:pt x="108" y="214"/>
                  </a:cubicBezTo>
                  <a:cubicBezTo>
                    <a:pt x="161" y="214"/>
                    <a:pt x="215" y="161"/>
                    <a:pt x="215" y="107"/>
                  </a:cubicBezTo>
                  <a:cubicBezTo>
                    <a:pt x="215" y="45"/>
                    <a:pt x="161" y="0"/>
                    <a:pt x="10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35"/>
            <p:cNvSpPr/>
            <p:nvPr/>
          </p:nvSpPr>
          <p:spPr>
            <a:xfrm>
              <a:off x="4332042" y="1657216"/>
              <a:ext cx="36613" cy="36612"/>
            </a:xfrm>
            <a:custGeom>
              <a:rect b="b" l="l" r="r" t="t"/>
              <a:pathLst>
                <a:path extrusionOk="0" h="171" w="171">
                  <a:moveTo>
                    <a:pt x="81" y="1"/>
                  </a:moveTo>
                  <a:cubicBezTo>
                    <a:pt x="37" y="1"/>
                    <a:pt x="1" y="37"/>
                    <a:pt x="1" y="81"/>
                  </a:cubicBezTo>
                  <a:cubicBezTo>
                    <a:pt x="1" y="135"/>
                    <a:pt x="37" y="170"/>
                    <a:pt x="81" y="170"/>
                  </a:cubicBezTo>
                  <a:cubicBezTo>
                    <a:pt x="135" y="170"/>
                    <a:pt x="170" y="135"/>
                    <a:pt x="170" y="81"/>
                  </a:cubicBezTo>
                  <a:cubicBezTo>
                    <a:pt x="170" y="37"/>
                    <a:pt x="135" y="1"/>
                    <a:pt x="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35"/>
            <p:cNvSpPr/>
            <p:nvPr/>
          </p:nvSpPr>
          <p:spPr>
            <a:xfrm>
              <a:off x="3953924" y="1930420"/>
              <a:ext cx="19270" cy="17343"/>
            </a:xfrm>
            <a:custGeom>
              <a:rect b="b" l="l" r="r" t="t"/>
              <a:pathLst>
                <a:path extrusionOk="0" h="81" w="90">
                  <a:moveTo>
                    <a:pt x="45" y="1"/>
                  </a:moveTo>
                  <a:cubicBezTo>
                    <a:pt x="18" y="1"/>
                    <a:pt x="1" y="18"/>
                    <a:pt x="1" y="36"/>
                  </a:cubicBezTo>
                  <a:cubicBezTo>
                    <a:pt x="1" y="63"/>
                    <a:pt x="18" y="81"/>
                    <a:pt x="45" y="81"/>
                  </a:cubicBezTo>
                  <a:cubicBezTo>
                    <a:pt x="63" y="81"/>
                    <a:pt x="90" y="63"/>
                    <a:pt x="90" y="36"/>
                  </a:cubicBezTo>
                  <a:cubicBezTo>
                    <a:pt x="90" y="18"/>
                    <a:pt x="63" y="1"/>
                    <a:pt x="4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35"/>
            <p:cNvSpPr/>
            <p:nvPr/>
          </p:nvSpPr>
          <p:spPr>
            <a:xfrm>
              <a:off x="5084639" y="700361"/>
              <a:ext cx="26978" cy="26978"/>
            </a:xfrm>
            <a:custGeom>
              <a:rect b="b" l="l" r="r" t="t"/>
              <a:pathLst>
                <a:path extrusionOk="0" h="126" w="126">
                  <a:moveTo>
                    <a:pt x="63" y="1"/>
                  </a:moveTo>
                  <a:cubicBezTo>
                    <a:pt x="28" y="1"/>
                    <a:pt x="1" y="27"/>
                    <a:pt x="1" y="63"/>
                  </a:cubicBezTo>
                  <a:cubicBezTo>
                    <a:pt x="1" y="99"/>
                    <a:pt x="28" y="125"/>
                    <a:pt x="63" y="125"/>
                  </a:cubicBezTo>
                  <a:cubicBezTo>
                    <a:pt x="99" y="125"/>
                    <a:pt x="126" y="99"/>
                    <a:pt x="126" y="63"/>
                  </a:cubicBezTo>
                  <a:cubicBezTo>
                    <a:pt x="126" y="27"/>
                    <a:pt x="99" y="1"/>
                    <a:pt x="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35"/>
            <p:cNvSpPr/>
            <p:nvPr/>
          </p:nvSpPr>
          <p:spPr>
            <a:xfrm>
              <a:off x="4288150" y="763309"/>
              <a:ext cx="34686" cy="34685"/>
            </a:xfrm>
            <a:custGeom>
              <a:rect b="b" l="l" r="r" t="t"/>
              <a:pathLst>
                <a:path extrusionOk="0" h="162" w="162">
                  <a:moveTo>
                    <a:pt x="81" y="1"/>
                  </a:moveTo>
                  <a:cubicBezTo>
                    <a:pt x="36" y="1"/>
                    <a:pt x="1" y="37"/>
                    <a:pt x="1" y="81"/>
                  </a:cubicBezTo>
                  <a:cubicBezTo>
                    <a:pt x="1" y="126"/>
                    <a:pt x="36" y="162"/>
                    <a:pt x="81" y="162"/>
                  </a:cubicBezTo>
                  <a:cubicBezTo>
                    <a:pt x="126" y="162"/>
                    <a:pt x="161" y="126"/>
                    <a:pt x="161" y="81"/>
                  </a:cubicBezTo>
                  <a:cubicBezTo>
                    <a:pt x="161" y="37"/>
                    <a:pt x="126" y="1"/>
                    <a:pt x="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35"/>
            <p:cNvSpPr/>
            <p:nvPr/>
          </p:nvSpPr>
          <p:spPr>
            <a:xfrm>
              <a:off x="5220385" y="1025165"/>
              <a:ext cx="53528" cy="53527"/>
            </a:xfrm>
            <a:custGeom>
              <a:rect b="b" l="l" r="r" t="t"/>
              <a:pathLst>
                <a:path extrusionOk="0" h="250" w="250">
                  <a:moveTo>
                    <a:pt x="125" y="0"/>
                  </a:moveTo>
                  <a:cubicBezTo>
                    <a:pt x="54" y="0"/>
                    <a:pt x="0" y="54"/>
                    <a:pt x="0" y="125"/>
                  </a:cubicBezTo>
                  <a:cubicBezTo>
                    <a:pt x="0" y="187"/>
                    <a:pt x="54" y="250"/>
                    <a:pt x="125" y="250"/>
                  </a:cubicBezTo>
                  <a:cubicBezTo>
                    <a:pt x="196" y="250"/>
                    <a:pt x="250" y="187"/>
                    <a:pt x="250" y="125"/>
                  </a:cubicBezTo>
                  <a:cubicBezTo>
                    <a:pt x="250" y="54"/>
                    <a:pt x="196" y="0"/>
                    <a:pt x="12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35"/>
            <p:cNvSpPr/>
            <p:nvPr/>
          </p:nvSpPr>
          <p:spPr>
            <a:xfrm>
              <a:off x="4798160" y="765236"/>
              <a:ext cx="30832" cy="30831"/>
            </a:xfrm>
            <a:custGeom>
              <a:rect b="b" l="l" r="r" t="t"/>
              <a:pathLst>
                <a:path extrusionOk="0" h="144" w="144">
                  <a:moveTo>
                    <a:pt x="72" y="1"/>
                  </a:moveTo>
                  <a:cubicBezTo>
                    <a:pt x="27" y="1"/>
                    <a:pt x="1" y="37"/>
                    <a:pt x="1" y="72"/>
                  </a:cubicBezTo>
                  <a:cubicBezTo>
                    <a:pt x="1" y="117"/>
                    <a:pt x="27" y="144"/>
                    <a:pt x="72" y="144"/>
                  </a:cubicBezTo>
                  <a:cubicBezTo>
                    <a:pt x="108" y="144"/>
                    <a:pt x="143" y="117"/>
                    <a:pt x="143" y="72"/>
                  </a:cubicBezTo>
                  <a:cubicBezTo>
                    <a:pt x="143" y="37"/>
                    <a:pt x="108" y="1"/>
                    <a:pt x="7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35"/>
            <p:cNvSpPr/>
            <p:nvPr/>
          </p:nvSpPr>
          <p:spPr>
            <a:xfrm>
              <a:off x="5142020" y="503595"/>
              <a:ext cx="26978" cy="26978"/>
            </a:xfrm>
            <a:custGeom>
              <a:rect b="b" l="l" r="r" t="t"/>
              <a:pathLst>
                <a:path extrusionOk="0" h="126" w="126">
                  <a:moveTo>
                    <a:pt x="63" y="1"/>
                  </a:moveTo>
                  <a:cubicBezTo>
                    <a:pt x="27" y="1"/>
                    <a:pt x="0" y="27"/>
                    <a:pt x="0" y="63"/>
                  </a:cubicBezTo>
                  <a:cubicBezTo>
                    <a:pt x="0" y="90"/>
                    <a:pt x="27" y="126"/>
                    <a:pt x="63" y="126"/>
                  </a:cubicBezTo>
                  <a:cubicBezTo>
                    <a:pt x="99" y="126"/>
                    <a:pt x="125" y="90"/>
                    <a:pt x="125" y="63"/>
                  </a:cubicBezTo>
                  <a:cubicBezTo>
                    <a:pt x="125" y="27"/>
                    <a:pt x="99" y="1"/>
                    <a:pt x="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35"/>
            <p:cNvSpPr/>
            <p:nvPr/>
          </p:nvSpPr>
          <p:spPr>
            <a:xfrm>
              <a:off x="4238476" y="1015530"/>
              <a:ext cx="26978" cy="26978"/>
            </a:xfrm>
            <a:custGeom>
              <a:rect b="b" l="l" r="r" t="t"/>
              <a:pathLst>
                <a:path extrusionOk="0" h="126" w="126">
                  <a:moveTo>
                    <a:pt x="63" y="0"/>
                  </a:moveTo>
                  <a:cubicBezTo>
                    <a:pt x="28" y="0"/>
                    <a:pt x="1" y="27"/>
                    <a:pt x="1" y="63"/>
                  </a:cubicBezTo>
                  <a:cubicBezTo>
                    <a:pt x="1" y="99"/>
                    <a:pt x="28" y="125"/>
                    <a:pt x="63" y="125"/>
                  </a:cubicBezTo>
                  <a:cubicBezTo>
                    <a:pt x="99" y="125"/>
                    <a:pt x="126" y="99"/>
                    <a:pt x="126" y="63"/>
                  </a:cubicBezTo>
                  <a:cubicBezTo>
                    <a:pt x="126" y="27"/>
                    <a:pt x="99" y="0"/>
                    <a:pt x="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35"/>
            <p:cNvSpPr/>
            <p:nvPr/>
          </p:nvSpPr>
          <p:spPr>
            <a:xfrm>
              <a:off x="4467788" y="981059"/>
              <a:ext cx="30618" cy="30831"/>
            </a:xfrm>
            <a:custGeom>
              <a:rect b="b" l="l" r="r" t="t"/>
              <a:pathLst>
                <a:path extrusionOk="0" h="144" w="143">
                  <a:moveTo>
                    <a:pt x="72" y="1"/>
                  </a:moveTo>
                  <a:cubicBezTo>
                    <a:pt x="27" y="1"/>
                    <a:pt x="0" y="37"/>
                    <a:pt x="0" y="72"/>
                  </a:cubicBezTo>
                  <a:cubicBezTo>
                    <a:pt x="0" y="117"/>
                    <a:pt x="27" y="144"/>
                    <a:pt x="72" y="144"/>
                  </a:cubicBezTo>
                  <a:cubicBezTo>
                    <a:pt x="107" y="144"/>
                    <a:pt x="143" y="117"/>
                    <a:pt x="143" y="72"/>
                  </a:cubicBezTo>
                  <a:cubicBezTo>
                    <a:pt x="143" y="37"/>
                    <a:pt x="107" y="1"/>
                    <a:pt x="7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35"/>
            <p:cNvSpPr/>
            <p:nvPr/>
          </p:nvSpPr>
          <p:spPr>
            <a:xfrm>
              <a:off x="3768719" y="572324"/>
              <a:ext cx="44107" cy="44320"/>
            </a:xfrm>
            <a:custGeom>
              <a:rect b="b" l="l" r="r" t="t"/>
              <a:pathLst>
                <a:path extrusionOk="0" h="207" w="206">
                  <a:moveTo>
                    <a:pt x="98" y="1"/>
                  </a:moveTo>
                  <a:cubicBezTo>
                    <a:pt x="45" y="1"/>
                    <a:pt x="0" y="45"/>
                    <a:pt x="0" y="99"/>
                  </a:cubicBezTo>
                  <a:cubicBezTo>
                    <a:pt x="0" y="161"/>
                    <a:pt x="45" y="206"/>
                    <a:pt x="98" y="206"/>
                  </a:cubicBezTo>
                  <a:cubicBezTo>
                    <a:pt x="161" y="206"/>
                    <a:pt x="205" y="161"/>
                    <a:pt x="205" y="99"/>
                  </a:cubicBezTo>
                  <a:cubicBezTo>
                    <a:pt x="205" y="45"/>
                    <a:pt x="161" y="1"/>
                    <a:pt x="9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89" name="Google Shape;1089;p35"/>
          <p:cNvSpPr txBox="1"/>
          <p:nvPr>
            <p:ph type="title"/>
          </p:nvPr>
        </p:nvSpPr>
        <p:spPr>
          <a:xfrm>
            <a:off x="2394450" y="2775275"/>
            <a:ext cx="4355100" cy="1101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600"/>
              <a:buNone/>
            </a:pPr>
            <a:r>
              <a:rPr lang="en"/>
              <a:t>150,000</a:t>
            </a:r>
            <a:endParaRPr/>
          </a:p>
        </p:txBody>
      </p:sp>
      <p:sp>
        <p:nvSpPr>
          <p:cNvPr id="1090" name="Google Shape;1090;p35"/>
          <p:cNvSpPr/>
          <p:nvPr/>
        </p:nvSpPr>
        <p:spPr>
          <a:xfrm>
            <a:off x="6608309" y="3201065"/>
            <a:ext cx="1857375" cy="968375"/>
          </a:xfrm>
          <a:custGeom>
            <a:rect b="b" l="l" r="r" t="t"/>
            <a:pathLst>
              <a:path extrusionOk="0" h="157" w="301">
                <a:moveTo>
                  <a:pt x="32" y="98"/>
                </a:moveTo>
                <a:cubicBezTo>
                  <a:pt x="36" y="71"/>
                  <a:pt x="55" y="52"/>
                  <a:pt x="88" y="59"/>
                </a:cubicBezTo>
                <a:cubicBezTo>
                  <a:pt x="97" y="27"/>
                  <a:pt x="115" y="4"/>
                  <a:pt x="150" y="2"/>
                </a:cubicBezTo>
                <a:cubicBezTo>
                  <a:pt x="181" y="0"/>
                  <a:pt x="201" y="17"/>
                  <a:pt x="214" y="43"/>
                </a:cubicBezTo>
                <a:cubicBezTo>
                  <a:pt x="222" y="41"/>
                  <a:pt x="228" y="38"/>
                  <a:pt x="235" y="38"/>
                </a:cubicBezTo>
                <a:cubicBezTo>
                  <a:pt x="269" y="33"/>
                  <a:pt x="296" y="58"/>
                  <a:pt x="299" y="94"/>
                </a:cubicBezTo>
                <a:cubicBezTo>
                  <a:pt x="301" y="127"/>
                  <a:pt x="275" y="157"/>
                  <a:pt x="242" y="157"/>
                </a:cubicBezTo>
                <a:cubicBezTo>
                  <a:pt x="184" y="157"/>
                  <a:pt x="126" y="157"/>
                  <a:pt x="68" y="157"/>
                </a:cubicBezTo>
                <a:cubicBezTo>
                  <a:pt x="56" y="157"/>
                  <a:pt x="43" y="157"/>
                  <a:pt x="31" y="157"/>
                </a:cubicBezTo>
                <a:cubicBezTo>
                  <a:pt x="13" y="157"/>
                  <a:pt x="1" y="145"/>
                  <a:pt x="0" y="128"/>
                </a:cubicBezTo>
                <a:cubicBezTo>
                  <a:pt x="0" y="111"/>
                  <a:pt x="12" y="99"/>
                  <a:pt x="30" y="98"/>
                </a:cubicBezTo>
                <a:cubicBezTo>
                  <a:pt x="31" y="98"/>
                  <a:pt x="31" y="98"/>
                  <a:pt x="32" y="98"/>
                </a:cubicBezTo>
                <a:close/>
              </a:path>
            </a:pathLst>
          </a:custGeom>
          <a:solidFill>
            <a:srgbClr val="8EB4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1" name="Google Shape;1091;p35"/>
          <p:cNvSpPr/>
          <p:nvPr/>
        </p:nvSpPr>
        <p:spPr>
          <a:xfrm>
            <a:off x="7811634" y="2534315"/>
            <a:ext cx="987425" cy="517525"/>
          </a:xfrm>
          <a:custGeom>
            <a:rect b="b" l="l" r="r" t="t"/>
            <a:pathLst>
              <a:path extrusionOk="0" h="84" w="160">
                <a:moveTo>
                  <a:pt x="113" y="24"/>
                </a:moveTo>
                <a:cubicBezTo>
                  <a:pt x="131" y="19"/>
                  <a:pt x="143" y="22"/>
                  <a:pt x="152" y="34"/>
                </a:cubicBezTo>
                <a:cubicBezTo>
                  <a:pt x="160" y="45"/>
                  <a:pt x="159" y="61"/>
                  <a:pt x="151" y="72"/>
                </a:cubicBezTo>
                <a:cubicBezTo>
                  <a:pt x="145" y="80"/>
                  <a:pt x="137" y="84"/>
                  <a:pt x="127" y="84"/>
                </a:cubicBezTo>
                <a:cubicBezTo>
                  <a:pt x="91" y="84"/>
                  <a:pt x="55" y="84"/>
                  <a:pt x="18" y="83"/>
                </a:cubicBezTo>
                <a:cubicBezTo>
                  <a:pt x="9" y="83"/>
                  <a:pt x="3" y="79"/>
                  <a:pt x="2" y="71"/>
                </a:cubicBezTo>
                <a:cubicBezTo>
                  <a:pt x="0" y="62"/>
                  <a:pt x="5" y="56"/>
                  <a:pt x="14" y="53"/>
                </a:cubicBezTo>
                <a:cubicBezTo>
                  <a:pt x="16" y="52"/>
                  <a:pt x="18" y="51"/>
                  <a:pt x="19" y="50"/>
                </a:cubicBezTo>
                <a:cubicBezTo>
                  <a:pt x="26" y="33"/>
                  <a:pt x="30" y="31"/>
                  <a:pt x="47" y="32"/>
                </a:cubicBezTo>
                <a:cubicBezTo>
                  <a:pt x="52" y="17"/>
                  <a:pt x="60" y="5"/>
                  <a:pt x="77" y="3"/>
                </a:cubicBezTo>
                <a:cubicBezTo>
                  <a:pt x="94" y="0"/>
                  <a:pt x="105" y="9"/>
                  <a:pt x="113" y="24"/>
                </a:cubicBezTo>
                <a:close/>
              </a:path>
            </a:pathLst>
          </a:custGeom>
          <a:solidFill>
            <a:srgbClr val="8EB4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2" name="Google Shape;1092;p35"/>
          <p:cNvSpPr/>
          <p:nvPr/>
        </p:nvSpPr>
        <p:spPr>
          <a:xfrm flipH="1">
            <a:off x="178928" y="2088359"/>
            <a:ext cx="2144234" cy="1117934"/>
          </a:xfrm>
          <a:custGeom>
            <a:rect b="b" l="l" r="r" t="t"/>
            <a:pathLst>
              <a:path extrusionOk="0" h="157" w="301">
                <a:moveTo>
                  <a:pt x="32" y="98"/>
                </a:moveTo>
                <a:cubicBezTo>
                  <a:pt x="36" y="71"/>
                  <a:pt x="55" y="52"/>
                  <a:pt x="88" y="59"/>
                </a:cubicBezTo>
                <a:cubicBezTo>
                  <a:pt x="97" y="27"/>
                  <a:pt x="115" y="4"/>
                  <a:pt x="150" y="2"/>
                </a:cubicBezTo>
                <a:cubicBezTo>
                  <a:pt x="181" y="0"/>
                  <a:pt x="201" y="17"/>
                  <a:pt x="214" y="43"/>
                </a:cubicBezTo>
                <a:cubicBezTo>
                  <a:pt x="222" y="41"/>
                  <a:pt x="228" y="38"/>
                  <a:pt x="235" y="38"/>
                </a:cubicBezTo>
                <a:cubicBezTo>
                  <a:pt x="269" y="33"/>
                  <a:pt x="296" y="58"/>
                  <a:pt x="299" y="94"/>
                </a:cubicBezTo>
                <a:cubicBezTo>
                  <a:pt x="301" y="127"/>
                  <a:pt x="275" y="157"/>
                  <a:pt x="242" y="157"/>
                </a:cubicBezTo>
                <a:cubicBezTo>
                  <a:pt x="184" y="157"/>
                  <a:pt x="126" y="157"/>
                  <a:pt x="68" y="157"/>
                </a:cubicBezTo>
                <a:cubicBezTo>
                  <a:pt x="56" y="157"/>
                  <a:pt x="43" y="157"/>
                  <a:pt x="31" y="157"/>
                </a:cubicBezTo>
                <a:cubicBezTo>
                  <a:pt x="13" y="157"/>
                  <a:pt x="1" y="145"/>
                  <a:pt x="0" y="128"/>
                </a:cubicBezTo>
                <a:cubicBezTo>
                  <a:pt x="0" y="111"/>
                  <a:pt x="12" y="99"/>
                  <a:pt x="30" y="98"/>
                </a:cubicBezTo>
                <a:cubicBezTo>
                  <a:pt x="31" y="98"/>
                  <a:pt x="31" y="98"/>
                  <a:pt x="32" y="98"/>
                </a:cubicBezTo>
                <a:close/>
              </a:path>
            </a:pathLst>
          </a:custGeom>
          <a:solidFill>
            <a:srgbClr val="8EB4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3" name="Google Shape;1093;p35"/>
          <p:cNvSpPr/>
          <p:nvPr/>
        </p:nvSpPr>
        <p:spPr>
          <a:xfrm flipH="1">
            <a:off x="2386561" y="1491239"/>
            <a:ext cx="1139926" cy="597453"/>
          </a:xfrm>
          <a:custGeom>
            <a:rect b="b" l="l" r="r" t="t"/>
            <a:pathLst>
              <a:path extrusionOk="0" h="84" w="160">
                <a:moveTo>
                  <a:pt x="113" y="24"/>
                </a:moveTo>
                <a:cubicBezTo>
                  <a:pt x="131" y="19"/>
                  <a:pt x="143" y="22"/>
                  <a:pt x="152" y="34"/>
                </a:cubicBezTo>
                <a:cubicBezTo>
                  <a:pt x="160" y="45"/>
                  <a:pt x="159" y="61"/>
                  <a:pt x="151" y="72"/>
                </a:cubicBezTo>
                <a:cubicBezTo>
                  <a:pt x="145" y="80"/>
                  <a:pt x="137" y="84"/>
                  <a:pt x="127" y="84"/>
                </a:cubicBezTo>
                <a:cubicBezTo>
                  <a:pt x="91" y="84"/>
                  <a:pt x="55" y="84"/>
                  <a:pt x="18" y="83"/>
                </a:cubicBezTo>
                <a:cubicBezTo>
                  <a:pt x="9" y="83"/>
                  <a:pt x="3" y="79"/>
                  <a:pt x="2" y="71"/>
                </a:cubicBezTo>
                <a:cubicBezTo>
                  <a:pt x="0" y="62"/>
                  <a:pt x="5" y="56"/>
                  <a:pt x="14" y="53"/>
                </a:cubicBezTo>
                <a:cubicBezTo>
                  <a:pt x="16" y="52"/>
                  <a:pt x="18" y="51"/>
                  <a:pt x="19" y="50"/>
                </a:cubicBezTo>
                <a:cubicBezTo>
                  <a:pt x="26" y="33"/>
                  <a:pt x="30" y="31"/>
                  <a:pt x="47" y="32"/>
                </a:cubicBezTo>
                <a:cubicBezTo>
                  <a:pt x="52" y="17"/>
                  <a:pt x="60" y="5"/>
                  <a:pt x="77" y="3"/>
                </a:cubicBezTo>
                <a:cubicBezTo>
                  <a:pt x="94" y="0"/>
                  <a:pt x="105" y="9"/>
                  <a:pt x="113" y="24"/>
                </a:cubicBezTo>
                <a:close/>
              </a:path>
            </a:pathLst>
          </a:custGeom>
          <a:solidFill>
            <a:srgbClr val="8EB4B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sp>
        <p:nvSpPr>
          <p:cNvPr id="1098" name="Google Shape;1098;p36"/>
          <p:cNvSpPr/>
          <p:nvPr/>
        </p:nvSpPr>
        <p:spPr>
          <a:xfrm>
            <a:off x="2253925" y="3355261"/>
            <a:ext cx="4636200" cy="8649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36"/>
          <p:cNvSpPr/>
          <p:nvPr/>
        </p:nvSpPr>
        <p:spPr>
          <a:xfrm>
            <a:off x="2253925" y="2043942"/>
            <a:ext cx="4636200" cy="8649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36"/>
          <p:cNvSpPr/>
          <p:nvPr/>
        </p:nvSpPr>
        <p:spPr>
          <a:xfrm>
            <a:off x="2253925" y="732624"/>
            <a:ext cx="4636200" cy="8649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36"/>
          <p:cNvSpPr txBox="1"/>
          <p:nvPr>
            <p:ph idx="1" type="subTitle"/>
          </p:nvPr>
        </p:nvSpPr>
        <p:spPr>
          <a:xfrm>
            <a:off x="2623200" y="1597524"/>
            <a:ext cx="3897600" cy="292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en"/>
              <a:t>Is Jupiter's rotation period</a:t>
            </a:r>
            <a:endParaRPr/>
          </a:p>
        </p:txBody>
      </p:sp>
      <p:sp>
        <p:nvSpPr>
          <p:cNvPr id="1102" name="Google Shape;1102;p36"/>
          <p:cNvSpPr txBox="1"/>
          <p:nvPr>
            <p:ph idx="2" type="title"/>
          </p:nvPr>
        </p:nvSpPr>
        <p:spPr>
          <a:xfrm>
            <a:off x="2623200" y="2153586"/>
            <a:ext cx="3897600" cy="645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t>333,000</a:t>
            </a:r>
            <a:endParaRPr/>
          </a:p>
        </p:txBody>
      </p:sp>
      <p:sp>
        <p:nvSpPr>
          <p:cNvPr id="1103" name="Google Shape;1103;p36"/>
          <p:cNvSpPr txBox="1"/>
          <p:nvPr>
            <p:ph idx="3" type="subTitle"/>
          </p:nvPr>
        </p:nvSpPr>
        <p:spPr>
          <a:xfrm>
            <a:off x="2623200" y="2908849"/>
            <a:ext cx="3897600" cy="292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en"/>
              <a:t>Earths is the Sun’s mass</a:t>
            </a:r>
            <a:endParaRPr/>
          </a:p>
        </p:txBody>
      </p:sp>
      <p:sp>
        <p:nvSpPr>
          <p:cNvPr id="1104" name="Google Shape;1104;p36"/>
          <p:cNvSpPr txBox="1"/>
          <p:nvPr>
            <p:ph idx="4" type="title"/>
          </p:nvPr>
        </p:nvSpPr>
        <p:spPr>
          <a:xfrm>
            <a:off x="2623200" y="3464898"/>
            <a:ext cx="3897600" cy="645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t>386,000 km</a:t>
            </a:r>
            <a:endParaRPr/>
          </a:p>
        </p:txBody>
      </p:sp>
      <p:sp>
        <p:nvSpPr>
          <p:cNvPr id="1105" name="Google Shape;1105;p36"/>
          <p:cNvSpPr txBox="1"/>
          <p:nvPr>
            <p:ph idx="5" type="subTitle"/>
          </p:nvPr>
        </p:nvSpPr>
        <p:spPr>
          <a:xfrm>
            <a:off x="2623200" y="4220173"/>
            <a:ext cx="3897600" cy="292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en"/>
              <a:t>Is the distance between Earth and the Moon</a:t>
            </a:r>
            <a:endParaRPr/>
          </a:p>
        </p:txBody>
      </p:sp>
      <p:sp>
        <p:nvSpPr>
          <p:cNvPr id="1106" name="Google Shape;1106;p36"/>
          <p:cNvSpPr txBox="1"/>
          <p:nvPr>
            <p:ph type="title"/>
          </p:nvPr>
        </p:nvSpPr>
        <p:spPr>
          <a:xfrm>
            <a:off x="2623200" y="842274"/>
            <a:ext cx="3897600" cy="645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t>9h 55m 23s</a:t>
            </a:r>
            <a:endParaRPr/>
          </a:p>
        </p:txBody>
      </p:sp>
      <p:pic>
        <p:nvPicPr>
          <p:cNvPr id="1107" name="Google Shape;1107;p36"/>
          <p:cNvPicPr preferRelativeResize="0"/>
          <p:nvPr/>
        </p:nvPicPr>
        <p:blipFill rotWithShape="1">
          <a:blip r:embed="rId3">
            <a:alphaModFix/>
          </a:blip>
          <a:srcRect b="0" l="0" r="0" t="0"/>
          <a:stretch/>
        </p:blipFill>
        <p:spPr>
          <a:xfrm>
            <a:off x="7029209" y="1649576"/>
            <a:ext cx="2007217" cy="2138122"/>
          </a:xfrm>
          <a:prstGeom prst="rect">
            <a:avLst/>
          </a:prstGeom>
          <a:noFill/>
          <a:ln>
            <a:noFill/>
          </a:ln>
        </p:spPr>
      </p:pic>
      <p:pic>
        <p:nvPicPr>
          <p:cNvPr id="1108" name="Google Shape;1108;p36"/>
          <p:cNvPicPr preferRelativeResize="0"/>
          <p:nvPr/>
        </p:nvPicPr>
        <p:blipFill rotWithShape="1">
          <a:blip r:embed="rId3">
            <a:alphaModFix/>
          </a:blip>
          <a:srcRect b="0" l="0" r="0" t="0"/>
          <a:stretch/>
        </p:blipFill>
        <p:spPr>
          <a:xfrm>
            <a:off x="177166" y="1743924"/>
            <a:ext cx="2007217" cy="213812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sp>
        <p:nvSpPr>
          <p:cNvPr id="1113" name="Google Shape;1113;p37"/>
          <p:cNvSpPr/>
          <p:nvPr/>
        </p:nvSpPr>
        <p:spPr>
          <a:xfrm>
            <a:off x="555950" y="539400"/>
            <a:ext cx="8031900" cy="5727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4" name="Google Shape;1114;p37"/>
          <p:cNvGrpSpPr/>
          <p:nvPr/>
        </p:nvGrpSpPr>
        <p:grpSpPr>
          <a:xfrm>
            <a:off x="3156880" y="1288589"/>
            <a:ext cx="2830459" cy="1861235"/>
            <a:chOff x="235800" y="830650"/>
            <a:chExt cx="6978450" cy="4588844"/>
          </a:xfrm>
        </p:grpSpPr>
        <p:sp>
          <p:nvSpPr>
            <p:cNvPr id="1115" name="Google Shape;1115;p37"/>
            <p:cNvSpPr/>
            <p:nvPr/>
          </p:nvSpPr>
          <p:spPr>
            <a:xfrm>
              <a:off x="235800" y="1224769"/>
              <a:ext cx="2592225" cy="4194725"/>
            </a:xfrm>
            <a:custGeom>
              <a:rect b="b" l="l" r="r" t="t"/>
              <a:pathLst>
                <a:path extrusionOk="0" h="167789" w="103689">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37"/>
            <p:cNvSpPr/>
            <p:nvPr/>
          </p:nvSpPr>
          <p:spPr>
            <a:xfrm>
              <a:off x="2370225" y="830650"/>
              <a:ext cx="1016975" cy="1158500"/>
            </a:xfrm>
            <a:custGeom>
              <a:rect b="b" l="l" r="r" t="t"/>
              <a:pathLst>
                <a:path extrusionOk="0" h="46340" w="40679">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37"/>
            <p:cNvSpPr/>
            <p:nvPr/>
          </p:nvSpPr>
          <p:spPr>
            <a:xfrm>
              <a:off x="3143325" y="1089650"/>
              <a:ext cx="4064350" cy="3503975"/>
            </a:xfrm>
            <a:custGeom>
              <a:rect b="b" l="l" r="r" t="t"/>
              <a:pathLst>
                <a:path extrusionOk="0" h="140159" w="162574">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37"/>
            <p:cNvSpPr/>
            <p:nvPr/>
          </p:nvSpPr>
          <p:spPr>
            <a:xfrm>
              <a:off x="6146600" y="3671525"/>
              <a:ext cx="342925" cy="189500"/>
            </a:xfrm>
            <a:custGeom>
              <a:rect b="b" l="l" r="r" t="t"/>
              <a:pathLst>
                <a:path extrusionOk="0" h="7580" w="13717">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37"/>
            <p:cNvSpPr/>
            <p:nvPr/>
          </p:nvSpPr>
          <p:spPr>
            <a:xfrm>
              <a:off x="5901600" y="3652500"/>
              <a:ext cx="558700" cy="402875"/>
            </a:xfrm>
            <a:custGeom>
              <a:rect b="b" l="l" r="r" t="t"/>
              <a:pathLst>
                <a:path extrusionOk="0" h="16115" w="22348">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37"/>
            <p:cNvSpPr/>
            <p:nvPr/>
          </p:nvSpPr>
          <p:spPr>
            <a:xfrm>
              <a:off x="6249675" y="4061675"/>
              <a:ext cx="964575" cy="811125"/>
            </a:xfrm>
            <a:custGeom>
              <a:rect b="b" l="l" r="r" t="t"/>
              <a:pathLst>
                <a:path extrusionOk="0" h="32445" w="38583">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21" name="Google Shape;1121;p37"/>
          <p:cNvSpPr/>
          <p:nvPr/>
        </p:nvSpPr>
        <p:spPr>
          <a:xfrm>
            <a:off x="7017587" y="1293304"/>
            <a:ext cx="22250" cy="10089"/>
          </a:xfrm>
          <a:custGeom>
            <a:rect b="b" l="l" r="r" t="t"/>
            <a:pathLst>
              <a:path extrusionOk="0" h="1908" w="4206">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869FB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37"/>
          <p:cNvSpPr txBox="1"/>
          <p:nvPr/>
        </p:nvSpPr>
        <p:spPr>
          <a:xfrm>
            <a:off x="703450" y="4330403"/>
            <a:ext cx="1809000" cy="30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Nunito"/>
                <a:ea typeface="Nunito"/>
                <a:cs typeface="Nunito"/>
                <a:sym typeface="Nunito"/>
              </a:rPr>
              <a:t>It’s a big planet</a:t>
            </a:r>
            <a:endParaRPr b="0" i="0" sz="1400" u="none" cap="none" strike="noStrike">
              <a:solidFill>
                <a:schemeClr val="dk1"/>
              </a:solidFill>
              <a:latin typeface="Nunito"/>
              <a:ea typeface="Nunito"/>
              <a:cs typeface="Nunito"/>
              <a:sym typeface="Nunito"/>
            </a:endParaRPr>
          </a:p>
        </p:txBody>
      </p:sp>
      <p:sp>
        <p:nvSpPr>
          <p:cNvPr id="1123" name="Google Shape;1123;p37"/>
          <p:cNvSpPr/>
          <p:nvPr/>
        </p:nvSpPr>
        <p:spPr>
          <a:xfrm>
            <a:off x="703375" y="3818903"/>
            <a:ext cx="1809000" cy="511500"/>
          </a:xfrm>
          <a:prstGeom prst="roundRect">
            <a:avLst>
              <a:gd fmla="val 50000" name="adj"/>
            </a:avLst>
          </a:prstGeom>
          <a:solidFill>
            <a:srgbClr val="DBA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37"/>
          <p:cNvSpPr txBox="1"/>
          <p:nvPr/>
        </p:nvSpPr>
        <p:spPr>
          <a:xfrm>
            <a:off x="953499" y="3879803"/>
            <a:ext cx="1308900" cy="38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Rubik"/>
                <a:ea typeface="Rubik"/>
                <a:cs typeface="Rubik"/>
                <a:sym typeface="Rubik"/>
              </a:rPr>
              <a:t>Jupiter</a:t>
            </a:r>
            <a:endParaRPr b="1" i="0" sz="2000" u="none" cap="none" strike="noStrike">
              <a:solidFill>
                <a:srgbClr val="FFFFFF"/>
              </a:solidFill>
              <a:latin typeface="Rubik"/>
              <a:ea typeface="Rubik"/>
              <a:cs typeface="Rubik"/>
              <a:sym typeface="Rubik"/>
            </a:endParaRPr>
          </a:p>
        </p:txBody>
      </p:sp>
      <p:sp>
        <p:nvSpPr>
          <p:cNvPr id="1125" name="Google Shape;1125;p37"/>
          <p:cNvSpPr txBox="1"/>
          <p:nvPr/>
        </p:nvSpPr>
        <p:spPr>
          <a:xfrm>
            <a:off x="2679475" y="4330403"/>
            <a:ext cx="1809000" cy="30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Nunito"/>
                <a:ea typeface="Nunito"/>
                <a:cs typeface="Nunito"/>
                <a:sym typeface="Nunito"/>
              </a:rPr>
              <a:t>We all live here</a:t>
            </a:r>
            <a:endParaRPr b="0" i="0" sz="1400" u="none" cap="none" strike="noStrike">
              <a:solidFill>
                <a:schemeClr val="dk1"/>
              </a:solidFill>
              <a:latin typeface="Nunito"/>
              <a:ea typeface="Nunito"/>
              <a:cs typeface="Nunito"/>
              <a:sym typeface="Nunito"/>
            </a:endParaRPr>
          </a:p>
        </p:txBody>
      </p:sp>
      <p:sp>
        <p:nvSpPr>
          <p:cNvPr id="1126" name="Google Shape;1126;p37"/>
          <p:cNvSpPr/>
          <p:nvPr/>
        </p:nvSpPr>
        <p:spPr>
          <a:xfrm>
            <a:off x="2679400" y="3818903"/>
            <a:ext cx="1809000" cy="511500"/>
          </a:xfrm>
          <a:prstGeom prst="roundRect">
            <a:avLst>
              <a:gd fmla="val 50000" name="adj"/>
            </a:avLst>
          </a:prstGeom>
          <a:solidFill>
            <a:srgbClr val="DBA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37"/>
          <p:cNvSpPr txBox="1"/>
          <p:nvPr/>
        </p:nvSpPr>
        <p:spPr>
          <a:xfrm>
            <a:off x="2929524" y="3879803"/>
            <a:ext cx="1308900" cy="38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Rubik"/>
                <a:ea typeface="Rubik"/>
                <a:cs typeface="Rubik"/>
                <a:sym typeface="Rubik"/>
              </a:rPr>
              <a:t>Earth</a:t>
            </a:r>
            <a:endParaRPr b="1" i="0" sz="2000" u="none" cap="none" strike="noStrike">
              <a:solidFill>
                <a:srgbClr val="FFFFFF"/>
              </a:solidFill>
              <a:latin typeface="Rubik"/>
              <a:ea typeface="Rubik"/>
              <a:cs typeface="Rubik"/>
              <a:sym typeface="Rubik"/>
            </a:endParaRPr>
          </a:p>
        </p:txBody>
      </p:sp>
      <p:sp>
        <p:nvSpPr>
          <p:cNvPr id="1128" name="Google Shape;1128;p37"/>
          <p:cNvSpPr txBox="1"/>
          <p:nvPr/>
        </p:nvSpPr>
        <p:spPr>
          <a:xfrm>
            <a:off x="4655413" y="4330403"/>
            <a:ext cx="1809000" cy="30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Nunito"/>
                <a:ea typeface="Nunito"/>
                <a:cs typeface="Nunito"/>
                <a:sym typeface="Nunito"/>
              </a:rPr>
              <a:t>Mars is a cold place</a:t>
            </a:r>
            <a:endParaRPr b="0" i="0" sz="1400" u="none" cap="none" strike="noStrike">
              <a:solidFill>
                <a:schemeClr val="dk1"/>
              </a:solidFill>
              <a:latin typeface="Nunito"/>
              <a:ea typeface="Nunito"/>
              <a:cs typeface="Nunito"/>
              <a:sym typeface="Nunito"/>
            </a:endParaRPr>
          </a:p>
        </p:txBody>
      </p:sp>
      <p:sp>
        <p:nvSpPr>
          <p:cNvPr id="1129" name="Google Shape;1129;p37"/>
          <p:cNvSpPr/>
          <p:nvPr/>
        </p:nvSpPr>
        <p:spPr>
          <a:xfrm>
            <a:off x="4655338" y="3818903"/>
            <a:ext cx="1809000" cy="511500"/>
          </a:xfrm>
          <a:prstGeom prst="roundRect">
            <a:avLst>
              <a:gd fmla="val 50000" name="adj"/>
            </a:avLst>
          </a:prstGeom>
          <a:solidFill>
            <a:srgbClr val="DBA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37"/>
          <p:cNvSpPr txBox="1"/>
          <p:nvPr/>
        </p:nvSpPr>
        <p:spPr>
          <a:xfrm>
            <a:off x="4905461" y="3879803"/>
            <a:ext cx="1308900" cy="38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Rubik"/>
                <a:ea typeface="Rubik"/>
                <a:cs typeface="Rubik"/>
                <a:sym typeface="Rubik"/>
              </a:rPr>
              <a:t>Mars</a:t>
            </a:r>
            <a:endParaRPr b="1" i="0" sz="2000" u="none" cap="none" strike="noStrike">
              <a:solidFill>
                <a:srgbClr val="FFFFFF"/>
              </a:solidFill>
              <a:latin typeface="Rubik"/>
              <a:ea typeface="Rubik"/>
              <a:cs typeface="Rubik"/>
              <a:sym typeface="Rubik"/>
            </a:endParaRPr>
          </a:p>
        </p:txBody>
      </p:sp>
      <p:sp>
        <p:nvSpPr>
          <p:cNvPr id="1131" name="Google Shape;1131;p37"/>
          <p:cNvSpPr txBox="1"/>
          <p:nvPr/>
        </p:nvSpPr>
        <p:spPr>
          <a:xfrm>
            <a:off x="6631388" y="4330403"/>
            <a:ext cx="1809000" cy="30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Nunito"/>
                <a:ea typeface="Nunito"/>
                <a:cs typeface="Nunito"/>
                <a:sym typeface="Nunito"/>
              </a:rPr>
              <a:t>It is a hot planet</a:t>
            </a:r>
            <a:endParaRPr b="0" i="0" sz="1400" u="none" cap="none" strike="noStrike">
              <a:solidFill>
                <a:schemeClr val="dk1"/>
              </a:solidFill>
              <a:latin typeface="Nunito"/>
              <a:ea typeface="Nunito"/>
              <a:cs typeface="Nunito"/>
              <a:sym typeface="Nunito"/>
            </a:endParaRPr>
          </a:p>
        </p:txBody>
      </p:sp>
      <p:sp>
        <p:nvSpPr>
          <p:cNvPr id="1132" name="Google Shape;1132;p37"/>
          <p:cNvSpPr/>
          <p:nvPr/>
        </p:nvSpPr>
        <p:spPr>
          <a:xfrm>
            <a:off x="6631388" y="3818903"/>
            <a:ext cx="1809000" cy="511500"/>
          </a:xfrm>
          <a:prstGeom prst="roundRect">
            <a:avLst>
              <a:gd fmla="val 50000" name="adj"/>
            </a:avLst>
          </a:prstGeom>
          <a:solidFill>
            <a:srgbClr val="DBA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37"/>
          <p:cNvSpPr txBox="1"/>
          <p:nvPr/>
        </p:nvSpPr>
        <p:spPr>
          <a:xfrm>
            <a:off x="6881438" y="3879803"/>
            <a:ext cx="1308900" cy="38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Rubik"/>
                <a:ea typeface="Rubik"/>
                <a:cs typeface="Rubik"/>
                <a:sym typeface="Rubik"/>
              </a:rPr>
              <a:t>Venus</a:t>
            </a:r>
            <a:endParaRPr b="1" i="0" sz="2000" u="none" cap="none" strike="noStrike">
              <a:solidFill>
                <a:srgbClr val="FFFFFF"/>
              </a:solidFill>
              <a:latin typeface="Rubik"/>
              <a:ea typeface="Rubik"/>
              <a:cs typeface="Rubik"/>
              <a:sym typeface="Rubik"/>
            </a:endParaRPr>
          </a:p>
        </p:txBody>
      </p:sp>
      <p:sp>
        <p:nvSpPr>
          <p:cNvPr id="1134" name="Google Shape;1134;p37"/>
          <p:cNvSpPr/>
          <p:nvPr/>
        </p:nvSpPr>
        <p:spPr>
          <a:xfrm>
            <a:off x="980800" y="3371700"/>
            <a:ext cx="1254300" cy="400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Rubik"/>
                <a:ea typeface="Rubik"/>
                <a:cs typeface="Rubik"/>
                <a:sym typeface="Rubik"/>
              </a:rPr>
              <a:t>10%</a:t>
            </a:r>
            <a:endParaRPr b="0" i="0" sz="1400" u="none" cap="none" strike="noStrike">
              <a:solidFill>
                <a:schemeClr val="lt1"/>
              </a:solidFill>
              <a:latin typeface="Arial"/>
              <a:ea typeface="Arial"/>
              <a:cs typeface="Arial"/>
              <a:sym typeface="Arial"/>
            </a:endParaRPr>
          </a:p>
        </p:txBody>
      </p:sp>
      <p:sp>
        <p:nvSpPr>
          <p:cNvPr id="1135" name="Google Shape;1135;p37"/>
          <p:cNvSpPr/>
          <p:nvPr/>
        </p:nvSpPr>
        <p:spPr>
          <a:xfrm>
            <a:off x="2956825" y="3371700"/>
            <a:ext cx="1254300" cy="400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Rubik"/>
                <a:ea typeface="Rubik"/>
                <a:cs typeface="Rubik"/>
                <a:sym typeface="Rubik"/>
              </a:rPr>
              <a:t>25%</a:t>
            </a:r>
            <a:endParaRPr b="0" i="0" sz="1400" u="none" cap="none" strike="noStrike">
              <a:solidFill>
                <a:schemeClr val="lt1"/>
              </a:solidFill>
              <a:latin typeface="Arial"/>
              <a:ea typeface="Arial"/>
              <a:cs typeface="Arial"/>
              <a:sym typeface="Arial"/>
            </a:endParaRPr>
          </a:p>
        </p:txBody>
      </p:sp>
      <p:sp>
        <p:nvSpPr>
          <p:cNvPr id="1136" name="Google Shape;1136;p37"/>
          <p:cNvSpPr/>
          <p:nvPr/>
        </p:nvSpPr>
        <p:spPr>
          <a:xfrm>
            <a:off x="4932850" y="3371700"/>
            <a:ext cx="1254300" cy="400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Rubik"/>
                <a:ea typeface="Rubik"/>
                <a:cs typeface="Rubik"/>
                <a:sym typeface="Rubik"/>
              </a:rPr>
              <a:t>35%</a:t>
            </a:r>
            <a:endParaRPr b="0" i="0" sz="1400" u="none" cap="none" strike="noStrike">
              <a:solidFill>
                <a:schemeClr val="lt1"/>
              </a:solidFill>
              <a:latin typeface="Arial"/>
              <a:ea typeface="Arial"/>
              <a:cs typeface="Arial"/>
              <a:sym typeface="Arial"/>
            </a:endParaRPr>
          </a:p>
        </p:txBody>
      </p:sp>
      <p:sp>
        <p:nvSpPr>
          <p:cNvPr id="1137" name="Google Shape;1137;p37"/>
          <p:cNvSpPr/>
          <p:nvPr/>
        </p:nvSpPr>
        <p:spPr>
          <a:xfrm>
            <a:off x="6908738" y="3371700"/>
            <a:ext cx="1254300" cy="400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Rubik"/>
                <a:ea typeface="Rubik"/>
                <a:cs typeface="Rubik"/>
                <a:sym typeface="Rubik"/>
              </a:rPr>
              <a:t>30%</a:t>
            </a:r>
            <a:endParaRPr b="0" i="0" sz="1400" u="none" cap="none" strike="noStrike">
              <a:solidFill>
                <a:schemeClr val="lt1"/>
              </a:solidFill>
              <a:latin typeface="Arial"/>
              <a:ea typeface="Arial"/>
              <a:cs typeface="Arial"/>
              <a:sym typeface="Arial"/>
            </a:endParaRPr>
          </a:p>
        </p:txBody>
      </p:sp>
      <p:grpSp>
        <p:nvGrpSpPr>
          <p:cNvPr id="1138" name="Google Shape;1138;p37"/>
          <p:cNvGrpSpPr/>
          <p:nvPr/>
        </p:nvGrpSpPr>
        <p:grpSpPr>
          <a:xfrm>
            <a:off x="3424160" y="1933983"/>
            <a:ext cx="216100" cy="201160"/>
            <a:chOff x="1527350" y="3714188"/>
            <a:chExt cx="861301" cy="801753"/>
          </a:xfrm>
        </p:grpSpPr>
        <p:sp>
          <p:nvSpPr>
            <p:cNvPr id="1139" name="Google Shape;1139;p37"/>
            <p:cNvSpPr/>
            <p:nvPr/>
          </p:nvSpPr>
          <p:spPr>
            <a:xfrm>
              <a:off x="1527350" y="3714188"/>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37"/>
            <p:cNvSpPr/>
            <p:nvPr/>
          </p:nvSpPr>
          <p:spPr>
            <a:xfrm>
              <a:off x="1654550" y="3811625"/>
              <a:ext cx="606900" cy="606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41" name="Google Shape;1141;p37"/>
          <p:cNvGrpSpPr/>
          <p:nvPr/>
        </p:nvGrpSpPr>
        <p:grpSpPr>
          <a:xfrm>
            <a:off x="3920010" y="2533433"/>
            <a:ext cx="216100" cy="201160"/>
            <a:chOff x="1527350" y="3714188"/>
            <a:chExt cx="861301" cy="801753"/>
          </a:xfrm>
        </p:grpSpPr>
        <p:sp>
          <p:nvSpPr>
            <p:cNvPr id="1142" name="Google Shape;1142;p37"/>
            <p:cNvSpPr/>
            <p:nvPr/>
          </p:nvSpPr>
          <p:spPr>
            <a:xfrm>
              <a:off x="1527350" y="3714188"/>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37"/>
            <p:cNvSpPr/>
            <p:nvPr/>
          </p:nvSpPr>
          <p:spPr>
            <a:xfrm>
              <a:off x="1654550" y="3811625"/>
              <a:ext cx="606900" cy="606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44" name="Google Shape;1144;p37"/>
          <p:cNvGrpSpPr/>
          <p:nvPr/>
        </p:nvGrpSpPr>
        <p:grpSpPr>
          <a:xfrm>
            <a:off x="4655435" y="2135158"/>
            <a:ext cx="216100" cy="201160"/>
            <a:chOff x="1527350" y="3714188"/>
            <a:chExt cx="861301" cy="801753"/>
          </a:xfrm>
        </p:grpSpPr>
        <p:sp>
          <p:nvSpPr>
            <p:cNvPr id="1145" name="Google Shape;1145;p37"/>
            <p:cNvSpPr/>
            <p:nvPr/>
          </p:nvSpPr>
          <p:spPr>
            <a:xfrm>
              <a:off x="1527350" y="3714188"/>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37"/>
            <p:cNvSpPr/>
            <p:nvPr/>
          </p:nvSpPr>
          <p:spPr>
            <a:xfrm>
              <a:off x="1654550" y="3811625"/>
              <a:ext cx="606900" cy="606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47" name="Google Shape;1147;p37"/>
          <p:cNvGrpSpPr/>
          <p:nvPr/>
        </p:nvGrpSpPr>
        <p:grpSpPr>
          <a:xfrm>
            <a:off x="4995860" y="1772508"/>
            <a:ext cx="216100" cy="201160"/>
            <a:chOff x="1527350" y="3714188"/>
            <a:chExt cx="861301" cy="801753"/>
          </a:xfrm>
        </p:grpSpPr>
        <p:sp>
          <p:nvSpPr>
            <p:cNvPr id="1148" name="Google Shape;1148;p37"/>
            <p:cNvSpPr/>
            <p:nvPr/>
          </p:nvSpPr>
          <p:spPr>
            <a:xfrm>
              <a:off x="1527350" y="3714188"/>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37"/>
            <p:cNvSpPr/>
            <p:nvPr/>
          </p:nvSpPr>
          <p:spPr>
            <a:xfrm>
              <a:off x="1654550" y="3811625"/>
              <a:ext cx="606900" cy="606900"/>
            </a:xfrm>
            <a:prstGeom prst="ellipse">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150" name="Google Shape;1150;p37"/>
          <p:cNvCxnSpPr>
            <a:stCxn id="1134" idx="0"/>
            <a:endCxn id="1140" idx="2"/>
          </p:cNvCxnSpPr>
          <p:nvPr/>
        </p:nvCxnSpPr>
        <p:spPr>
          <a:xfrm rot="-5400000">
            <a:off x="1863400" y="1779150"/>
            <a:ext cx="1337100" cy="1848000"/>
          </a:xfrm>
          <a:prstGeom prst="bentConnector2">
            <a:avLst/>
          </a:prstGeom>
          <a:noFill/>
          <a:ln cap="flat" cmpd="sng" w="9525">
            <a:solidFill>
              <a:schemeClr val="accent4"/>
            </a:solidFill>
            <a:prstDash val="solid"/>
            <a:round/>
            <a:headEnd len="sm" w="sm" type="none"/>
            <a:tailEnd len="sm" w="sm" type="none"/>
          </a:ln>
        </p:spPr>
      </p:cxnSp>
      <p:cxnSp>
        <p:nvCxnSpPr>
          <p:cNvPr id="1151" name="Google Shape;1151;p37"/>
          <p:cNvCxnSpPr>
            <a:stCxn id="1135" idx="0"/>
            <a:endCxn id="1143" idx="2"/>
          </p:cNvCxnSpPr>
          <p:nvPr/>
        </p:nvCxnSpPr>
        <p:spPr>
          <a:xfrm rot="-5400000">
            <a:off x="3399025" y="2818950"/>
            <a:ext cx="737700" cy="367800"/>
          </a:xfrm>
          <a:prstGeom prst="bentConnector2">
            <a:avLst/>
          </a:prstGeom>
          <a:noFill/>
          <a:ln cap="flat" cmpd="sng" w="9525">
            <a:solidFill>
              <a:schemeClr val="accent4"/>
            </a:solidFill>
            <a:prstDash val="solid"/>
            <a:round/>
            <a:headEnd len="sm" w="sm" type="none"/>
            <a:tailEnd len="sm" w="sm" type="none"/>
          </a:ln>
        </p:spPr>
      </p:cxnSp>
      <p:cxnSp>
        <p:nvCxnSpPr>
          <p:cNvPr id="1152" name="Google Shape;1152;p37"/>
          <p:cNvCxnSpPr>
            <a:stCxn id="1136" idx="0"/>
            <a:endCxn id="1146" idx="6"/>
          </p:cNvCxnSpPr>
          <p:nvPr/>
        </p:nvCxnSpPr>
        <p:spPr>
          <a:xfrm flipH="1" rot="5400000">
            <a:off x="4631800" y="2443500"/>
            <a:ext cx="1136100" cy="720300"/>
          </a:xfrm>
          <a:prstGeom prst="bentConnector2">
            <a:avLst/>
          </a:prstGeom>
          <a:noFill/>
          <a:ln cap="flat" cmpd="sng" w="9525">
            <a:solidFill>
              <a:schemeClr val="accent4"/>
            </a:solidFill>
            <a:prstDash val="solid"/>
            <a:round/>
            <a:headEnd len="sm" w="sm" type="none"/>
            <a:tailEnd len="sm" w="sm" type="none"/>
          </a:ln>
        </p:spPr>
      </p:cxnSp>
      <p:cxnSp>
        <p:nvCxnSpPr>
          <p:cNvPr id="1153" name="Google Shape;1153;p37"/>
          <p:cNvCxnSpPr>
            <a:stCxn id="1137" idx="0"/>
            <a:endCxn id="1149" idx="6"/>
          </p:cNvCxnSpPr>
          <p:nvPr/>
        </p:nvCxnSpPr>
        <p:spPr>
          <a:xfrm flipH="1" rot="5400000">
            <a:off x="5608688" y="1444500"/>
            <a:ext cx="1498500" cy="2355900"/>
          </a:xfrm>
          <a:prstGeom prst="bentConnector2">
            <a:avLst/>
          </a:prstGeom>
          <a:noFill/>
          <a:ln cap="flat" cmpd="sng" w="9525">
            <a:solidFill>
              <a:schemeClr val="accent4"/>
            </a:solidFill>
            <a:prstDash val="solid"/>
            <a:round/>
            <a:headEnd len="sm" w="sm" type="none"/>
            <a:tailEnd len="sm" w="sm" type="none"/>
          </a:ln>
        </p:spPr>
      </p:cxnSp>
      <p:sp>
        <p:nvSpPr>
          <p:cNvPr id="1154" name="Google Shape;1154;p37"/>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Higher incidence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sp>
        <p:nvSpPr>
          <p:cNvPr id="1159" name="Google Shape;1159;p38"/>
          <p:cNvSpPr/>
          <p:nvPr/>
        </p:nvSpPr>
        <p:spPr>
          <a:xfrm>
            <a:off x="847200" y="1829051"/>
            <a:ext cx="3413700" cy="5727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38"/>
          <p:cNvSpPr txBox="1"/>
          <p:nvPr>
            <p:ph idx="1" type="subTitle"/>
          </p:nvPr>
        </p:nvSpPr>
        <p:spPr>
          <a:xfrm>
            <a:off x="1059900" y="2401751"/>
            <a:ext cx="2988300" cy="942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Earth is the third planet from the Sun and the only one that harbors life in the Solar System. This is where we all live</a:t>
            </a:r>
            <a:endParaRPr/>
          </a:p>
        </p:txBody>
      </p:sp>
      <p:sp>
        <p:nvSpPr>
          <p:cNvPr id="1161" name="Google Shape;1161;p38"/>
          <p:cNvSpPr txBox="1"/>
          <p:nvPr>
            <p:ph type="title"/>
          </p:nvPr>
        </p:nvSpPr>
        <p:spPr>
          <a:xfrm>
            <a:off x="1107150" y="1886101"/>
            <a:ext cx="2893800" cy="45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Conclusions</a:t>
            </a:r>
            <a:endParaRPr/>
          </a:p>
        </p:txBody>
      </p:sp>
      <p:pic>
        <p:nvPicPr>
          <p:cNvPr id="1162" name="Google Shape;1162;p38"/>
          <p:cNvPicPr preferRelativeResize="0"/>
          <p:nvPr/>
        </p:nvPicPr>
        <p:blipFill rotWithShape="1">
          <a:blip r:embed="rId3">
            <a:alphaModFix/>
          </a:blip>
          <a:srcRect b="0" l="0" r="0" t="0"/>
          <a:stretch/>
        </p:blipFill>
        <p:spPr>
          <a:xfrm>
            <a:off x="4782059" y="1027208"/>
            <a:ext cx="3643027" cy="3691386"/>
          </a:xfrm>
          <a:prstGeom prst="rect">
            <a:avLst/>
          </a:prstGeom>
          <a:noFill/>
          <a:ln>
            <a:noFill/>
          </a:ln>
        </p:spPr>
      </p:pic>
      <p:pic>
        <p:nvPicPr>
          <p:cNvPr id="1163" name="Google Shape;1163;p38"/>
          <p:cNvPicPr preferRelativeResize="0"/>
          <p:nvPr/>
        </p:nvPicPr>
        <p:blipFill rotWithShape="1">
          <a:blip r:embed="rId4">
            <a:alphaModFix/>
          </a:blip>
          <a:srcRect b="0" l="0" r="0" t="0"/>
          <a:stretch/>
        </p:blipFill>
        <p:spPr>
          <a:xfrm>
            <a:off x="506550" y="886751"/>
            <a:ext cx="2047500" cy="540000"/>
          </a:xfrm>
          <a:prstGeom prst="rect">
            <a:avLst/>
          </a:prstGeom>
          <a:noFill/>
          <a:ln>
            <a:noFill/>
          </a:ln>
        </p:spPr>
      </p:pic>
      <p:pic>
        <p:nvPicPr>
          <p:cNvPr id="1164" name="Google Shape;1164;p38"/>
          <p:cNvPicPr preferRelativeResize="0"/>
          <p:nvPr/>
        </p:nvPicPr>
        <p:blipFill rotWithShape="1">
          <a:blip r:embed="rId5">
            <a:alphaModFix/>
          </a:blip>
          <a:srcRect b="0" l="0" r="0" t="0"/>
          <a:stretch/>
        </p:blipFill>
        <p:spPr>
          <a:xfrm>
            <a:off x="3621176" y="3671179"/>
            <a:ext cx="1160883" cy="49114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39"/>
          <p:cNvSpPr txBox="1"/>
          <p:nvPr>
            <p:ph idx="1" type="subTitle"/>
          </p:nvPr>
        </p:nvSpPr>
        <p:spPr>
          <a:xfrm>
            <a:off x="720075" y="1689338"/>
            <a:ext cx="4843200" cy="27234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a:t>AUTHOR (YEAR). </a:t>
            </a:r>
            <a:r>
              <a:rPr i="1" lang="en"/>
              <a:t>Title of the publication</a:t>
            </a:r>
            <a:r>
              <a:rPr lang="en"/>
              <a:t>. Publisher</a:t>
            </a:r>
            <a:endParaRPr/>
          </a:p>
          <a:p>
            <a:pPr indent="-317500" lvl="0" marL="457200" rtl="0" algn="l">
              <a:lnSpc>
                <a:spcPct val="115000"/>
              </a:lnSpc>
              <a:spcBef>
                <a:spcPts val="0"/>
              </a:spcBef>
              <a:spcAft>
                <a:spcPts val="0"/>
              </a:spcAft>
              <a:buSzPts val="1400"/>
              <a:buChar char="●"/>
            </a:pPr>
            <a:r>
              <a:rPr lang="en"/>
              <a:t>AUTHOR (YEAR). </a:t>
            </a:r>
            <a:r>
              <a:rPr i="1" lang="en"/>
              <a:t>Title of the publication</a:t>
            </a:r>
            <a:r>
              <a:rPr lang="en"/>
              <a:t>. Publisher</a:t>
            </a:r>
            <a:endParaRPr/>
          </a:p>
          <a:p>
            <a:pPr indent="-317500" lvl="0" marL="457200" rtl="0" algn="l">
              <a:lnSpc>
                <a:spcPct val="115000"/>
              </a:lnSpc>
              <a:spcBef>
                <a:spcPts val="0"/>
              </a:spcBef>
              <a:spcAft>
                <a:spcPts val="0"/>
              </a:spcAft>
              <a:buSzPts val="1400"/>
              <a:buChar char="●"/>
            </a:pPr>
            <a:r>
              <a:rPr lang="en"/>
              <a:t>AUTHOR (YEAR). </a:t>
            </a:r>
            <a:r>
              <a:rPr i="1" lang="en"/>
              <a:t>Title of the publication</a:t>
            </a:r>
            <a:r>
              <a:rPr lang="en"/>
              <a:t>. Publisher</a:t>
            </a:r>
            <a:endParaRPr/>
          </a:p>
          <a:p>
            <a:pPr indent="-317500" lvl="0" marL="457200" rtl="0" algn="l">
              <a:lnSpc>
                <a:spcPct val="115000"/>
              </a:lnSpc>
              <a:spcBef>
                <a:spcPts val="0"/>
              </a:spcBef>
              <a:spcAft>
                <a:spcPts val="0"/>
              </a:spcAft>
              <a:buSzPts val="1400"/>
              <a:buChar char="●"/>
            </a:pPr>
            <a:r>
              <a:rPr lang="en"/>
              <a:t>AUTHOR (YEAR). </a:t>
            </a:r>
            <a:r>
              <a:rPr i="1" lang="en"/>
              <a:t>Title of the publication</a:t>
            </a:r>
            <a:r>
              <a:rPr lang="en"/>
              <a:t>. Publisher</a:t>
            </a:r>
            <a:endParaRPr/>
          </a:p>
          <a:p>
            <a:pPr indent="-317500" lvl="0" marL="457200" rtl="0" algn="l">
              <a:lnSpc>
                <a:spcPct val="115000"/>
              </a:lnSpc>
              <a:spcBef>
                <a:spcPts val="0"/>
              </a:spcBef>
              <a:spcAft>
                <a:spcPts val="0"/>
              </a:spcAft>
              <a:buSzPts val="1400"/>
              <a:buChar char="●"/>
            </a:pPr>
            <a:r>
              <a:rPr lang="en"/>
              <a:t>AUTHOR (YEAR). </a:t>
            </a:r>
            <a:r>
              <a:rPr i="1" lang="en"/>
              <a:t>Title of the publication</a:t>
            </a:r>
            <a:r>
              <a:rPr lang="en"/>
              <a:t>. Publisher</a:t>
            </a:r>
            <a:endParaRPr/>
          </a:p>
          <a:p>
            <a:pPr indent="-317500" lvl="0" marL="457200" rtl="0" algn="l">
              <a:lnSpc>
                <a:spcPct val="115000"/>
              </a:lnSpc>
              <a:spcBef>
                <a:spcPts val="0"/>
              </a:spcBef>
              <a:spcAft>
                <a:spcPts val="0"/>
              </a:spcAft>
              <a:buSzPts val="1400"/>
              <a:buChar char="●"/>
            </a:pPr>
            <a:r>
              <a:rPr lang="en"/>
              <a:t>AUTHOR (YEAR). </a:t>
            </a:r>
            <a:r>
              <a:rPr i="1" lang="en"/>
              <a:t>Title of the publication</a:t>
            </a:r>
            <a:r>
              <a:rPr lang="en"/>
              <a:t>. Publisher</a:t>
            </a:r>
            <a:endParaRPr/>
          </a:p>
          <a:p>
            <a:pPr indent="-317500" lvl="0" marL="457200" rtl="0" algn="l">
              <a:lnSpc>
                <a:spcPct val="115000"/>
              </a:lnSpc>
              <a:spcBef>
                <a:spcPts val="0"/>
              </a:spcBef>
              <a:spcAft>
                <a:spcPts val="0"/>
              </a:spcAft>
              <a:buSzPts val="1400"/>
              <a:buChar char="●"/>
            </a:pPr>
            <a:r>
              <a:rPr lang="en"/>
              <a:t>AUTHOR (YEAR). </a:t>
            </a:r>
            <a:r>
              <a:rPr i="1" lang="en"/>
              <a:t>Title of the publication</a:t>
            </a:r>
            <a:r>
              <a:rPr lang="en"/>
              <a:t>. Publisher</a:t>
            </a:r>
            <a:endParaRPr/>
          </a:p>
          <a:p>
            <a:pPr indent="-317500" lvl="0" marL="457200" rtl="0" algn="l">
              <a:lnSpc>
                <a:spcPct val="115000"/>
              </a:lnSpc>
              <a:spcBef>
                <a:spcPts val="0"/>
              </a:spcBef>
              <a:spcAft>
                <a:spcPts val="0"/>
              </a:spcAft>
              <a:buSzPts val="1400"/>
              <a:buChar char="●"/>
            </a:pPr>
            <a:r>
              <a:rPr lang="en"/>
              <a:t>AUTHOR (YEAR). </a:t>
            </a:r>
            <a:r>
              <a:rPr i="1" lang="en"/>
              <a:t>Title of the publication</a:t>
            </a:r>
            <a:r>
              <a:rPr lang="en"/>
              <a:t>. Publisher</a:t>
            </a:r>
            <a:endParaRPr/>
          </a:p>
          <a:p>
            <a:pPr indent="-317500" lvl="0" marL="457200" rtl="0" algn="l">
              <a:lnSpc>
                <a:spcPct val="115000"/>
              </a:lnSpc>
              <a:spcBef>
                <a:spcPts val="0"/>
              </a:spcBef>
              <a:spcAft>
                <a:spcPts val="0"/>
              </a:spcAft>
              <a:buSzPts val="1400"/>
              <a:buChar char="●"/>
            </a:pPr>
            <a:r>
              <a:rPr lang="en"/>
              <a:t>AUTHOR (YEAR). </a:t>
            </a:r>
            <a:r>
              <a:rPr i="1" lang="en"/>
              <a:t>Title of the publication</a:t>
            </a:r>
            <a:r>
              <a:rPr lang="en"/>
              <a:t>. Publisher</a:t>
            </a:r>
            <a:endParaRPr/>
          </a:p>
          <a:p>
            <a:pPr indent="-317500" lvl="0" marL="457200" rtl="0" algn="l">
              <a:lnSpc>
                <a:spcPct val="115000"/>
              </a:lnSpc>
              <a:spcBef>
                <a:spcPts val="0"/>
              </a:spcBef>
              <a:spcAft>
                <a:spcPts val="0"/>
              </a:spcAft>
              <a:buSzPts val="1400"/>
              <a:buChar char="●"/>
            </a:pPr>
            <a:r>
              <a:rPr lang="en"/>
              <a:t>AUTHOR (YEAR). </a:t>
            </a:r>
            <a:r>
              <a:rPr i="1" lang="en"/>
              <a:t>Title of the publication</a:t>
            </a:r>
            <a:r>
              <a:rPr lang="en"/>
              <a:t>. Publisher</a:t>
            </a:r>
            <a:endParaRPr/>
          </a:p>
        </p:txBody>
      </p:sp>
      <p:sp>
        <p:nvSpPr>
          <p:cNvPr id="1170" name="Google Shape;1170;p39"/>
          <p:cNvSpPr txBox="1"/>
          <p:nvPr>
            <p:ph type="title"/>
          </p:nvPr>
        </p:nvSpPr>
        <p:spPr>
          <a:xfrm>
            <a:off x="1945850" y="367060"/>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solidFill>
                  <a:srgbClr val="010029"/>
                </a:solidFill>
              </a:rPr>
              <a:t>References</a:t>
            </a:r>
            <a:endParaRPr>
              <a:solidFill>
                <a:srgbClr val="010029"/>
              </a:solidFill>
            </a:endParaRPr>
          </a:p>
        </p:txBody>
      </p:sp>
      <p:pic>
        <p:nvPicPr>
          <p:cNvPr id="1171" name="Google Shape;1171;p39"/>
          <p:cNvPicPr preferRelativeResize="0"/>
          <p:nvPr/>
        </p:nvPicPr>
        <p:blipFill rotWithShape="1">
          <a:blip r:embed="rId3">
            <a:alphaModFix/>
          </a:blip>
          <a:srcRect b="0" l="0" r="0" t="0"/>
          <a:stretch/>
        </p:blipFill>
        <p:spPr>
          <a:xfrm>
            <a:off x="5797850" y="2417047"/>
            <a:ext cx="2790000" cy="2317500"/>
          </a:xfrm>
          <a:prstGeom prst="rect">
            <a:avLst/>
          </a:prstGeom>
          <a:noFill/>
          <a:ln>
            <a:noFill/>
          </a:ln>
        </p:spPr>
      </p:pic>
      <p:pic>
        <p:nvPicPr>
          <p:cNvPr id="1172" name="Google Shape;1172;p39"/>
          <p:cNvPicPr preferRelativeResize="0"/>
          <p:nvPr/>
        </p:nvPicPr>
        <p:blipFill rotWithShape="1">
          <a:blip r:embed="rId4">
            <a:alphaModFix/>
          </a:blip>
          <a:srcRect b="0" l="0" r="0" t="0"/>
          <a:stretch/>
        </p:blipFill>
        <p:spPr>
          <a:xfrm>
            <a:off x="391929" y="653410"/>
            <a:ext cx="5582149" cy="454259"/>
          </a:xfrm>
          <a:prstGeom prst="rect">
            <a:avLst/>
          </a:prstGeom>
          <a:noFill/>
          <a:ln>
            <a:noFill/>
          </a:ln>
        </p:spPr>
      </p:pic>
      <p:pic>
        <p:nvPicPr>
          <p:cNvPr id="1173" name="Google Shape;1173;p39"/>
          <p:cNvPicPr preferRelativeResize="0"/>
          <p:nvPr/>
        </p:nvPicPr>
        <p:blipFill rotWithShape="1">
          <a:blip r:embed="rId5">
            <a:alphaModFix/>
          </a:blip>
          <a:srcRect b="0" l="0" r="0" t="0"/>
          <a:stretch/>
        </p:blipFill>
        <p:spPr>
          <a:xfrm>
            <a:off x="6598063" y="618153"/>
            <a:ext cx="2438356" cy="4690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
          <p:cNvSpPr/>
          <p:nvPr/>
        </p:nvSpPr>
        <p:spPr>
          <a:xfrm>
            <a:off x="1752012" y="862110"/>
            <a:ext cx="1589230" cy="1479350"/>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4"/>
          <p:cNvSpPr txBox="1"/>
          <p:nvPr>
            <p:ph type="title"/>
          </p:nvPr>
        </p:nvSpPr>
        <p:spPr>
          <a:xfrm>
            <a:off x="758150" y="2324187"/>
            <a:ext cx="3576900" cy="1564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About the patient</a:t>
            </a:r>
            <a:endParaRPr/>
          </a:p>
        </p:txBody>
      </p:sp>
      <p:sp>
        <p:nvSpPr>
          <p:cNvPr id="304" name="Google Shape;304;p4"/>
          <p:cNvSpPr txBox="1"/>
          <p:nvPr>
            <p:ph idx="1" type="subTitle"/>
          </p:nvPr>
        </p:nvSpPr>
        <p:spPr>
          <a:xfrm>
            <a:off x="698125" y="3888688"/>
            <a:ext cx="3696900" cy="39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SzPts val="1400"/>
              <a:buNone/>
            </a:pPr>
            <a:r>
              <a:rPr lang="en"/>
              <a:t>You can enter a subtitle here if you need it</a:t>
            </a:r>
            <a:endParaRPr/>
          </a:p>
        </p:txBody>
      </p:sp>
      <p:sp>
        <p:nvSpPr>
          <p:cNvPr id="305" name="Google Shape;305;p4"/>
          <p:cNvSpPr txBox="1"/>
          <p:nvPr>
            <p:ph idx="2" type="title"/>
          </p:nvPr>
        </p:nvSpPr>
        <p:spPr>
          <a:xfrm>
            <a:off x="1567725" y="1180887"/>
            <a:ext cx="19578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t>01</a:t>
            </a:r>
            <a:endParaRPr/>
          </a:p>
        </p:txBody>
      </p:sp>
      <p:grpSp>
        <p:nvGrpSpPr>
          <p:cNvPr id="306" name="Google Shape;306;p4"/>
          <p:cNvGrpSpPr/>
          <p:nvPr/>
        </p:nvGrpSpPr>
        <p:grpSpPr>
          <a:xfrm>
            <a:off x="3551613" y="530375"/>
            <a:ext cx="3065463" cy="1643062"/>
            <a:chOff x="-5846763" y="-1665288"/>
            <a:chExt cx="3065463" cy="1643062"/>
          </a:xfrm>
        </p:grpSpPr>
        <p:sp>
          <p:nvSpPr>
            <p:cNvPr id="307" name="Google Shape;307;p4"/>
            <p:cNvSpPr/>
            <p:nvPr/>
          </p:nvSpPr>
          <p:spPr>
            <a:xfrm>
              <a:off x="-5534025" y="-1514476"/>
              <a:ext cx="2752725" cy="1431925"/>
            </a:xfrm>
            <a:custGeom>
              <a:rect b="b" l="l" r="r" t="t"/>
              <a:pathLst>
                <a:path extrusionOk="0" h="381" w="733">
                  <a:moveTo>
                    <a:pt x="612" y="381"/>
                  </a:moveTo>
                  <a:cubicBezTo>
                    <a:pt x="668" y="361"/>
                    <a:pt x="696" y="327"/>
                    <a:pt x="694" y="276"/>
                  </a:cubicBezTo>
                  <a:cubicBezTo>
                    <a:pt x="694" y="250"/>
                    <a:pt x="682" y="229"/>
                    <a:pt x="664" y="211"/>
                  </a:cubicBezTo>
                  <a:cubicBezTo>
                    <a:pt x="657" y="204"/>
                    <a:pt x="652" y="194"/>
                    <a:pt x="652" y="184"/>
                  </a:cubicBezTo>
                  <a:cubicBezTo>
                    <a:pt x="649" y="160"/>
                    <a:pt x="639" y="142"/>
                    <a:pt x="617" y="132"/>
                  </a:cubicBezTo>
                  <a:cubicBezTo>
                    <a:pt x="596" y="123"/>
                    <a:pt x="575" y="124"/>
                    <a:pt x="558" y="140"/>
                  </a:cubicBezTo>
                  <a:cubicBezTo>
                    <a:pt x="546" y="151"/>
                    <a:pt x="539" y="149"/>
                    <a:pt x="528" y="139"/>
                  </a:cubicBezTo>
                  <a:cubicBezTo>
                    <a:pt x="518" y="131"/>
                    <a:pt x="506" y="124"/>
                    <a:pt x="493" y="120"/>
                  </a:cubicBezTo>
                  <a:cubicBezTo>
                    <a:pt x="481" y="116"/>
                    <a:pt x="477" y="110"/>
                    <a:pt x="475" y="98"/>
                  </a:cubicBezTo>
                  <a:cubicBezTo>
                    <a:pt x="468" y="53"/>
                    <a:pt x="433" y="25"/>
                    <a:pt x="390" y="28"/>
                  </a:cubicBezTo>
                  <a:cubicBezTo>
                    <a:pt x="348" y="31"/>
                    <a:pt x="317" y="67"/>
                    <a:pt x="319" y="112"/>
                  </a:cubicBezTo>
                  <a:cubicBezTo>
                    <a:pt x="319" y="124"/>
                    <a:pt x="317" y="132"/>
                    <a:pt x="305" y="137"/>
                  </a:cubicBezTo>
                  <a:cubicBezTo>
                    <a:pt x="289" y="144"/>
                    <a:pt x="262" y="147"/>
                    <a:pt x="245" y="140"/>
                  </a:cubicBezTo>
                  <a:cubicBezTo>
                    <a:pt x="210" y="124"/>
                    <a:pt x="169" y="148"/>
                    <a:pt x="163" y="188"/>
                  </a:cubicBezTo>
                  <a:cubicBezTo>
                    <a:pt x="162" y="194"/>
                    <a:pt x="162" y="201"/>
                    <a:pt x="161" y="211"/>
                  </a:cubicBezTo>
                  <a:cubicBezTo>
                    <a:pt x="89" y="168"/>
                    <a:pt x="36" y="184"/>
                    <a:pt x="0" y="255"/>
                  </a:cubicBezTo>
                  <a:cubicBezTo>
                    <a:pt x="1" y="197"/>
                    <a:pt x="71" y="161"/>
                    <a:pt x="146" y="185"/>
                  </a:cubicBezTo>
                  <a:cubicBezTo>
                    <a:pt x="153" y="153"/>
                    <a:pt x="170" y="128"/>
                    <a:pt x="204" y="118"/>
                  </a:cubicBezTo>
                  <a:cubicBezTo>
                    <a:pt x="229" y="112"/>
                    <a:pt x="251" y="117"/>
                    <a:pt x="273" y="132"/>
                  </a:cubicBezTo>
                  <a:cubicBezTo>
                    <a:pt x="286" y="125"/>
                    <a:pt x="294" y="116"/>
                    <a:pt x="296" y="98"/>
                  </a:cubicBezTo>
                  <a:cubicBezTo>
                    <a:pt x="302" y="42"/>
                    <a:pt x="342" y="3"/>
                    <a:pt x="395" y="2"/>
                  </a:cubicBezTo>
                  <a:cubicBezTo>
                    <a:pt x="445" y="0"/>
                    <a:pt x="490" y="35"/>
                    <a:pt x="499" y="86"/>
                  </a:cubicBezTo>
                  <a:cubicBezTo>
                    <a:pt x="500" y="91"/>
                    <a:pt x="505" y="97"/>
                    <a:pt x="509" y="99"/>
                  </a:cubicBezTo>
                  <a:cubicBezTo>
                    <a:pt x="529" y="112"/>
                    <a:pt x="547" y="120"/>
                    <a:pt x="574" y="110"/>
                  </a:cubicBezTo>
                  <a:cubicBezTo>
                    <a:pt x="620" y="93"/>
                    <a:pt x="664" y="130"/>
                    <a:pt x="670" y="179"/>
                  </a:cubicBezTo>
                  <a:cubicBezTo>
                    <a:pt x="671" y="188"/>
                    <a:pt x="675" y="198"/>
                    <a:pt x="681" y="205"/>
                  </a:cubicBezTo>
                  <a:cubicBezTo>
                    <a:pt x="733" y="264"/>
                    <a:pt x="706" y="357"/>
                    <a:pt x="631" y="378"/>
                  </a:cubicBezTo>
                  <a:cubicBezTo>
                    <a:pt x="625" y="380"/>
                    <a:pt x="618" y="380"/>
                    <a:pt x="612" y="381"/>
                  </a:cubicBezTo>
                  <a:close/>
                </a:path>
              </a:pathLst>
            </a:custGeom>
            <a:solidFill>
              <a:srgbClr val="F7A93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 name="Google Shape;308;p4"/>
            <p:cNvSpPr/>
            <p:nvPr/>
          </p:nvSpPr>
          <p:spPr>
            <a:xfrm>
              <a:off x="-5808663" y="-514351"/>
              <a:ext cx="2497138" cy="492125"/>
            </a:xfrm>
            <a:custGeom>
              <a:rect b="b" l="l" r="r" t="t"/>
              <a:pathLst>
                <a:path extrusionOk="0" h="131" w="665">
                  <a:moveTo>
                    <a:pt x="59" y="0"/>
                  </a:moveTo>
                  <a:cubicBezTo>
                    <a:pt x="47" y="11"/>
                    <a:pt x="33" y="20"/>
                    <a:pt x="25" y="32"/>
                  </a:cubicBezTo>
                  <a:cubicBezTo>
                    <a:pt x="6" y="62"/>
                    <a:pt x="24" y="99"/>
                    <a:pt x="59" y="104"/>
                  </a:cubicBezTo>
                  <a:cubicBezTo>
                    <a:pt x="71" y="105"/>
                    <a:pt x="82" y="104"/>
                    <a:pt x="93" y="104"/>
                  </a:cubicBezTo>
                  <a:cubicBezTo>
                    <a:pt x="283" y="106"/>
                    <a:pt x="472" y="109"/>
                    <a:pt x="661" y="111"/>
                  </a:cubicBezTo>
                  <a:cubicBezTo>
                    <a:pt x="662" y="111"/>
                    <a:pt x="663" y="112"/>
                    <a:pt x="665" y="115"/>
                  </a:cubicBezTo>
                  <a:cubicBezTo>
                    <a:pt x="659" y="116"/>
                    <a:pt x="652" y="117"/>
                    <a:pt x="646" y="118"/>
                  </a:cubicBezTo>
                  <a:cubicBezTo>
                    <a:pt x="453" y="125"/>
                    <a:pt x="261" y="131"/>
                    <a:pt x="68" y="123"/>
                  </a:cubicBezTo>
                  <a:cubicBezTo>
                    <a:pt x="39" y="121"/>
                    <a:pt x="15" y="104"/>
                    <a:pt x="7" y="79"/>
                  </a:cubicBezTo>
                  <a:cubicBezTo>
                    <a:pt x="0" y="53"/>
                    <a:pt x="10" y="24"/>
                    <a:pt x="32" y="11"/>
                  </a:cubicBezTo>
                  <a:cubicBezTo>
                    <a:pt x="40" y="6"/>
                    <a:pt x="50" y="4"/>
                    <a:pt x="59" y="0"/>
                  </a:cubicBezTo>
                  <a:close/>
                </a:path>
              </a:pathLst>
            </a:custGeom>
            <a:solidFill>
              <a:srgbClr val="F7A93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 name="Google Shape;309;p4"/>
            <p:cNvSpPr/>
            <p:nvPr/>
          </p:nvSpPr>
          <p:spPr>
            <a:xfrm>
              <a:off x="-5846763" y="-1665288"/>
              <a:ext cx="1382713" cy="1090613"/>
            </a:xfrm>
            <a:custGeom>
              <a:rect b="b" l="l" r="r" t="t"/>
              <a:pathLst>
                <a:path extrusionOk="0" h="290" w="368">
                  <a:moveTo>
                    <a:pt x="146" y="87"/>
                  </a:moveTo>
                  <a:cubicBezTo>
                    <a:pt x="163" y="28"/>
                    <a:pt x="198" y="0"/>
                    <a:pt x="247" y="5"/>
                  </a:cubicBezTo>
                  <a:cubicBezTo>
                    <a:pt x="293" y="9"/>
                    <a:pt x="321" y="45"/>
                    <a:pt x="325" y="101"/>
                  </a:cubicBezTo>
                  <a:cubicBezTo>
                    <a:pt x="332" y="103"/>
                    <a:pt x="340" y="104"/>
                    <a:pt x="347" y="107"/>
                  </a:cubicBezTo>
                  <a:cubicBezTo>
                    <a:pt x="353" y="110"/>
                    <a:pt x="359" y="114"/>
                    <a:pt x="368" y="119"/>
                  </a:cubicBezTo>
                  <a:cubicBezTo>
                    <a:pt x="348" y="116"/>
                    <a:pt x="332" y="113"/>
                    <a:pt x="312" y="110"/>
                  </a:cubicBezTo>
                  <a:cubicBezTo>
                    <a:pt x="312" y="104"/>
                    <a:pt x="313" y="97"/>
                    <a:pt x="312" y="90"/>
                  </a:cubicBezTo>
                  <a:cubicBezTo>
                    <a:pt x="309" y="52"/>
                    <a:pt x="277" y="22"/>
                    <a:pt x="239" y="23"/>
                  </a:cubicBezTo>
                  <a:cubicBezTo>
                    <a:pt x="200" y="24"/>
                    <a:pt x="173" y="52"/>
                    <a:pt x="171" y="92"/>
                  </a:cubicBezTo>
                  <a:cubicBezTo>
                    <a:pt x="170" y="116"/>
                    <a:pt x="169" y="116"/>
                    <a:pt x="147" y="111"/>
                  </a:cubicBezTo>
                  <a:cubicBezTo>
                    <a:pt x="101" y="101"/>
                    <a:pt x="60" y="134"/>
                    <a:pt x="61" y="181"/>
                  </a:cubicBezTo>
                  <a:cubicBezTo>
                    <a:pt x="62" y="195"/>
                    <a:pt x="60" y="202"/>
                    <a:pt x="44" y="206"/>
                  </a:cubicBezTo>
                  <a:cubicBezTo>
                    <a:pt x="28" y="209"/>
                    <a:pt x="19" y="222"/>
                    <a:pt x="17" y="239"/>
                  </a:cubicBezTo>
                  <a:cubicBezTo>
                    <a:pt x="15" y="256"/>
                    <a:pt x="23" y="270"/>
                    <a:pt x="37" y="280"/>
                  </a:cubicBezTo>
                  <a:cubicBezTo>
                    <a:pt x="42" y="283"/>
                    <a:pt x="48" y="285"/>
                    <a:pt x="54" y="287"/>
                  </a:cubicBezTo>
                  <a:cubicBezTo>
                    <a:pt x="34" y="290"/>
                    <a:pt x="18" y="280"/>
                    <a:pt x="10" y="261"/>
                  </a:cubicBezTo>
                  <a:cubicBezTo>
                    <a:pt x="0" y="240"/>
                    <a:pt x="5" y="212"/>
                    <a:pt x="25" y="200"/>
                  </a:cubicBezTo>
                  <a:cubicBezTo>
                    <a:pt x="42" y="190"/>
                    <a:pt x="44" y="178"/>
                    <a:pt x="46" y="160"/>
                  </a:cubicBezTo>
                  <a:cubicBezTo>
                    <a:pt x="50" y="115"/>
                    <a:pt x="90" y="87"/>
                    <a:pt x="146" y="87"/>
                  </a:cubicBezTo>
                  <a:close/>
                </a:path>
              </a:pathLst>
            </a:custGeom>
            <a:solidFill>
              <a:srgbClr val="F7A93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 name="Google Shape;310;p4"/>
            <p:cNvSpPr/>
            <p:nvPr/>
          </p:nvSpPr>
          <p:spPr>
            <a:xfrm>
              <a:off x="-4749800" y="-822326"/>
              <a:ext cx="1438275" cy="360363"/>
            </a:xfrm>
            <a:custGeom>
              <a:rect b="b" l="l" r="r" t="t"/>
              <a:pathLst>
                <a:path extrusionOk="0" h="96" w="383">
                  <a:moveTo>
                    <a:pt x="383" y="71"/>
                  </a:moveTo>
                  <a:cubicBezTo>
                    <a:pt x="365" y="48"/>
                    <a:pt x="345" y="29"/>
                    <a:pt x="313" y="32"/>
                  </a:cubicBezTo>
                  <a:cubicBezTo>
                    <a:pt x="285" y="34"/>
                    <a:pt x="261" y="51"/>
                    <a:pt x="252" y="78"/>
                  </a:cubicBezTo>
                  <a:cubicBezTo>
                    <a:pt x="247" y="96"/>
                    <a:pt x="240" y="96"/>
                    <a:pt x="227" y="85"/>
                  </a:cubicBezTo>
                  <a:cubicBezTo>
                    <a:pt x="204" y="66"/>
                    <a:pt x="179" y="62"/>
                    <a:pt x="151" y="75"/>
                  </a:cubicBezTo>
                  <a:cubicBezTo>
                    <a:pt x="146" y="78"/>
                    <a:pt x="138" y="80"/>
                    <a:pt x="133" y="77"/>
                  </a:cubicBezTo>
                  <a:cubicBezTo>
                    <a:pt x="91" y="58"/>
                    <a:pt x="50" y="60"/>
                    <a:pt x="9" y="79"/>
                  </a:cubicBezTo>
                  <a:cubicBezTo>
                    <a:pt x="8" y="80"/>
                    <a:pt x="6" y="79"/>
                    <a:pt x="0" y="80"/>
                  </a:cubicBezTo>
                  <a:cubicBezTo>
                    <a:pt x="38" y="52"/>
                    <a:pt x="76" y="46"/>
                    <a:pt x="117" y="56"/>
                  </a:cubicBezTo>
                  <a:cubicBezTo>
                    <a:pt x="131" y="59"/>
                    <a:pt x="143" y="60"/>
                    <a:pt x="157" y="54"/>
                  </a:cubicBezTo>
                  <a:cubicBezTo>
                    <a:pt x="184" y="42"/>
                    <a:pt x="210" y="47"/>
                    <a:pt x="234" y="63"/>
                  </a:cubicBezTo>
                  <a:cubicBezTo>
                    <a:pt x="290" y="0"/>
                    <a:pt x="356" y="3"/>
                    <a:pt x="383" y="71"/>
                  </a:cubicBezTo>
                  <a:close/>
                </a:path>
              </a:pathLst>
            </a:custGeom>
            <a:solidFill>
              <a:srgbClr val="F7A93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40"/>
          <p:cNvSpPr/>
          <p:nvPr/>
        </p:nvSpPr>
        <p:spPr>
          <a:xfrm>
            <a:off x="4846164" y="2464963"/>
            <a:ext cx="3525900" cy="5727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40"/>
          <p:cNvSpPr txBox="1"/>
          <p:nvPr>
            <p:ph idx="1" type="subTitle"/>
          </p:nvPr>
        </p:nvSpPr>
        <p:spPr>
          <a:xfrm>
            <a:off x="4846164" y="3037663"/>
            <a:ext cx="3525900" cy="821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You can replace the image on the screen with your own work. Just right-click on it and select “Replace image”</a:t>
            </a:r>
            <a:endParaRPr/>
          </a:p>
        </p:txBody>
      </p:sp>
      <p:grpSp>
        <p:nvGrpSpPr>
          <p:cNvPr id="1180" name="Google Shape;1180;p40"/>
          <p:cNvGrpSpPr/>
          <p:nvPr/>
        </p:nvGrpSpPr>
        <p:grpSpPr>
          <a:xfrm>
            <a:off x="837825" y="1260651"/>
            <a:ext cx="3410333" cy="2774597"/>
            <a:chOff x="990225" y="1260651"/>
            <a:chExt cx="3410333" cy="2774597"/>
          </a:xfrm>
        </p:grpSpPr>
        <p:sp>
          <p:nvSpPr>
            <p:cNvPr id="1181" name="Google Shape;1181;p40"/>
            <p:cNvSpPr/>
            <p:nvPr/>
          </p:nvSpPr>
          <p:spPr>
            <a:xfrm>
              <a:off x="2123801" y="3622106"/>
              <a:ext cx="1143193" cy="413142"/>
            </a:xfrm>
            <a:custGeom>
              <a:rect b="b" l="l" r="r" t="t"/>
              <a:pathLst>
                <a:path extrusionOk="0" h="20036" w="55441">
                  <a:moveTo>
                    <a:pt x="0" y="20035"/>
                  </a:moveTo>
                  <a:lnTo>
                    <a:pt x="0" y="17982"/>
                  </a:lnTo>
                  <a:lnTo>
                    <a:pt x="6526" y="17184"/>
                  </a:lnTo>
                  <a:lnTo>
                    <a:pt x="11030" y="1"/>
                  </a:lnTo>
                  <a:lnTo>
                    <a:pt x="44410" y="1"/>
                  </a:lnTo>
                  <a:lnTo>
                    <a:pt x="48911" y="17184"/>
                  </a:lnTo>
                  <a:lnTo>
                    <a:pt x="55441" y="17982"/>
                  </a:lnTo>
                  <a:lnTo>
                    <a:pt x="55441" y="20035"/>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40"/>
            <p:cNvSpPr/>
            <p:nvPr/>
          </p:nvSpPr>
          <p:spPr>
            <a:xfrm>
              <a:off x="990237" y="1260651"/>
              <a:ext cx="3410321" cy="2065402"/>
            </a:xfrm>
            <a:custGeom>
              <a:rect b="b" l="l" r="r" t="t"/>
              <a:pathLst>
                <a:path extrusionOk="0" h="100165" w="165389">
                  <a:moveTo>
                    <a:pt x="1" y="100165"/>
                  </a:moveTo>
                  <a:lnTo>
                    <a:pt x="1" y="3726"/>
                  </a:lnTo>
                  <a:cubicBezTo>
                    <a:pt x="1" y="1669"/>
                    <a:pt x="1670" y="0"/>
                    <a:pt x="3728" y="0"/>
                  </a:cubicBezTo>
                  <a:lnTo>
                    <a:pt x="161661" y="0"/>
                  </a:lnTo>
                  <a:cubicBezTo>
                    <a:pt x="163721" y="0"/>
                    <a:pt x="165388" y="1669"/>
                    <a:pt x="165388" y="3726"/>
                  </a:cubicBezTo>
                  <a:lnTo>
                    <a:pt x="165388" y="100165"/>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40"/>
            <p:cNvSpPr/>
            <p:nvPr/>
          </p:nvSpPr>
          <p:spPr>
            <a:xfrm>
              <a:off x="990225" y="3250054"/>
              <a:ext cx="3410321" cy="383348"/>
            </a:xfrm>
            <a:custGeom>
              <a:rect b="b" l="l" r="r" t="t"/>
              <a:pathLst>
                <a:path extrusionOk="0" h="14909" w="165389">
                  <a:moveTo>
                    <a:pt x="161661" y="14908"/>
                  </a:moveTo>
                  <a:lnTo>
                    <a:pt x="3728" y="14908"/>
                  </a:lnTo>
                  <a:cubicBezTo>
                    <a:pt x="1670" y="14908"/>
                    <a:pt x="1" y="13241"/>
                    <a:pt x="1" y="11182"/>
                  </a:cubicBezTo>
                  <a:lnTo>
                    <a:pt x="1" y="1"/>
                  </a:lnTo>
                  <a:lnTo>
                    <a:pt x="165388" y="1"/>
                  </a:lnTo>
                  <a:lnTo>
                    <a:pt x="165388" y="11182"/>
                  </a:lnTo>
                  <a:cubicBezTo>
                    <a:pt x="165388" y="13241"/>
                    <a:pt x="163719" y="14908"/>
                    <a:pt x="161661" y="14908"/>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4" name="Google Shape;1184;p40"/>
          <p:cNvSpPr txBox="1"/>
          <p:nvPr>
            <p:ph type="title"/>
          </p:nvPr>
        </p:nvSpPr>
        <p:spPr>
          <a:xfrm>
            <a:off x="5152739" y="2507188"/>
            <a:ext cx="2912700" cy="488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Social media</a:t>
            </a:r>
            <a:endParaRPr/>
          </a:p>
        </p:txBody>
      </p:sp>
      <p:sp>
        <p:nvSpPr>
          <p:cNvPr id="1185" name="Google Shape;1185;p40"/>
          <p:cNvSpPr/>
          <p:nvPr/>
        </p:nvSpPr>
        <p:spPr>
          <a:xfrm>
            <a:off x="5038077" y="1260651"/>
            <a:ext cx="3027362" cy="993775"/>
          </a:xfrm>
          <a:custGeom>
            <a:rect b="b" l="l" r="r" t="t"/>
            <a:pathLst>
              <a:path extrusionOk="0" h="262" w="804">
                <a:moveTo>
                  <a:pt x="125" y="112"/>
                </a:moveTo>
                <a:cubicBezTo>
                  <a:pt x="130" y="69"/>
                  <a:pt x="158" y="46"/>
                  <a:pt x="195" y="30"/>
                </a:cubicBezTo>
                <a:cubicBezTo>
                  <a:pt x="222" y="18"/>
                  <a:pt x="252" y="12"/>
                  <a:pt x="281" y="8"/>
                </a:cubicBezTo>
                <a:cubicBezTo>
                  <a:pt x="335" y="0"/>
                  <a:pt x="390" y="3"/>
                  <a:pt x="444" y="2"/>
                </a:cubicBezTo>
                <a:cubicBezTo>
                  <a:pt x="484" y="2"/>
                  <a:pt x="524" y="3"/>
                  <a:pt x="563" y="9"/>
                </a:cubicBezTo>
                <a:cubicBezTo>
                  <a:pt x="598" y="15"/>
                  <a:pt x="633" y="22"/>
                  <a:pt x="664" y="41"/>
                </a:cubicBezTo>
                <a:cubicBezTo>
                  <a:pt x="691" y="58"/>
                  <a:pt x="709" y="82"/>
                  <a:pt x="710" y="116"/>
                </a:cubicBezTo>
                <a:cubicBezTo>
                  <a:pt x="710" y="120"/>
                  <a:pt x="712" y="120"/>
                  <a:pt x="715" y="121"/>
                </a:cubicBezTo>
                <a:cubicBezTo>
                  <a:pt x="731" y="125"/>
                  <a:pt x="747" y="128"/>
                  <a:pt x="762" y="134"/>
                </a:cubicBezTo>
                <a:cubicBezTo>
                  <a:pt x="771" y="137"/>
                  <a:pt x="780" y="141"/>
                  <a:pt x="788" y="146"/>
                </a:cubicBezTo>
                <a:cubicBezTo>
                  <a:pt x="802" y="156"/>
                  <a:pt x="804" y="171"/>
                  <a:pt x="794" y="185"/>
                </a:cubicBezTo>
                <a:cubicBezTo>
                  <a:pt x="786" y="196"/>
                  <a:pt x="775" y="202"/>
                  <a:pt x="764" y="209"/>
                </a:cubicBezTo>
                <a:cubicBezTo>
                  <a:pt x="737" y="223"/>
                  <a:pt x="707" y="232"/>
                  <a:pt x="677" y="239"/>
                </a:cubicBezTo>
                <a:cubicBezTo>
                  <a:pt x="594" y="258"/>
                  <a:pt x="509" y="262"/>
                  <a:pt x="424" y="262"/>
                </a:cubicBezTo>
                <a:cubicBezTo>
                  <a:pt x="360" y="262"/>
                  <a:pt x="295" y="258"/>
                  <a:pt x="231" y="250"/>
                </a:cubicBezTo>
                <a:cubicBezTo>
                  <a:pt x="176" y="243"/>
                  <a:pt x="122" y="235"/>
                  <a:pt x="69" y="217"/>
                </a:cubicBezTo>
                <a:cubicBezTo>
                  <a:pt x="56" y="212"/>
                  <a:pt x="43" y="207"/>
                  <a:pt x="31" y="201"/>
                </a:cubicBezTo>
                <a:cubicBezTo>
                  <a:pt x="22" y="197"/>
                  <a:pt x="14" y="190"/>
                  <a:pt x="8" y="181"/>
                </a:cubicBezTo>
                <a:cubicBezTo>
                  <a:pt x="0" y="168"/>
                  <a:pt x="3" y="154"/>
                  <a:pt x="15" y="145"/>
                </a:cubicBezTo>
                <a:cubicBezTo>
                  <a:pt x="28" y="136"/>
                  <a:pt x="43" y="130"/>
                  <a:pt x="58" y="127"/>
                </a:cubicBezTo>
                <a:cubicBezTo>
                  <a:pt x="79" y="122"/>
                  <a:pt x="100" y="118"/>
                  <a:pt x="121" y="113"/>
                </a:cubicBezTo>
                <a:cubicBezTo>
                  <a:pt x="122" y="113"/>
                  <a:pt x="124" y="113"/>
                  <a:pt x="125" y="112"/>
                </a:cubicBezTo>
                <a:close/>
                <a:moveTo>
                  <a:pt x="128" y="145"/>
                </a:moveTo>
                <a:cubicBezTo>
                  <a:pt x="122" y="146"/>
                  <a:pt x="116" y="147"/>
                  <a:pt x="109" y="149"/>
                </a:cubicBezTo>
                <a:cubicBezTo>
                  <a:pt x="91" y="153"/>
                  <a:pt x="73" y="157"/>
                  <a:pt x="54" y="162"/>
                </a:cubicBezTo>
                <a:cubicBezTo>
                  <a:pt x="50" y="163"/>
                  <a:pt x="49" y="166"/>
                  <a:pt x="52" y="169"/>
                </a:cubicBezTo>
                <a:cubicBezTo>
                  <a:pt x="55" y="173"/>
                  <a:pt x="58" y="178"/>
                  <a:pt x="63" y="181"/>
                </a:cubicBezTo>
                <a:cubicBezTo>
                  <a:pt x="72" y="187"/>
                  <a:pt x="82" y="193"/>
                  <a:pt x="92" y="197"/>
                </a:cubicBezTo>
                <a:cubicBezTo>
                  <a:pt x="139" y="215"/>
                  <a:pt x="187" y="225"/>
                  <a:pt x="236" y="232"/>
                </a:cubicBezTo>
                <a:cubicBezTo>
                  <a:pt x="278" y="238"/>
                  <a:pt x="320" y="239"/>
                  <a:pt x="361" y="240"/>
                </a:cubicBezTo>
                <a:cubicBezTo>
                  <a:pt x="419" y="240"/>
                  <a:pt x="477" y="238"/>
                  <a:pt x="534" y="234"/>
                </a:cubicBezTo>
                <a:cubicBezTo>
                  <a:pt x="547" y="233"/>
                  <a:pt x="560" y="232"/>
                  <a:pt x="573" y="230"/>
                </a:cubicBezTo>
                <a:cubicBezTo>
                  <a:pt x="570" y="229"/>
                  <a:pt x="567" y="229"/>
                  <a:pt x="565" y="229"/>
                </a:cubicBezTo>
                <a:cubicBezTo>
                  <a:pt x="562" y="228"/>
                  <a:pt x="559" y="228"/>
                  <a:pt x="557" y="228"/>
                </a:cubicBezTo>
                <a:cubicBezTo>
                  <a:pt x="529" y="224"/>
                  <a:pt x="505" y="212"/>
                  <a:pt x="484" y="195"/>
                </a:cubicBezTo>
                <a:cubicBezTo>
                  <a:pt x="471" y="185"/>
                  <a:pt x="458" y="175"/>
                  <a:pt x="444" y="166"/>
                </a:cubicBezTo>
                <a:cubicBezTo>
                  <a:pt x="427" y="154"/>
                  <a:pt x="410" y="153"/>
                  <a:pt x="392" y="165"/>
                </a:cubicBezTo>
                <a:cubicBezTo>
                  <a:pt x="384" y="170"/>
                  <a:pt x="377" y="177"/>
                  <a:pt x="370" y="183"/>
                </a:cubicBezTo>
                <a:cubicBezTo>
                  <a:pt x="324" y="224"/>
                  <a:pt x="272" y="239"/>
                  <a:pt x="212" y="224"/>
                </a:cubicBezTo>
                <a:cubicBezTo>
                  <a:pt x="181" y="216"/>
                  <a:pt x="154" y="200"/>
                  <a:pt x="139" y="170"/>
                </a:cubicBezTo>
                <a:cubicBezTo>
                  <a:pt x="135" y="162"/>
                  <a:pt x="132" y="154"/>
                  <a:pt x="128" y="145"/>
                </a:cubicBezTo>
                <a:close/>
                <a:moveTo>
                  <a:pt x="328" y="107"/>
                </a:moveTo>
                <a:cubicBezTo>
                  <a:pt x="329" y="105"/>
                  <a:pt x="330" y="103"/>
                  <a:pt x="331" y="102"/>
                </a:cubicBezTo>
                <a:cubicBezTo>
                  <a:pt x="333" y="98"/>
                  <a:pt x="333" y="94"/>
                  <a:pt x="329" y="91"/>
                </a:cubicBezTo>
                <a:cubicBezTo>
                  <a:pt x="325" y="89"/>
                  <a:pt x="322" y="91"/>
                  <a:pt x="319" y="94"/>
                </a:cubicBezTo>
                <a:cubicBezTo>
                  <a:pt x="317" y="97"/>
                  <a:pt x="315" y="100"/>
                  <a:pt x="312" y="103"/>
                </a:cubicBezTo>
                <a:cubicBezTo>
                  <a:pt x="288" y="127"/>
                  <a:pt x="241" y="122"/>
                  <a:pt x="222" y="94"/>
                </a:cubicBezTo>
                <a:cubicBezTo>
                  <a:pt x="220" y="90"/>
                  <a:pt x="216" y="89"/>
                  <a:pt x="213" y="91"/>
                </a:cubicBezTo>
                <a:cubicBezTo>
                  <a:pt x="209" y="93"/>
                  <a:pt x="208" y="96"/>
                  <a:pt x="210" y="100"/>
                </a:cubicBezTo>
                <a:cubicBezTo>
                  <a:pt x="210" y="101"/>
                  <a:pt x="211" y="103"/>
                  <a:pt x="212" y="105"/>
                </a:cubicBezTo>
                <a:cubicBezTo>
                  <a:pt x="205" y="109"/>
                  <a:pt x="199" y="114"/>
                  <a:pt x="192" y="118"/>
                </a:cubicBezTo>
                <a:cubicBezTo>
                  <a:pt x="188" y="121"/>
                  <a:pt x="186" y="124"/>
                  <a:pt x="189" y="129"/>
                </a:cubicBezTo>
                <a:cubicBezTo>
                  <a:pt x="191" y="133"/>
                  <a:pt x="195" y="133"/>
                  <a:pt x="200" y="129"/>
                </a:cubicBezTo>
                <a:cubicBezTo>
                  <a:pt x="206" y="125"/>
                  <a:pt x="212" y="121"/>
                  <a:pt x="218" y="117"/>
                </a:cubicBezTo>
                <a:cubicBezTo>
                  <a:pt x="219" y="117"/>
                  <a:pt x="222" y="116"/>
                  <a:pt x="223" y="117"/>
                </a:cubicBezTo>
                <a:cubicBezTo>
                  <a:pt x="226" y="119"/>
                  <a:pt x="229" y="121"/>
                  <a:pt x="232" y="124"/>
                </a:cubicBezTo>
                <a:cubicBezTo>
                  <a:pt x="228" y="131"/>
                  <a:pt x="224" y="138"/>
                  <a:pt x="220" y="145"/>
                </a:cubicBezTo>
                <a:cubicBezTo>
                  <a:pt x="217" y="150"/>
                  <a:pt x="218" y="154"/>
                  <a:pt x="221" y="156"/>
                </a:cubicBezTo>
                <a:cubicBezTo>
                  <a:pt x="225" y="158"/>
                  <a:pt x="229" y="157"/>
                  <a:pt x="232" y="151"/>
                </a:cubicBezTo>
                <a:cubicBezTo>
                  <a:pt x="234" y="147"/>
                  <a:pt x="236" y="143"/>
                  <a:pt x="238" y="139"/>
                </a:cubicBezTo>
                <a:cubicBezTo>
                  <a:pt x="244" y="128"/>
                  <a:pt x="244" y="128"/>
                  <a:pt x="255" y="131"/>
                </a:cubicBezTo>
                <a:cubicBezTo>
                  <a:pt x="255" y="131"/>
                  <a:pt x="256" y="132"/>
                  <a:pt x="256" y="132"/>
                </a:cubicBezTo>
                <a:cubicBezTo>
                  <a:pt x="256" y="140"/>
                  <a:pt x="256" y="148"/>
                  <a:pt x="257" y="155"/>
                </a:cubicBezTo>
                <a:cubicBezTo>
                  <a:pt x="257" y="162"/>
                  <a:pt x="259" y="165"/>
                  <a:pt x="264" y="165"/>
                </a:cubicBezTo>
                <a:cubicBezTo>
                  <a:pt x="269" y="165"/>
                  <a:pt x="272" y="162"/>
                  <a:pt x="272" y="155"/>
                </a:cubicBezTo>
                <a:cubicBezTo>
                  <a:pt x="272" y="148"/>
                  <a:pt x="272" y="140"/>
                  <a:pt x="272" y="132"/>
                </a:cubicBezTo>
                <a:cubicBezTo>
                  <a:pt x="278" y="131"/>
                  <a:pt x="283" y="130"/>
                  <a:pt x="289" y="130"/>
                </a:cubicBezTo>
                <a:cubicBezTo>
                  <a:pt x="290" y="130"/>
                  <a:pt x="292" y="132"/>
                  <a:pt x="293" y="133"/>
                </a:cubicBezTo>
                <a:cubicBezTo>
                  <a:pt x="298" y="140"/>
                  <a:pt x="301" y="147"/>
                  <a:pt x="306" y="153"/>
                </a:cubicBezTo>
                <a:cubicBezTo>
                  <a:pt x="309" y="159"/>
                  <a:pt x="313" y="160"/>
                  <a:pt x="316" y="158"/>
                </a:cubicBezTo>
                <a:cubicBezTo>
                  <a:pt x="320" y="155"/>
                  <a:pt x="321" y="152"/>
                  <a:pt x="318" y="146"/>
                </a:cubicBezTo>
                <a:cubicBezTo>
                  <a:pt x="314" y="139"/>
                  <a:pt x="309" y="132"/>
                  <a:pt x="305" y="125"/>
                </a:cubicBezTo>
                <a:cubicBezTo>
                  <a:pt x="308" y="123"/>
                  <a:pt x="311" y="121"/>
                  <a:pt x="313" y="119"/>
                </a:cubicBezTo>
                <a:cubicBezTo>
                  <a:pt x="317" y="117"/>
                  <a:pt x="319" y="117"/>
                  <a:pt x="322" y="119"/>
                </a:cubicBezTo>
                <a:cubicBezTo>
                  <a:pt x="328" y="124"/>
                  <a:pt x="335" y="128"/>
                  <a:pt x="341" y="132"/>
                </a:cubicBezTo>
                <a:cubicBezTo>
                  <a:pt x="344" y="134"/>
                  <a:pt x="348" y="134"/>
                  <a:pt x="350" y="131"/>
                </a:cubicBezTo>
                <a:cubicBezTo>
                  <a:pt x="353" y="127"/>
                  <a:pt x="352" y="123"/>
                  <a:pt x="348" y="120"/>
                </a:cubicBezTo>
                <a:cubicBezTo>
                  <a:pt x="341" y="116"/>
                  <a:pt x="335" y="111"/>
                  <a:pt x="328" y="107"/>
                </a:cubicBezTo>
                <a:close/>
                <a:moveTo>
                  <a:pt x="555" y="132"/>
                </a:moveTo>
                <a:cubicBezTo>
                  <a:pt x="561" y="132"/>
                  <a:pt x="566" y="131"/>
                  <a:pt x="572" y="130"/>
                </a:cubicBezTo>
                <a:cubicBezTo>
                  <a:pt x="575" y="129"/>
                  <a:pt x="576" y="130"/>
                  <a:pt x="578" y="133"/>
                </a:cubicBezTo>
                <a:cubicBezTo>
                  <a:pt x="582" y="140"/>
                  <a:pt x="586" y="147"/>
                  <a:pt x="591" y="154"/>
                </a:cubicBezTo>
                <a:cubicBezTo>
                  <a:pt x="594" y="159"/>
                  <a:pt x="598" y="160"/>
                  <a:pt x="602" y="157"/>
                </a:cubicBezTo>
                <a:cubicBezTo>
                  <a:pt x="605" y="154"/>
                  <a:pt x="605" y="151"/>
                  <a:pt x="603" y="147"/>
                </a:cubicBezTo>
                <a:cubicBezTo>
                  <a:pt x="599" y="140"/>
                  <a:pt x="594" y="132"/>
                  <a:pt x="590" y="125"/>
                </a:cubicBezTo>
                <a:cubicBezTo>
                  <a:pt x="593" y="123"/>
                  <a:pt x="596" y="122"/>
                  <a:pt x="598" y="120"/>
                </a:cubicBezTo>
                <a:cubicBezTo>
                  <a:pt x="601" y="117"/>
                  <a:pt x="604" y="117"/>
                  <a:pt x="607" y="119"/>
                </a:cubicBezTo>
                <a:cubicBezTo>
                  <a:pt x="613" y="124"/>
                  <a:pt x="619" y="128"/>
                  <a:pt x="626" y="132"/>
                </a:cubicBezTo>
                <a:cubicBezTo>
                  <a:pt x="630" y="134"/>
                  <a:pt x="634" y="133"/>
                  <a:pt x="636" y="129"/>
                </a:cubicBezTo>
                <a:cubicBezTo>
                  <a:pt x="638" y="125"/>
                  <a:pt x="636" y="122"/>
                  <a:pt x="632" y="120"/>
                </a:cubicBezTo>
                <a:cubicBezTo>
                  <a:pt x="626" y="115"/>
                  <a:pt x="619" y="111"/>
                  <a:pt x="613" y="106"/>
                </a:cubicBezTo>
                <a:cubicBezTo>
                  <a:pt x="614" y="104"/>
                  <a:pt x="615" y="103"/>
                  <a:pt x="616" y="101"/>
                </a:cubicBezTo>
                <a:cubicBezTo>
                  <a:pt x="618" y="98"/>
                  <a:pt x="618" y="94"/>
                  <a:pt x="614" y="91"/>
                </a:cubicBezTo>
                <a:cubicBezTo>
                  <a:pt x="610" y="89"/>
                  <a:pt x="606" y="91"/>
                  <a:pt x="604" y="94"/>
                </a:cubicBezTo>
                <a:cubicBezTo>
                  <a:pt x="580" y="127"/>
                  <a:pt x="529" y="127"/>
                  <a:pt x="506" y="94"/>
                </a:cubicBezTo>
                <a:cubicBezTo>
                  <a:pt x="505" y="92"/>
                  <a:pt x="501" y="91"/>
                  <a:pt x="498" y="91"/>
                </a:cubicBezTo>
                <a:cubicBezTo>
                  <a:pt x="494" y="92"/>
                  <a:pt x="493" y="96"/>
                  <a:pt x="494" y="100"/>
                </a:cubicBezTo>
                <a:cubicBezTo>
                  <a:pt x="495" y="101"/>
                  <a:pt x="496" y="103"/>
                  <a:pt x="496" y="105"/>
                </a:cubicBezTo>
                <a:cubicBezTo>
                  <a:pt x="490" y="110"/>
                  <a:pt x="483" y="114"/>
                  <a:pt x="477" y="118"/>
                </a:cubicBezTo>
                <a:cubicBezTo>
                  <a:pt x="473" y="121"/>
                  <a:pt x="471" y="124"/>
                  <a:pt x="473" y="129"/>
                </a:cubicBezTo>
                <a:cubicBezTo>
                  <a:pt x="476" y="133"/>
                  <a:pt x="480" y="133"/>
                  <a:pt x="484" y="130"/>
                </a:cubicBezTo>
                <a:cubicBezTo>
                  <a:pt x="490" y="126"/>
                  <a:pt x="496" y="122"/>
                  <a:pt x="502" y="118"/>
                </a:cubicBezTo>
                <a:cubicBezTo>
                  <a:pt x="504" y="117"/>
                  <a:pt x="506" y="116"/>
                  <a:pt x="507" y="117"/>
                </a:cubicBezTo>
                <a:cubicBezTo>
                  <a:pt x="511" y="119"/>
                  <a:pt x="514" y="121"/>
                  <a:pt x="517" y="124"/>
                </a:cubicBezTo>
                <a:cubicBezTo>
                  <a:pt x="515" y="128"/>
                  <a:pt x="513" y="131"/>
                  <a:pt x="511" y="135"/>
                </a:cubicBezTo>
                <a:cubicBezTo>
                  <a:pt x="508" y="139"/>
                  <a:pt x="506" y="142"/>
                  <a:pt x="504" y="146"/>
                </a:cubicBezTo>
                <a:cubicBezTo>
                  <a:pt x="502" y="149"/>
                  <a:pt x="502" y="153"/>
                  <a:pt x="505" y="156"/>
                </a:cubicBezTo>
                <a:cubicBezTo>
                  <a:pt x="509" y="159"/>
                  <a:pt x="514" y="157"/>
                  <a:pt x="516" y="152"/>
                </a:cubicBezTo>
                <a:cubicBezTo>
                  <a:pt x="520" y="144"/>
                  <a:pt x="524" y="136"/>
                  <a:pt x="528" y="129"/>
                </a:cubicBezTo>
                <a:cubicBezTo>
                  <a:pt x="533" y="130"/>
                  <a:pt x="537" y="131"/>
                  <a:pt x="541" y="132"/>
                </a:cubicBezTo>
                <a:cubicBezTo>
                  <a:pt x="541" y="141"/>
                  <a:pt x="541" y="149"/>
                  <a:pt x="542" y="158"/>
                </a:cubicBezTo>
                <a:cubicBezTo>
                  <a:pt x="542" y="160"/>
                  <a:pt x="545" y="164"/>
                  <a:pt x="547" y="164"/>
                </a:cubicBezTo>
                <a:cubicBezTo>
                  <a:pt x="549" y="165"/>
                  <a:pt x="552" y="162"/>
                  <a:pt x="554" y="161"/>
                </a:cubicBezTo>
                <a:cubicBezTo>
                  <a:pt x="555" y="159"/>
                  <a:pt x="555" y="157"/>
                  <a:pt x="555" y="154"/>
                </a:cubicBezTo>
                <a:cubicBezTo>
                  <a:pt x="555" y="147"/>
                  <a:pt x="555" y="140"/>
                  <a:pt x="555" y="132"/>
                </a:cubicBezTo>
                <a:close/>
                <a:moveTo>
                  <a:pt x="705" y="152"/>
                </a:moveTo>
                <a:cubicBezTo>
                  <a:pt x="693" y="186"/>
                  <a:pt x="669" y="208"/>
                  <a:pt x="637" y="221"/>
                </a:cubicBezTo>
                <a:cubicBezTo>
                  <a:pt x="659" y="216"/>
                  <a:pt x="680" y="210"/>
                  <a:pt x="701" y="203"/>
                </a:cubicBezTo>
                <a:cubicBezTo>
                  <a:pt x="719" y="197"/>
                  <a:pt x="736" y="189"/>
                  <a:pt x="753" y="182"/>
                </a:cubicBezTo>
                <a:cubicBezTo>
                  <a:pt x="758" y="180"/>
                  <a:pt x="762" y="176"/>
                  <a:pt x="768" y="172"/>
                </a:cubicBezTo>
                <a:cubicBezTo>
                  <a:pt x="747" y="160"/>
                  <a:pt x="726" y="157"/>
                  <a:pt x="705" y="152"/>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186" name="Google Shape;1186;p40"/>
          <p:cNvPicPr preferRelativeResize="0"/>
          <p:nvPr/>
        </p:nvPicPr>
        <p:blipFill rotWithShape="1">
          <a:blip r:embed="rId3">
            <a:alphaModFix/>
          </a:blip>
          <a:srcRect b="0" l="0" r="0" t="0"/>
          <a:stretch/>
        </p:blipFill>
        <p:spPr>
          <a:xfrm>
            <a:off x="903660" y="1490869"/>
            <a:ext cx="3291052" cy="183869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41"/>
          <p:cNvSpPr/>
          <p:nvPr/>
        </p:nvSpPr>
        <p:spPr>
          <a:xfrm>
            <a:off x="5194200" y="1623450"/>
            <a:ext cx="26055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41"/>
          <p:cNvSpPr/>
          <p:nvPr/>
        </p:nvSpPr>
        <p:spPr>
          <a:xfrm>
            <a:off x="1339025" y="1623450"/>
            <a:ext cx="26055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41"/>
          <p:cNvSpPr/>
          <p:nvPr/>
        </p:nvSpPr>
        <p:spPr>
          <a:xfrm>
            <a:off x="555950" y="539400"/>
            <a:ext cx="8031900" cy="5727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41"/>
          <p:cNvSpPr txBox="1"/>
          <p:nvPr>
            <p:ph idx="2" type="title"/>
          </p:nvPr>
        </p:nvSpPr>
        <p:spPr>
          <a:xfrm>
            <a:off x="1559175" y="1682850"/>
            <a:ext cx="2175300" cy="3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Jenna Doe</a:t>
            </a:r>
            <a:endParaRPr/>
          </a:p>
        </p:txBody>
      </p:sp>
      <p:sp>
        <p:nvSpPr>
          <p:cNvPr id="1195" name="Google Shape;1195;p41"/>
          <p:cNvSpPr txBox="1"/>
          <p:nvPr>
            <p:ph idx="1" type="subTitle"/>
          </p:nvPr>
        </p:nvSpPr>
        <p:spPr>
          <a:xfrm>
            <a:off x="1559175" y="4090165"/>
            <a:ext cx="2175300" cy="660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You can speak a bit about this person here</a:t>
            </a:r>
            <a:endParaRPr/>
          </a:p>
        </p:txBody>
      </p:sp>
      <p:sp>
        <p:nvSpPr>
          <p:cNvPr id="1196" name="Google Shape;1196;p41"/>
          <p:cNvSpPr txBox="1"/>
          <p:nvPr>
            <p:ph idx="3" type="title"/>
          </p:nvPr>
        </p:nvSpPr>
        <p:spPr>
          <a:xfrm>
            <a:off x="5409298" y="1682850"/>
            <a:ext cx="2175300" cy="3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Mike Bones</a:t>
            </a:r>
            <a:endParaRPr/>
          </a:p>
        </p:txBody>
      </p:sp>
      <p:sp>
        <p:nvSpPr>
          <p:cNvPr id="1197" name="Google Shape;1197;p41"/>
          <p:cNvSpPr txBox="1"/>
          <p:nvPr>
            <p:ph idx="4" type="subTitle"/>
          </p:nvPr>
        </p:nvSpPr>
        <p:spPr>
          <a:xfrm>
            <a:off x="5409299" y="4090165"/>
            <a:ext cx="2175300" cy="660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You can speak a bit about this person here</a:t>
            </a:r>
            <a:endParaRPr/>
          </a:p>
        </p:txBody>
      </p:sp>
      <p:sp>
        <p:nvSpPr>
          <p:cNvPr id="1198" name="Google Shape;1198;p41"/>
          <p:cNvSpPr txBox="1"/>
          <p:nvPr>
            <p:ph type="title"/>
          </p:nvPr>
        </p:nvSpPr>
        <p:spPr>
          <a:xfrm>
            <a:off x="720075" y="539400"/>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t>Our team</a:t>
            </a:r>
            <a:endParaRPr/>
          </a:p>
        </p:txBody>
      </p:sp>
      <p:pic>
        <p:nvPicPr>
          <p:cNvPr id="1199" name="Google Shape;1199;p41"/>
          <p:cNvPicPr preferRelativeResize="0"/>
          <p:nvPr/>
        </p:nvPicPr>
        <p:blipFill rotWithShape="1">
          <a:blip r:embed="rId3">
            <a:alphaModFix/>
          </a:blip>
          <a:srcRect b="0" l="0" r="0" t="0"/>
          <a:stretch/>
        </p:blipFill>
        <p:spPr>
          <a:xfrm>
            <a:off x="3237708" y="2250029"/>
            <a:ext cx="2668384" cy="217028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p42"/>
          <p:cNvSpPr/>
          <p:nvPr/>
        </p:nvSpPr>
        <p:spPr>
          <a:xfrm>
            <a:off x="713100" y="815375"/>
            <a:ext cx="3520200" cy="7782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42"/>
          <p:cNvSpPr txBox="1"/>
          <p:nvPr>
            <p:ph idx="1" type="subTitle"/>
          </p:nvPr>
        </p:nvSpPr>
        <p:spPr>
          <a:xfrm>
            <a:off x="713100" y="1593625"/>
            <a:ext cx="3434700" cy="484557"/>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lt1"/>
              </a:buClr>
              <a:buSzPts val="1100"/>
              <a:buFont typeface="Arial"/>
              <a:buNone/>
            </a:pPr>
            <a:r>
              <a:rPr lang="en">
                <a:solidFill>
                  <a:schemeClr val="dk1"/>
                </a:solidFill>
              </a:rPr>
              <a:t>Do you have any questions?</a:t>
            </a:r>
            <a:endParaRPr>
              <a:solidFill>
                <a:schemeClr val="dk1"/>
              </a:solidFill>
            </a:endParaRPr>
          </a:p>
        </p:txBody>
      </p:sp>
      <p:sp>
        <p:nvSpPr>
          <p:cNvPr id="1206" name="Google Shape;1206;p42"/>
          <p:cNvSpPr txBox="1"/>
          <p:nvPr/>
        </p:nvSpPr>
        <p:spPr>
          <a:xfrm>
            <a:off x="863199" y="4081938"/>
            <a:ext cx="3000000" cy="434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300"/>
              </a:spcBef>
              <a:spcAft>
                <a:spcPts val="0"/>
              </a:spcAft>
              <a:buClr>
                <a:srgbClr val="000000"/>
              </a:buClr>
              <a:buSzPts val="1000"/>
              <a:buFont typeface="Arial"/>
              <a:buNone/>
            </a:pPr>
            <a:r>
              <a:rPr b="0" i="0" lang="en" sz="1000" u="none" cap="none" strike="noStrike">
                <a:solidFill>
                  <a:schemeClr val="dk1"/>
                </a:solidFill>
                <a:latin typeface="Nunito"/>
                <a:ea typeface="Nunito"/>
                <a:cs typeface="Nunito"/>
                <a:sym typeface="Nunito"/>
              </a:rPr>
              <a:t>Please keep this slide for attribution</a:t>
            </a:r>
            <a:endParaRPr b="0" i="0" sz="1000" u="none" cap="none" strike="noStrike">
              <a:solidFill>
                <a:schemeClr val="dk1"/>
              </a:solidFill>
              <a:latin typeface="Nunito"/>
              <a:ea typeface="Nunito"/>
              <a:cs typeface="Nunito"/>
              <a:sym typeface="Nunito"/>
            </a:endParaRPr>
          </a:p>
        </p:txBody>
      </p:sp>
      <p:grpSp>
        <p:nvGrpSpPr>
          <p:cNvPr id="1207" name="Google Shape;1207;p42"/>
          <p:cNvGrpSpPr/>
          <p:nvPr/>
        </p:nvGrpSpPr>
        <p:grpSpPr>
          <a:xfrm>
            <a:off x="7950424" y="4516638"/>
            <a:ext cx="314171" cy="314171"/>
            <a:chOff x="1379798" y="1723250"/>
            <a:chExt cx="397887" cy="397887"/>
          </a:xfrm>
        </p:grpSpPr>
        <p:sp>
          <p:nvSpPr>
            <p:cNvPr id="1208" name="Google Shape;1208;p42"/>
            <p:cNvSpPr/>
            <p:nvPr/>
          </p:nvSpPr>
          <p:spPr>
            <a:xfrm>
              <a:off x="1462169" y="1793977"/>
              <a:ext cx="23354" cy="23312"/>
            </a:xfrm>
            <a:custGeom>
              <a:rect b="b" l="l" r="r" t="t"/>
              <a:pathLst>
                <a:path extrusionOk="0" h="1117" w="1119">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rgbClr val="D1A1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42"/>
            <p:cNvSpPr/>
            <p:nvPr/>
          </p:nvSpPr>
          <p:spPr>
            <a:xfrm>
              <a:off x="1379798" y="1723250"/>
              <a:ext cx="397887" cy="397887"/>
            </a:xfrm>
            <a:custGeom>
              <a:rect b="b" l="l" r="r" t="t"/>
              <a:pathLst>
                <a:path extrusionOk="0" h="19065" w="19065">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rgbClr val="D1A1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42"/>
            <p:cNvSpPr/>
            <p:nvPr/>
          </p:nvSpPr>
          <p:spPr>
            <a:xfrm>
              <a:off x="1555413" y="1886846"/>
              <a:ext cx="139912" cy="163558"/>
            </a:xfrm>
            <a:custGeom>
              <a:rect b="b" l="l" r="r" t="t"/>
              <a:pathLst>
                <a:path extrusionOk="0" h="7837" w="6704">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rgbClr val="D1A1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42"/>
            <p:cNvSpPr/>
            <p:nvPr/>
          </p:nvSpPr>
          <p:spPr>
            <a:xfrm>
              <a:off x="1462169" y="1887200"/>
              <a:ext cx="23354" cy="163203"/>
            </a:xfrm>
            <a:custGeom>
              <a:rect b="b" l="l" r="r" t="t"/>
              <a:pathLst>
                <a:path extrusionOk="0" h="7820" w="1119">
                  <a:moveTo>
                    <a:pt x="0" y="0"/>
                  </a:moveTo>
                  <a:lnTo>
                    <a:pt x="0" y="7819"/>
                  </a:lnTo>
                  <a:lnTo>
                    <a:pt x="1118" y="7819"/>
                  </a:lnTo>
                  <a:lnTo>
                    <a:pt x="1118" y="0"/>
                  </a:lnTo>
                  <a:close/>
                </a:path>
              </a:pathLst>
            </a:custGeom>
            <a:solidFill>
              <a:srgbClr val="D1A1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2" name="Google Shape;1212;p42"/>
          <p:cNvGrpSpPr/>
          <p:nvPr/>
        </p:nvGrpSpPr>
        <p:grpSpPr>
          <a:xfrm>
            <a:off x="7089652" y="4516638"/>
            <a:ext cx="314188" cy="314171"/>
            <a:chOff x="266768" y="1721375"/>
            <a:chExt cx="397907" cy="397887"/>
          </a:xfrm>
        </p:grpSpPr>
        <p:sp>
          <p:nvSpPr>
            <p:cNvPr id="1213" name="Google Shape;1213;p42"/>
            <p:cNvSpPr/>
            <p:nvPr/>
          </p:nvSpPr>
          <p:spPr>
            <a:xfrm>
              <a:off x="454843" y="1791037"/>
              <a:ext cx="136218" cy="328222"/>
            </a:xfrm>
            <a:custGeom>
              <a:rect b="b" l="l" r="r" t="t"/>
              <a:pathLst>
                <a:path extrusionOk="0" h="15727" w="6527">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rgbClr val="D1A1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42"/>
            <p:cNvSpPr/>
            <p:nvPr/>
          </p:nvSpPr>
          <p:spPr>
            <a:xfrm>
              <a:off x="266768" y="1721375"/>
              <a:ext cx="397907" cy="397887"/>
            </a:xfrm>
            <a:custGeom>
              <a:rect b="b" l="l" r="r" t="t"/>
              <a:pathLst>
                <a:path extrusionOk="0" h="19065" w="19066">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rgbClr val="D1A1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5" name="Google Shape;1215;p42"/>
          <p:cNvGrpSpPr/>
          <p:nvPr/>
        </p:nvGrpSpPr>
        <p:grpSpPr>
          <a:xfrm>
            <a:off x="7520053" y="4516638"/>
            <a:ext cx="314155" cy="314171"/>
            <a:chOff x="864491" y="1723250"/>
            <a:chExt cx="397866" cy="397887"/>
          </a:xfrm>
        </p:grpSpPr>
        <p:sp>
          <p:nvSpPr>
            <p:cNvPr id="1216" name="Google Shape;1216;p42"/>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rgbClr val="D1A1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42"/>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rgbClr val="D1A1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42"/>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rgbClr val="D1A1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19" name="Google Shape;1219;p42"/>
          <p:cNvSpPr/>
          <p:nvPr/>
        </p:nvSpPr>
        <p:spPr>
          <a:xfrm>
            <a:off x="8380895" y="4545263"/>
            <a:ext cx="315131" cy="257022"/>
          </a:xfrm>
          <a:custGeom>
            <a:rect b="b" l="l" r="r" t="t"/>
            <a:pathLst>
              <a:path extrusionOk="0" h="15596" w="19122">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rgbClr val="D1A1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42"/>
          <p:cNvSpPr txBox="1"/>
          <p:nvPr>
            <p:ph type="title"/>
          </p:nvPr>
        </p:nvSpPr>
        <p:spPr>
          <a:xfrm>
            <a:off x="822099" y="877875"/>
            <a:ext cx="3041100" cy="653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None/>
            </a:pPr>
            <a:r>
              <a:rPr lang="en"/>
              <a:t>Thanks!</a:t>
            </a:r>
            <a:endParaRPr/>
          </a:p>
        </p:txBody>
      </p:sp>
      <p:sp>
        <p:nvSpPr>
          <p:cNvPr id="1221" name="Google Shape;1221;p42"/>
          <p:cNvSpPr/>
          <p:nvPr/>
        </p:nvSpPr>
        <p:spPr>
          <a:xfrm>
            <a:off x="4527550" y="1530350"/>
            <a:ext cx="3251200" cy="29067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2" name="Google Shape;1222;p42"/>
          <p:cNvSpPr/>
          <p:nvPr/>
        </p:nvSpPr>
        <p:spPr>
          <a:xfrm>
            <a:off x="4404420" y="1795747"/>
            <a:ext cx="2941294" cy="2639587"/>
          </a:xfrm>
          <a:custGeom>
            <a:rect b="b" l="l" r="r" t="t"/>
            <a:pathLst>
              <a:path extrusionOk="0" h="635" w="708">
                <a:moveTo>
                  <a:pt x="529" y="187"/>
                </a:moveTo>
                <a:cubicBezTo>
                  <a:pt x="556" y="184"/>
                  <a:pt x="581" y="185"/>
                  <a:pt x="606" y="191"/>
                </a:cubicBezTo>
                <a:cubicBezTo>
                  <a:pt x="623" y="196"/>
                  <a:pt x="639" y="203"/>
                  <a:pt x="652" y="214"/>
                </a:cubicBezTo>
                <a:cubicBezTo>
                  <a:pt x="670" y="227"/>
                  <a:pt x="680" y="247"/>
                  <a:pt x="685" y="268"/>
                </a:cubicBezTo>
                <a:cubicBezTo>
                  <a:pt x="690" y="290"/>
                  <a:pt x="690" y="312"/>
                  <a:pt x="684" y="333"/>
                </a:cubicBezTo>
                <a:cubicBezTo>
                  <a:pt x="676" y="361"/>
                  <a:pt x="657" y="377"/>
                  <a:pt x="629" y="381"/>
                </a:cubicBezTo>
                <a:cubicBezTo>
                  <a:pt x="628" y="381"/>
                  <a:pt x="628" y="381"/>
                  <a:pt x="627" y="381"/>
                </a:cubicBezTo>
                <a:cubicBezTo>
                  <a:pt x="627" y="382"/>
                  <a:pt x="627" y="382"/>
                  <a:pt x="626" y="382"/>
                </a:cubicBezTo>
                <a:cubicBezTo>
                  <a:pt x="644" y="394"/>
                  <a:pt x="656" y="410"/>
                  <a:pt x="658" y="431"/>
                </a:cubicBezTo>
                <a:cubicBezTo>
                  <a:pt x="661" y="451"/>
                  <a:pt x="656" y="470"/>
                  <a:pt x="644" y="488"/>
                </a:cubicBezTo>
                <a:cubicBezTo>
                  <a:pt x="650" y="492"/>
                  <a:pt x="656" y="496"/>
                  <a:pt x="661" y="501"/>
                </a:cubicBezTo>
                <a:cubicBezTo>
                  <a:pt x="675" y="513"/>
                  <a:pt x="689" y="524"/>
                  <a:pt x="704" y="536"/>
                </a:cubicBezTo>
                <a:cubicBezTo>
                  <a:pt x="707" y="539"/>
                  <a:pt x="708" y="542"/>
                  <a:pt x="705" y="546"/>
                </a:cubicBezTo>
                <a:cubicBezTo>
                  <a:pt x="702" y="551"/>
                  <a:pt x="699" y="556"/>
                  <a:pt x="695" y="561"/>
                </a:cubicBezTo>
                <a:cubicBezTo>
                  <a:pt x="692" y="565"/>
                  <a:pt x="688" y="567"/>
                  <a:pt x="683" y="564"/>
                </a:cubicBezTo>
                <a:cubicBezTo>
                  <a:pt x="664" y="555"/>
                  <a:pt x="645" y="546"/>
                  <a:pt x="626" y="537"/>
                </a:cubicBezTo>
                <a:cubicBezTo>
                  <a:pt x="618" y="532"/>
                  <a:pt x="612" y="526"/>
                  <a:pt x="604" y="522"/>
                </a:cubicBezTo>
                <a:cubicBezTo>
                  <a:pt x="602" y="520"/>
                  <a:pt x="600" y="520"/>
                  <a:pt x="598" y="520"/>
                </a:cubicBezTo>
                <a:cubicBezTo>
                  <a:pt x="588" y="520"/>
                  <a:pt x="579" y="521"/>
                  <a:pt x="569" y="522"/>
                </a:cubicBezTo>
                <a:cubicBezTo>
                  <a:pt x="569" y="523"/>
                  <a:pt x="570" y="525"/>
                  <a:pt x="571" y="526"/>
                </a:cubicBezTo>
                <a:cubicBezTo>
                  <a:pt x="584" y="547"/>
                  <a:pt x="596" y="568"/>
                  <a:pt x="609" y="589"/>
                </a:cubicBezTo>
                <a:cubicBezTo>
                  <a:pt x="612" y="594"/>
                  <a:pt x="615" y="601"/>
                  <a:pt x="617" y="607"/>
                </a:cubicBezTo>
                <a:cubicBezTo>
                  <a:pt x="618" y="610"/>
                  <a:pt x="618" y="616"/>
                  <a:pt x="615" y="618"/>
                </a:cubicBezTo>
                <a:cubicBezTo>
                  <a:pt x="610" y="623"/>
                  <a:pt x="603" y="628"/>
                  <a:pt x="597" y="633"/>
                </a:cubicBezTo>
                <a:cubicBezTo>
                  <a:pt x="593" y="635"/>
                  <a:pt x="591" y="632"/>
                  <a:pt x="588" y="630"/>
                </a:cubicBezTo>
                <a:cubicBezTo>
                  <a:pt x="571" y="614"/>
                  <a:pt x="555" y="596"/>
                  <a:pt x="540" y="577"/>
                </a:cubicBezTo>
                <a:cubicBezTo>
                  <a:pt x="532" y="567"/>
                  <a:pt x="523" y="556"/>
                  <a:pt x="514" y="546"/>
                </a:cubicBezTo>
                <a:cubicBezTo>
                  <a:pt x="494" y="558"/>
                  <a:pt x="473" y="560"/>
                  <a:pt x="451" y="557"/>
                </a:cubicBezTo>
                <a:cubicBezTo>
                  <a:pt x="426" y="553"/>
                  <a:pt x="410" y="538"/>
                  <a:pt x="403" y="515"/>
                </a:cubicBezTo>
                <a:cubicBezTo>
                  <a:pt x="400" y="506"/>
                  <a:pt x="399" y="497"/>
                  <a:pt x="397" y="489"/>
                </a:cubicBezTo>
                <a:cubicBezTo>
                  <a:pt x="381" y="524"/>
                  <a:pt x="353" y="542"/>
                  <a:pt x="314" y="543"/>
                </a:cubicBezTo>
                <a:cubicBezTo>
                  <a:pt x="276" y="543"/>
                  <a:pt x="247" y="526"/>
                  <a:pt x="228" y="491"/>
                </a:cubicBezTo>
                <a:cubicBezTo>
                  <a:pt x="222" y="495"/>
                  <a:pt x="217" y="499"/>
                  <a:pt x="211" y="503"/>
                </a:cubicBezTo>
                <a:cubicBezTo>
                  <a:pt x="188" y="520"/>
                  <a:pt x="164" y="537"/>
                  <a:pt x="140" y="554"/>
                </a:cubicBezTo>
                <a:cubicBezTo>
                  <a:pt x="134" y="558"/>
                  <a:pt x="128" y="561"/>
                  <a:pt x="122" y="564"/>
                </a:cubicBezTo>
                <a:cubicBezTo>
                  <a:pt x="118" y="566"/>
                  <a:pt x="114" y="566"/>
                  <a:pt x="111" y="562"/>
                </a:cubicBezTo>
                <a:cubicBezTo>
                  <a:pt x="106" y="556"/>
                  <a:pt x="101" y="549"/>
                  <a:pt x="96" y="542"/>
                </a:cubicBezTo>
                <a:cubicBezTo>
                  <a:pt x="93" y="538"/>
                  <a:pt x="94" y="535"/>
                  <a:pt x="98" y="532"/>
                </a:cubicBezTo>
                <a:cubicBezTo>
                  <a:pt x="130" y="504"/>
                  <a:pt x="159" y="474"/>
                  <a:pt x="187" y="444"/>
                </a:cubicBezTo>
                <a:cubicBezTo>
                  <a:pt x="188" y="443"/>
                  <a:pt x="189" y="442"/>
                  <a:pt x="191" y="440"/>
                </a:cubicBezTo>
                <a:cubicBezTo>
                  <a:pt x="189" y="440"/>
                  <a:pt x="188" y="440"/>
                  <a:pt x="186" y="440"/>
                </a:cubicBezTo>
                <a:cubicBezTo>
                  <a:pt x="171" y="445"/>
                  <a:pt x="156" y="450"/>
                  <a:pt x="141" y="455"/>
                </a:cubicBezTo>
                <a:cubicBezTo>
                  <a:pt x="128" y="459"/>
                  <a:pt x="117" y="464"/>
                  <a:pt x="104" y="468"/>
                </a:cubicBezTo>
                <a:cubicBezTo>
                  <a:pt x="97" y="470"/>
                  <a:pt x="90" y="472"/>
                  <a:pt x="83" y="472"/>
                </a:cubicBezTo>
                <a:cubicBezTo>
                  <a:pt x="69" y="474"/>
                  <a:pt x="58" y="462"/>
                  <a:pt x="60" y="448"/>
                </a:cubicBezTo>
                <a:cubicBezTo>
                  <a:pt x="60" y="444"/>
                  <a:pt x="62" y="440"/>
                  <a:pt x="66" y="438"/>
                </a:cubicBezTo>
                <a:cubicBezTo>
                  <a:pt x="80" y="432"/>
                  <a:pt x="95" y="425"/>
                  <a:pt x="109" y="419"/>
                </a:cubicBezTo>
                <a:cubicBezTo>
                  <a:pt x="126" y="411"/>
                  <a:pt x="144" y="402"/>
                  <a:pt x="162" y="393"/>
                </a:cubicBezTo>
                <a:cubicBezTo>
                  <a:pt x="149" y="380"/>
                  <a:pt x="142" y="365"/>
                  <a:pt x="141" y="347"/>
                </a:cubicBezTo>
                <a:cubicBezTo>
                  <a:pt x="140" y="330"/>
                  <a:pt x="144" y="314"/>
                  <a:pt x="152" y="297"/>
                </a:cubicBezTo>
                <a:cubicBezTo>
                  <a:pt x="150" y="298"/>
                  <a:pt x="148" y="298"/>
                  <a:pt x="147" y="299"/>
                </a:cubicBezTo>
                <a:cubicBezTo>
                  <a:pt x="122" y="309"/>
                  <a:pt x="96" y="315"/>
                  <a:pt x="69" y="312"/>
                </a:cubicBezTo>
                <a:cubicBezTo>
                  <a:pt x="60" y="311"/>
                  <a:pt x="52" y="308"/>
                  <a:pt x="45" y="305"/>
                </a:cubicBezTo>
                <a:cubicBezTo>
                  <a:pt x="35" y="301"/>
                  <a:pt x="26" y="297"/>
                  <a:pt x="17" y="292"/>
                </a:cubicBezTo>
                <a:cubicBezTo>
                  <a:pt x="6" y="286"/>
                  <a:pt x="3" y="275"/>
                  <a:pt x="2" y="263"/>
                </a:cubicBezTo>
                <a:cubicBezTo>
                  <a:pt x="0" y="248"/>
                  <a:pt x="5" y="234"/>
                  <a:pt x="15" y="223"/>
                </a:cubicBezTo>
                <a:cubicBezTo>
                  <a:pt x="27" y="210"/>
                  <a:pt x="40" y="197"/>
                  <a:pt x="52" y="184"/>
                </a:cubicBezTo>
                <a:cubicBezTo>
                  <a:pt x="55" y="182"/>
                  <a:pt x="56" y="180"/>
                  <a:pt x="56" y="176"/>
                </a:cubicBezTo>
                <a:cubicBezTo>
                  <a:pt x="55" y="165"/>
                  <a:pt x="58" y="155"/>
                  <a:pt x="63" y="146"/>
                </a:cubicBezTo>
                <a:cubicBezTo>
                  <a:pt x="65" y="144"/>
                  <a:pt x="66" y="142"/>
                  <a:pt x="67" y="140"/>
                </a:cubicBezTo>
                <a:cubicBezTo>
                  <a:pt x="63" y="137"/>
                  <a:pt x="58" y="136"/>
                  <a:pt x="54" y="133"/>
                </a:cubicBezTo>
                <a:cubicBezTo>
                  <a:pt x="26" y="117"/>
                  <a:pt x="15" y="72"/>
                  <a:pt x="56" y="49"/>
                </a:cubicBezTo>
                <a:cubicBezTo>
                  <a:pt x="86" y="33"/>
                  <a:pt x="117" y="33"/>
                  <a:pt x="148" y="41"/>
                </a:cubicBezTo>
                <a:cubicBezTo>
                  <a:pt x="159" y="44"/>
                  <a:pt x="159" y="44"/>
                  <a:pt x="165" y="36"/>
                </a:cubicBezTo>
                <a:cubicBezTo>
                  <a:pt x="179" y="17"/>
                  <a:pt x="198" y="6"/>
                  <a:pt x="221" y="4"/>
                </a:cubicBezTo>
                <a:cubicBezTo>
                  <a:pt x="252" y="0"/>
                  <a:pt x="281" y="5"/>
                  <a:pt x="306" y="26"/>
                </a:cubicBezTo>
                <a:cubicBezTo>
                  <a:pt x="327" y="44"/>
                  <a:pt x="338" y="66"/>
                  <a:pt x="336" y="96"/>
                </a:cubicBezTo>
                <a:cubicBezTo>
                  <a:pt x="353" y="96"/>
                  <a:pt x="370" y="98"/>
                  <a:pt x="384" y="108"/>
                </a:cubicBezTo>
                <a:cubicBezTo>
                  <a:pt x="399" y="118"/>
                  <a:pt x="408" y="131"/>
                  <a:pt x="414" y="149"/>
                </a:cubicBezTo>
                <a:cubicBezTo>
                  <a:pt x="435" y="133"/>
                  <a:pt x="458" y="126"/>
                  <a:pt x="483" y="134"/>
                </a:cubicBezTo>
                <a:cubicBezTo>
                  <a:pt x="508" y="143"/>
                  <a:pt x="523" y="161"/>
                  <a:pt x="529" y="187"/>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23" name="Google Shape;1223;p42"/>
          <p:cNvGrpSpPr/>
          <p:nvPr/>
        </p:nvGrpSpPr>
        <p:grpSpPr>
          <a:xfrm>
            <a:off x="7359033" y="520425"/>
            <a:ext cx="1312862" cy="2146300"/>
            <a:chOff x="7025842" y="76467"/>
            <a:chExt cx="1312862" cy="2146300"/>
          </a:xfrm>
        </p:grpSpPr>
        <p:sp>
          <p:nvSpPr>
            <p:cNvPr id="1224" name="Google Shape;1224;p42"/>
            <p:cNvSpPr/>
            <p:nvPr/>
          </p:nvSpPr>
          <p:spPr>
            <a:xfrm>
              <a:off x="7729104" y="1708417"/>
              <a:ext cx="609600" cy="514350"/>
            </a:xfrm>
            <a:custGeom>
              <a:rect b="b" l="l" r="r" t="t"/>
              <a:pathLst>
                <a:path extrusionOk="0" h="136" w="161">
                  <a:moveTo>
                    <a:pt x="107" y="31"/>
                  </a:moveTo>
                  <a:cubicBezTo>
                    <a:pt x="102" y="30"/>
                    <a:pt x="98" y="30"/>
                    <a:pt x="93" y="30"/>
                  </a:cubicBezTo>
                  <a:cubicBezTo>
                    <a:pt x="71" y="29"/>
                    <a:pt x="50" y="29"/>
                    <a:pt x="28" y="29"/>
                  </a:cubicBezTo>
                  <a:cubicBezTo>
                    <a:pt x="19" y="29"/>
                    <a:pt x="13" y="22"/>
                    <a:pt x="15" y="13"/>
                  </a:cubicBezTo>
                  <a:cubicBezTo>
                    <a:pt x="16" y="5"/>
                    <a:pt x="20" y="1"/>
                    <a:pt x="28" y="1"/>
                  </a:cubicBezTo>
                  <a:cubicBezTo>
                    <a:pt x="69" y="1"/>
                    <a:pt x="109" y="1"/>
                    <a:pt x="149" y="0"/>
                  </a:cubicBezTo>
                  <a:cubicBezTo>
                    <a:pt x="154" y="0"/>
                    <a:pt x="156" y="2"/>
                    <a:pt x="157" y="7"/>
                  </a:cubicBezTo>
                  <a:cubicBezTo>
                    <a:pt x="159" y="18"/>
                    <a:pt x="157" y="28"/>
                    <a:pt x="148" y="34"/>
                  </a:cubicBezTo>
                  <a:cubicBezTo>
                    <a:pt x="126" y="51"/>
                    <a:pt x="103" y="66"/>
                    <a:pt x="80" y="82"/>
                  </a:cubicBezTo>
                  <a:cubicBezTo>
                    <a:pt x="69" y="90"/>
                    <a:pt x="58" y="97"/>
                    <a:pt x="47" y="104"/>
                  </a:cubicBezTo>
                  <a:cubicBezTo>
                    <a:pt x="46" y="105"/>
                    <a:pt x="45" y="106"/>
                    <a:pt x="43" y="107"/>
                  </a:cubicBezTo>
                  <a:cubicBezTo>
                    <a:pt x="48" y="108"/>
                    <a:pt x="51" y="108"/>
                    <a:pt x="54" y="108"/>
                  </a:cubicBezTo>
                  <a:cubicBezTo>
                    <a:pt x="86" y="109"/>
                    <a:pt x="119" y="109"/>
                    <a:pt x="151" y="109"/>
                  </a:cubicBezTo>
                  <a:cubicBezTo>
                    <a:pt x="156" y="109"/>
                    <a:pt x="159" y="110"/>
                    <a:pt x="160" y="115"/>
                  </a:cubicBezTo>
                  <a:cubicBezTo>
                    <a:pt x="161" y="119"/>
                    <a:pt x="161" y="123"/>
                    <a:pt x="161" y="126"/>
                  </a:cubicBezTo>
                  <a:cubicBezTo>
                    <a:pt x="161" y="134"/>
                    <a:pt x="158" y="136"/>
                    <a:pt x="150" y="136"/>
                  </a:cubicBezTo>
                  <a:cubicBezTo>
                    <a:pt x="115" y="136"/>
                    <a:pt x="79" y="136"/>
                    <a:pt x="44" y="136"/>
                  </a:cubicBezTo>
                  <a:cubicBezTo>
                    <a:pt x="34" y="136"/>
                    <a:pt x="24" y="136"/>
                    <a:pt x="14" y="136"/>
                  </a:cubicBezTo>
                  <a:cubicBezTo>
                    <a:pt x="5" y="136"/>
                    <a:pt x="2" y="133"/>
                    <a:pt x="1" y="124"/>
                  </a:cubicBezTo>
                  <a:cubicBezTo>
                    <a:pt x="0" y="111"/>
                    <a:pt x="6" y="101"/>
                    <a:pt x="16" y="94"/>
                  </a:cubicBezTo>
                  <a:cubicBezTo>
                    <a:pt x="24" y="89"/>
                    <a:pt x="32" y="84"/>
                    <a:pt x="39" y="79"/>
                  </a:cubicBezTo>
                  <a:cubicBezTo>
                    <a:pt x="61" y="64"/>
                    <a:pt x="82" y="50"/>
                    <a:pt x="103" y="35"/>
                  </a:cubicBezTo>
                  <a:cubicBezTo>
                    <a:pt x="105" y="34"/>
                    <a:pt x="106" y="33"/>
                    <a:pt x="108" y="32"/>
                  </a:cubicBezTo>
                  <a:cubicBezTo>
                    <a:pt x="108" y="32"/>
                    <a:pt x="108" y="31"/>
                    <a:pt x="107" y="31"/>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5" name="Google Shape;1225;p42"/>
            <p:cNvSpPr/>
            <p:nvPr/>
          </p:nvSpPr>
          <p:spPr>
            <a:xfrm>
              <a:off x="7025842" y="1263917"/>
              <a:ext cx="615950" cy="512763"/>
            </a:xfrm>
            <a:custGeom>
              <a:rect b="b" l="l" r="r" t="t"/>
              <a:pathLst>
                <a:path extrusionOk="0" h="136" w="163">
                  <a:moveTo>
                    <a:pt x="46" y="108"/>
                  </a:moveTo>
                  <a:cubicBezTo>
                    <a:pt x="51" y="108"/>
                    <a:pt x="56" y="108"/>
                    <a:pt x="61" y="108"/>
                  </a:cubicBezTo>
                  <a:cubicBezTo>
                    <a:pt x="91" y="109"/>
                    <a:pt x="122" y="109"/>
                    <a:pt x="153" y="109"/>
                  </a:cubicBezTo>
                  <a:cubicBezTo>
                    <a:pt x="158" y="109"/>
                    <a:pt x="160" y="111"/>
                    <a:pt x="161" y="114"/>
                  </a:cubicBezTo>
                  <a:cubicBezTo>
                    <a:pt x="161" y="117"/>
                    <a:pt x="162" y="120"/>
                    <a:pt x="163" y="123"/>
                  </a:cubicBezTo>
                  <a:cubicBezTo>
                    <a:pt x="163" y="133"/>
                    <a:pt x="160" y="136"/>
                    <a:pt x="150" y="136"/>
                  </a:cubicBezTo>
                  <a:cubicBezTo>
                    <a:pt x="105" y="136"/>
                    <a:pt x="59" y="136"/>
                    <a:pt x="14" y="136"/>
                  </a:cubicBezTo>
                  <a:cubicBezTo>
                    <a:pt x="7" y="136"/>
                    <a:pt x="5" y="133"/>
                    <a:pt x="3" y="128"/>
                  </a:cubicBezTo>
                  <a:cubicBezTo>
                    <a:pt x="0" y="117"/>
                    <a:pt x="5" y="103"/>
                    <a:pt x="17" y="95"/>
                  </a:cubicBezTo>
                  <a:cubicBezTo>
                    <a:pt x="36" y="81"/>
                    <a:pt x="56" y="69"/>
                    <a:pt x="75" y="55"/>
                  </a:cubicBezTo>
                  <a:cubicBezTo>
                    <a:pt x="87" y="48"/>
                    <a:pt x="98" y="40"/>
                    <a:pt x="110" y="31"/>
                  </a:cubicBezTo>
                  <a:cubicBezTo>
                    <a:pt x="107" y="31"/>
                    <a:pt x="106" y="30"/>
                    <a:pt x="104" y="30"/>
                  </a:cubicBezTo>
                  <a:cubicBezTo>
                    <a:pt x="79" y="30"/>
                    <a:pt x="54" y="29"/>
                    <a:pt x="28" y="29"/>
                  </a:cubicBezTo>
                  <a:cubicBezTo>
                    <a:pt x="21" y="29"/>
                    <a:pt x="16" y="23"/>
                    <a:pt x="16" y="14"/>
                  </a:cubicBezTo>
                  <a:cubicBezTo>
                    <a:pt x="16" y="6"/>
                    <a:pt x="21" y="0"/>
                    <a:pt x="28" y="0"/>
                  </a:cubicBezTo>
                  <a:cubicBezTo>
                    <a:pt x="69" y="0"/>
                    <a:pt x="109" y="1"/>
                    <a:pt x="150" y="0"/>
                  </a:cubicBezTo>
                  <a:cubicBezTo>
                    <a:pt x="156" y="0"/>
                    <a:pt x="158" y="3"/>
                    <a:pt x="158" y="8"/>
                  </a:cubicBezTo>
                  <a:cubicBezTo>
                    <a:pt x="160" y="19"/>
                    <a:pt x="158" y="29"/>
                    <a:pt x="148" y="35"/>
                  </a:cubicBezTo>
                  <a:cubicBezTo>
                    <a:pt x="122" y="53"/>
                    <a:pt x="97" y="71"/>
                    <a:pt x="71" y="89"/>
                  </a:cubicBezTo>
                  <a:cubicBezTo>
                    <a:pt x="63" y="95"/>
                    <a:pt x="54" y="100"/>
                    <a:pt x="45" y="106"/>
                  </a:cubicBezTo>
                  <a:cubicBezTo>
                    <a:pt x="45" y="106"/>
                    <a:pt x="45" y="107"/>
                    <a:pt x="46" y="108"/>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6" name="Google Shape;1226;p42"/>
            <p:cNvSpPr/>
            <p:nvPr/>
          </p:nvSpPr>
          <p:spPr>
            <a:xfrm>
              <a:off x="7524317" y="76467"/>
              <a:ext cx="398463" cy="334963"/>
            </a:xfrm>
            <a:custGeom>
              <a:rect b="b" l="l" r="r" t="t"/>
              <a:pathLst>
                <a:path extrusionOk="0" h="89" w="105">
                  <a:moveTo>
                    <a:pt x="29" y="71"/>
                  </a:moveTo>
                  <a:cubicBezTo>
                    <a:pt x="38" y="71"/>
                    <a:pt x="47" y="71"/>
                    <a:pt x="55" y="71"/>
                  </a:cubicBezTo>
                  <a:cubicBezTo>
                    <a:pt x="69" y="71"/>
                    <a:pt x="83" y="71"/>
                    <a:pt x="97" y="71"/>
                  </a:cubicBezTo>
                  <a:cubicBezTo>
                    <a:pt x="102" y="71"/>
                    <a:pt x="104" y="74"/>
                    <a:pt x="104" y="81"/>
                  </a:cubicBezTo>
                  <a:cubicBezTo>
                    <a:pt x="105" y="87"/>
                    <a:pt x="103" y="89"/>
                    <a:pt x="97" y="89"/>
                  </a:cubicBezTo>
                  <a:cubicBezTo>
                    <a:pt x="68" y="89"/>
                    <a:pt x="39" y="89"/>
                    <a:pt x="10" y="89"/>
                  </a:cubicBezTo>
                  <a:cubicBezTo>
                    <a:pt x="3" y="89"/>
                    <a:pt x="0" y="86"/>
                    <a:pt x="0" y="79"/>
                  </a:cubicBezTo>
                  <a:cubicBezTo>
                    <a:pt x="1" y="71"/>
                    <a:pt x="5" y="65"/>
                    <a:pt x="12" y="61"/>
                  </a:cubicBezTo>
                  <a:cubicBezTo>
                    <a:pt x="29" y="49"/>
                    <a:pt x="47" y="37"/>
                    <a:pt x="64" y="25"/>
                  </a:cubicBezTo>
                  <a:cubicBezTo>
                    <a:pt x="66" y="24"/>
                    <a:pt x="67" y="23"/>
                    <a:pt x="70" y="21"/>
                  </a:cubicBezTo>
                  <a:cubicBezTo>
                    <a:pt x="67" y="20"/>
                    <a:pt x="66" y="20"/>
                    <a:pt x="64" y="20"/>
                  </a:cubicBezTo>
                  <a:cubicBezTo>
                    <a:pt x="49" y="20"/>
                    <a:pt x="33" y="20"/>
                    <a:pt x="18" y="19"/>
                  </a:cubicBezTo>
                  <a:cubicBezTo>
                    <a:pt x="12" y="19"/>
                    <a:pt x="9" y="16"/>
                    <a:pt x="9" y="10"/>
                  </a:cubicBezTo>
                  <a:cubicBezTo>
                    <a:pt x="9" y="4"/>
                    <a:pt x="12" y="1"/>
                    <a:pt x="18" y="1"/>
                  </a:cubicBezTo>
                  <a:cubicBezTo>
                    <a:pt x="44" y="1"/>
                    <a:pt x="70" y="1"/>
                    <a:pt x="95" y="1"/>
                  </a:cubicBezTo>
                  <a:cubicBezTo>
                    <a:pt x="100" y="0"/>
                    <a:pt x="102" y="2"/>
                    <a:pt x="102" y="6"/>
                  </a:cubicBezTo>
                  <a:cubicBezTo>
                    <a:pt x="103" y="14"/>
                    <a:pt x="101" y="20"/>
                    <a:pt x="95" y="24"/>
                  </a:cubicBezTo>
                  <a:cubicBezTo>
                    <a:pt x="75" y="37"/>
                    <a:pt x="56" y="50"/>
                    <a:pt x="37" y="64"/>
                  </a:cubicBezTo>
                  <a:cubicBezTo>
                    <a:pt x="34" y="66"/>
                    <a:pt x="31" y="67"/>
                    <a:pt x="29" y="69"/>
                  </a:cubicBezTo>
                  <a:cubicBezTo>
                    <a:pt x="29" y="70"/>
                    <a:pt x="29" y="70"/>
                    <a:pt x="29" y="71"/>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7" name="Google Shape;1227;p42"/>
            <p:cNvSpPr/>
            <p:nvPr/>
          </p:nvSpPr>
          <p:spPr>
            <a:xfrm>
              <a:off x="7267142" y="589230"/>
              <a:ext cx="401638" cy="331788"/>
            </a:xfrm>
            <a:custGeom>
              <a:rect b="b" l="l" r="r" t="t"/>
              <a:pathLst>
                <a:path extrusionOk="0" h="88" w="106">
                  <a:moveTo>
                    <a:pt x="30" y="70"/>
                  </a:moveTo>
                  <a:cubicBezTo>
                    <a:pt x="38" y="70"/>
                    <a:pt x="46" y="70"/>
                    <a:pt x="54" y="70"/>
                  </a:cubicBezTo>
                  <a:cubicBezTo>
                    <a:pt x="69" y="70"/>
                    <a:pt x="84" y="70"/>
                    <a:pt x="99" y="71"/>
                  </a:cubicBezTo>
                  <a:cubicBezTo>
                    <a:pt x="104" y="71"/>
                    <a:pt x="106" y="74"/>
                    <a:pt x="106" y="80"/>
                  </a:cubicBezTo>
                  <a:cubicBezTo>
                    <a:pt x="106" y="85"/>
                    <a:pt x="105" y="88"/>
                    <a:pt x="98" y="88"/>
                  </a:cubicBezTo>
                  <a:cubicBezTo>
                    <a:pt x="69" y="88"/>
                    <a:pt x="39" y="88"/>
                    <a:pt x="9" y="88"/>
                  </a:cubicBezTo>
                  <a:cubicBezTo>
                    <a:pt x="4" y="88"/>
                    <a:pt x="2" y="86"/>
                    <a:pt x="2" y="82"/>
                  </a:cubicBezTo>
                  <a:cubicBezTo>
                    <a:pt x="0" y="72"/>
                    <a:pt x="5" y="65"/>
                    <a:pt x="13" y="60"/>
                  </a:cubicBezTo>
                  <a:cubicBezTo>
                    <a:pt x="30" y="48"/>
                    <a:pt x="47" y="37"/>
                    <a:pt x="64" y="25"/>
                  </a:cubicBezTo>
                  <a:cubicBezTo>
                    <a:pt x="66" y="24"/>
                    <a:pt x="68" y="22"/>
                    <a:pt x="71" y="20"/>
                  </a:cubicBezTo>
                  <a:cubicBezTo>
                    <a:pt x="69" y="20"/>
                    <a:pt x="67" y="19"/>
                    <a:pt x="66" y="19"/>
                  </a:cubicBezTo>
                  <a:cubicBezTo>
                    <a:pt x="50" y="19"/>
                    <a:pt x="35" y="19"/>
                    <a:pt x="19" y="18"/>
                  </a:cubicBezTo>
                  <a:cubicBezTo>
                    <a:pt x="13" y="18"/>
                    <a:pt x="10" y="15"/>
                    <a:pt x="10" y="9"/>
                  </a:cubicBezTo>
                  <a:cubicBezTo>
                    <a:pt x="10" y="3"/>
                    <a:pt x="14" y="0"/>
                    <a:pt x="19" y="0"/>
                  </a:cubicBezTo>
                  <a:cubicBezTo>
                    <a:pt x="45" y="0"/>
                    <a:pt x="71" y="0"/>
                    <a:pt x="97" y="0"/>
                  </a:cubicBezTo>
                  <a:cubicBezTo>
                    <a:pt x="101" y="0"/>
                    <a:pt x="103" y="1"/>
                    <a:pt x="103" y="5"/>
                  </a:cubicBezTo>
                  <a:cubicBezTo>
                    <a:pt x="104" y="12"/>
                    <a:pt x="103" y="18"/>
                    <a:pt x="97" y="23"/>
                  </a:cubicBezTo>
                  <a:cubicBezTo>
                    <a:pt x="83" y="32"/>
                    <a:pt x="70" y="42"/>
                    <a:pt x="56" y="51"/>
                  </a:cubicBezTo>
                  <a:cubicBezTo>
                    <a:pt x="48" y="57"/>
                    <a:pt x="39" y="62"/>
                    <a:pt x="30" y="68"/>
                  </a:cubicBezTo>
                  <a:cubicBezTo>
                    <a:pt x="30" y="69"/>
                    <a:pt x="30" y="70"/>
                    <a:pt x="30" y="70"/>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8" name="Google Shape;1228;p42"/>
            <p:cNvSpPr/>
            <p:nvPr/>
          </p:nvSpPr>
          <p:spPr>
            <a:xfrm>
              <a:off x="7819592" y="959117"/>
              <a:ext cx="393700" cy="334963"/>
            </a:xfrm>
            <a:custGeom>
              <a:rect b="b" l="l" r="r" t="t"/>
              <a:pathLst>
                <a:path extrusionOk="0" h="89" w="104">
                  <a:moveTo>
                    <a:pt x="30" y="71"/>
                  </a:moveTo>
                  <a:cubicBezTo>
                    <a:pt x="52" y="71"/>
                    <a:pt x="74" y="71"/>
                    <a:pt x="96" y="71"/>
                  </a:cubicBezTo>
                  <a:cubicBezTo>
                    <a:pt x="98" y="71"/>
                    <a:pt x="103" y="72"/>
                    <a:pt x="103" y="74"/>
                  </a:cubicBezTo>
                  <a:cubicBezTo>
                    <a:pt x="104" y="78"/>
                    <a:pt x="104" y="82"/>
                    <a:pt x="103" y="86"/>
                  </a:cubicBezTo>
                  <a:cubicBezTo>
                    <a:pt x="103" y="87"/>
                    <a:pt x="101" y="88"/>
                    <a:pt x="99" y="88"/>
                  </a:cubicBezTo>
                  <a:cubicBezTo>
                    <a:pt x="69" y="88"/>
                    <a:pt x="38" y="88"/>
                    <a:pt x="8" y="89"/>
                  </a:cubicBezTo>
                  <a:cubicBezTo>
                    <a:pt x="2" y="89"/>
                    <a:pt x="1" y="85"/>
                    <a:pt x="1" y="81"/>
                  </a:cubicBezTo>
                  <a:cubicBezTo>
                    <a:pt x="0" y="72"/>
                    <a:pt x="4" y="66"/>
                    <a:pt x="11" y="61"/>
                  </a:cubicBezTo>
                  <a:cubicBezTo>
                    <a:pt x="28" y="50"/>
                    <a:pt x="44" y="38"/>
                    <a:pt x="61" y="27"/>
                  </a:cubicBezTo>
                  <a:cubicBezTo>
                    <a:pt x="64" y="25"/>
                    <a:pt x="67" y="23"/>
                    <a:pt x="71" y="20"/>
                  </a:cubicBezTo>
                  <a:cubicBezTo>
                    <a:pt x="66" y="20"/>
                    <a:pt x="63" y="19"/>
                    <a:pt x="60" y="19"/>
                  </a:cubicBezTo>
                  <a:cubicBezTo>
                    <a:pt x="45" y="19"/>
                    <a:pt x="31" y="19"/>
                    <a:pt x="17" y="19"/>
                  </a:cubicBezTo>
                  <a:cubicBezTo>
                    <a:pt x="13" y="19"/>
                    <a:pt x="10" y="15"/>
                    <a:pt x="9" y="9"/>
                  </a:cubicBezTo>
                  <a:cubicBezTo>
                    <a:pt x="9" y="4"/>
                    <a:pt x="12" y="0"/>
                    <a:pt x="17" y="0"/>
                  </a:cubicBezTo>
                  <a:cubicBezTo>
                    <a:pt x="44" y="0"/>
                    <a:pt x="70" y="1"/>
                    <a:pt x="96" y="0"/>
                  </a:cubicBezTo>
                  <a:cubicBezTo>
                    <a:pt x="101" y="0"/>
                    <a:pt x="102" y="3"/>
                    <a:pt x="103" y="7"/>
                  </a:cubicBezTo>
                  <a:cubicBezTo>
                    <a:pt x="103" y="14"/>
                    <a:pt x="100" y="20"/>
                    <a:pt x="94" y="24"/>
                  </a:cubicBezTo>
                  <a:cubicBezTo>
                    <a:pt x="78" y="35"/>
                    <a:pt x="61" y="47"/>
                    <a:pt x="44" y="58"/>
                  </a:cubicBezTo>
                  <a:cubicBezTo>
                    <a:pt x="39" y="62"/>
                    <a:pt x="34" y="65"/>
                    <a:pt x="29" y="68"/>
                  </a:cubicBezTo>
                  <a:cubicBezTo>
                    <a:pt x="29" y="69"/>
                    <a:pt x="30" y="70"/>
                    <a:pt x="30" y="71"/>
                  </a:cubicBezTo>
                  <a:close/>
                </a:path>
              </a:pathLst>
            </a:cu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229" name="Google Shape;1229;p42"/>
          <p:cNvSpPr txBox="1"/>
          <p:nvPr/>
        </p:nvSpPr>
        <p:spPr>
          <a:xfrm>
            <a:off x="848499" y="2220638"/>
            <a:ext cx="2988300" cy="942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Nunito"/>
              <a:buNone/>
            </a:pPr>
            <a:r>
              <a:rPr b="0" i="0" lang="en" sz="1800" u="none" cap="none" strike="noStrike">
                <a:solidFill>
                  <a:schemeClr val="dk1"/>
                </a:solidFill>
                <a:latin typeface="Nunito"/>
                <a:ea typeface="Nunito"/>
                <a:cs typeface="Nunito"/>
                <a:sym typeface="Nunito"/>
              </a:rPr>
              <a:t>Earth is the third planet from the Sun and the only one that harbors life in the Solar System. This is where we all live</a:t>
            </a:r>
            <a:endParaRPr/>
          </a:p>
        </p:txBody>
      </p:sp>
      <p:sp>
        <p:nvSpPr>
          <p:cNvPr id="1230" name="Google Shape;1230;p42"/>
          <p:cNvSpPr txBox="1"/>
          <p:nvPr/>
        </p:nvSpPr>
        <p:spPr>
          <a:xfrm>
            <a:off x="1952130" y="4645813"/>
            <a:ext cx="5406903" cy="47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 sz="2800" u="none" cap="none" strike="noStrike">
                <a:solidFill>
                  <a:srgbClr val="D1A14A"/>
                </a:solidFill>
                <a:latin typeface="Arial"/>
                <a:ea typeface="Arial"/>
                <a:cs typeface="Arial"/>
                <a:sym typeface="Arial"/>
              </a:rPr>
              <a:t>www.plantillaspower-point.com</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43"/>
          <p:cNvSpPr txBox="1"/>
          <p:nvPr/>
        </p:nvSpPr>
        <p:spPr>
          <a:xfrm>
            <a:off x="781692" y="2413630"/>
            <a:ext cx="7717500" cy="47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 sz="2800" u="none" cap="none" strike="noStrike">
                <a:solidFill>
                  <a:srgbClr val="D1A14A"/>
                </a:solidFill>
                <a:latin typeface="Arial"/>
                <a:ea typeface="Arial"/>
                <a:cs typeface="Arial"/>
                <a:sym typeface="Arial"/>
              </a:rPr>
              <a:t>www.plantillaspower-point.com</a:t>
            </a:r>
            <a:endParaRPr/>
          </a:p>
        </p:txBody>
      </p:sp>
      <p:sp>
        <p:nvSpPr>
          <p:cNvPr id="1236" name="Google Shape;1236;p43"/>
          <p:cNvSpPr/>
          <p:nvPr/>
        </p:nvSpPr>
        <p:spPr>
          <a:xfrm>
            <a:off x="4242995" y="860165"/>
            <a:ext cx="4467048" cy="134310"/>
          </a:xfrm>
          <a:prstGeom prst="rect">
            <a:avLst/>
          </a:pr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7" name="Google Shape;1237;p43"/>
          <p:cNvSpPr/>
          <p:nvPr/>
        </p:nvSpPr>
        <p:spPr>
          <a:xfrm rot="-5400000">
            <a:off x="92496" y="450250"/>
            <a:ext cx="822184" cy="394112"/>
          </a:xfrm>
          <a:prstGeom prst="rect">
            <a:avLst/>
          </a:prstGeom>
          <a:solidFill>
            <a:srgbClr val="D1A14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1238" name="Google Shape;1238;p43"/>
          <p:cNvCxnSpPr>
            <a:stCxn id="1236" idx="1"/>
          </p:cNvCxnSpPr>
          <p:nvPr/>
        </p:nvCxnSpPr>
        <p:spPr>
          <a:xfrm flipH="1">
            <a:off x="700595" y="927320"/>
            <a:ext cx="3542400" cy="24900"/>
          </a:xfrm>
          <a:prstGeom prst="straightConnector1">
            <a:avLst/>
          </a:prstGeom>
          <a:noFill/>
          <a:ln cap="flat" cmpd="sng" w="38100">
            <a:solidFill>
              <a:srgbClr val="CF9D44"/>
            </a:solidFill>
            <a:prstDash val="dash"/>
            <a:round/>
            <a:headEnd len="sm" w="sm" type="none"/>
            <a:tailEnd len="sm" w="sm" type="none"/>
          </a:ln>
        </p:spPr>
      </p:cxnSp>
      <p:grpSp>
        <p:nvGrpSpPr>
          <p:cNvPr id="1239" name="Google Shape;1239;p43"/>
          <p:cNvGrpSpPr/>
          <p:nvPr/>
        </p:nvGrpSpPr>
        <p:grpSpPr>
          <a:xfrm rot="-899960">
            <a:off x="-905575" y="3521814"/>
            <a:ext cx="2004296" cy="2451679"/>
            <a:chOff x="7577305" y="3591550"/>
            <a:chExt cx="2004356" cy="2451752"/>
          </a:xfrm>
        </p:grpSpPr>
        <p:sp>
          <p:nvSpPr>
            <p:cNvPr id="1240" name="Google Shape;1240;p43"/>
            <p:cNvSpPr/>
            <p:nvPr/>
          </p:nvSpPr>
          <p:spPr>
            <a:xfrm rot="899939">
              <a:off x="8452307" y="3679687"/>
              <a:ext cx="915021" cy="1776804"/>
            </a:xfrm>
            <a:custGeom>
              <a:rect b="b" l="l" r="r" t="t"/>
              <a:pathLst>
                <a:path extrusionOk="0" h="32607" w="16792">
                  <a:moveTo>
                    <a:pt x="8495" y="295"/>
                  </a:moveTo>
                  <a:cubicBezTo>
                    <a:pt x="8650" y="495"/>
                    <a:pt x="8713" y="1021"/>
                    <a:pt x="8731" y="1238"/>
                  </a:cubicBezTo>
                  <a:cubicBezTo>
                    <a:pt x="8586" y="1275"/>
                    <a:pt x="8450" y="1329"/>
                    <a:pt x="8323" y="1402"/>
                  </a:cubicBezTo>
                  <a:cubicBezTo>
                    <a:pt x="8305" y="1411"/>
                    <a:pt x="8296" y="1420"/>
                    <a:pt x="8278" y="1429"/>
                  </a:cubicBezTo>
                  <a:cubicBezTo>
                    <a:pt x="8323" y="1048"/>
                    <a:pt x="8396" y="667"/>
                    <a:pt x="8495" y="295"/>
                  </a:cubicBezTo>
                  <a:close/>
                  <a:moveTo>
                    <a:pt x="10218" y="1193"/>
                  </a:moveTo>
                  <a:lnTo>
                    <a:pt x="10218" y="1193"/>
                  </a:lnTo>
                  <a:cubicBezTo>
                    <a:pt x="10209" y="1211"/>
                    <a:pt x="10209" y="1220"/>
                    <a:pt x="10200" y="1238"/>
                  </a:cubicBezTo>
                  <a:cubicBezTo>
                    <a:pt x="9402" y="1601"/>
                    <a:pt x="8595" y="1937"/>
                    <a:pt x="7815" y="2327"/>
                  </a:cubicBezTo>
                  <a:cubicBezTo>
                    <a:pt x="8006" y="1755"/>
                    <a:pt x="8468" y="1429"/>
                    <a:pt x="9103" y="1347"/>
                  </a:cubicBezTo>
                  <a:cubicBezTo>
                    <a:pt x="9484" y="1302"/>
                    <a:pt x="9847" y="1293"/>
                    <a:pt x="10218" y="1193"/>
                  </a:cubicBezTo>
                  <a:close/>
                  <a:moveTo>
                    <a:pt x="10155" y="1393"/>
                  </a:moveTo>
                  <a:lnTo>
                    <a:pt x="10155" y="1393"/>
                  </a:lnTo>
                  <a:cubicBezTo>
                    <a:pt x="9819" y="2236"/>
                    <a:pt x="8767" y="2336"/>
                    <a:pt x="7906" y="2417"/>
                  </a:cubicBezTo>
                  <a:cubicBezTo>
                    <a:pt x="8668" y="2091"/>
                    <a:pt x="9402" y="1737"/>
                    <a:pt x="10155" y="1393"/>
                  </a:cubicBezTo>
                  <a:close/>
                  <a:moveTo>
                    <a:pt x="8374" y="214"/>
                  </a:moveTo>
                  <a:cubicBezTo>
                    <a:pt x="8375" y="214"/>
                    <a:pt x="8376" y="214"/>
                    <a:pt x="8378" y="214"/>
                  </a:cubicBezTo>
                  <a:cubicBezTo>
                    <a:pt x="8405" y="214"/>
                    <a:pt x="8423" y="232"/>
                    <a:pt x="8441" y="241"/>
                  </a:cubicBezTo>
                  <a:cubicBezTo>
                    <a:pt x="8278" y="667"/>
                    <a:pt x="8169" y="1093"/>
                    <a:pt x="8124" y="1547"/>
                  </a:cubicBezTo>
                  <a:cubicBezTo>
                    <a:pt x="7861" y="1773"/>
                    <a:pt x="7706" y="2091"/>
                    <a:pt x="7688" y="2435"/>
                  </a:cubicBezTo>
                  <a:cubicBezTo>
                    <a:pt x="7643" y="2435"/>
                    <a:pt x="7607" y="2445"/>
                    <a:pt x="7570" y="2445"/>
                  </a:cubicBezTo>
                  <a:cubicBezTo>
                    <a:pt x="7543" y="2200"/>
                    <a:pt x="7498" y="1955"/>
                    <a:pt x="7516" y="1701"/>
                  </a:cubicBezTo>
                  <a:cubicBezTo>
                    <a:pt x="7534" y="1248"/>
                    <a:pt x="7752" y="939"/>
                    <a:pt x="8033" y="595"/>
                  </a:cubicBezTo>
                  <a:cubicBezTo>
                    <a:pt x="8096" y="523"/>
                    <a:pt x="8282" y="214"/>
                    <a:pt x="8374" y="214"/>
                  </a:cubicBezTo>
                  <a:close/>
                  <a:moveTo>
                    <a:pt x="6827" y="1991"/>
                  </a:moveTo>
                  <a:lnTo>
                    <a:pt x="6827" y="1991"/>
                  </a:lnTo>
                  <a:cubicBezTo>
                    <a:pt x="7063" y="2454"/>
                    <a:pt x="7226" y="2943"/>
                    <a:pt x="7144" y="3460"/>
                  </a:cubicBezTo>
                  <a:cubicBezTo>
                    <a:pt x="7063" y="2961"/>
                    <a:pt x="6963" y="2472"/>
                    <a:pt x="6827" y="1991"/>
                  </a:cubicBezTo>
                  <a:close/>
                  <a:moveTo>
                    <a:pt x="6700" y="1882"/>
                  </a:moveTo>
                  <a:cubicBezTo>
                    <a:pt x="6818" y="2417"/>
                    <a:pt x="6954" y="2943"/>
                    <a:pt x="7045" y="3478"/>
                  </a:cubicBezTo>
                  <a:cubicBezTo>
                    <a:pt x="6754" y="2989"/>
                    <a:pt x="6627" y="2454"/>
                    <a:pt x="6700" y="1882"/>
                  </a:cubicBezTo>
                  <a:close/>
                  <a:moveTo>
                    <a:pt x="5793" y="2662"/>
                  </a:moveTo>
                  <a:cubicBezTo>
                    <a:pt x="6228" y="3224"/>
                    <a:pt x="6745" y="3678"/>
                    <a:pt x="6691" y="4476"/>
                  </a:cubicBezTo>
                  <a:cubicBezTo>
                    <a:pt x="6676" y="4687"/>
                    <a:pt x="6650" y="4766"/>
                    <a:pt x="6617" y="4766"/>
                  </a:cubicBezTo>
                  <a:cubicBezTo>
                    <a:pt x="6531" y="4766"/>
                    <a:pt x="6403" y="4203"/>
                    <a:pt x="6337" y="4031"/>
                  </a:cubicBezTo>
                  <a:cubicBezTo>
                    <a:pt x="6165" y="3596"/>
                    <a:pt x="5993" y="3161"/>
                    <a:pt x="5820" y="2726"/>
                  </a:cubicBezTo>
                  <a:cubicBezTo>
                    <a:pt x="5811" y="2707"/>
                    <a:pt x="5802" y="2698"/>
                    <a:pt x="5784" y="2689"/>
                  </a:cubicBezTo>
                  <a:cubicBezTo>
                    <a:pt x="5784" y="2680"/>
                    <a:pt x="5793" y="2671"/>
                    <a:pt x="5793" y="2662"/>
                  </a:cubicBezTo>
                  <a:close/>
                  <a:moveTo>
                    <a:pt x="9705" y="3420"/>
                  </a:moveTo>
                  <a:cubicBezTo>
                    <a:pt x="9745" y="3420"/>
                    <a:pt x="9771" y="3424"/>
                    <a:pt x="9774" y="3433"/>
                  </a:cubicBezTo>
                  <a:cubicBezTo>
                    <a:pt x="9783" y="3433"/>
                    <a:pt x="9783" y="3442"/>
                    <a:pt x="9774" y="3451"/>
                  </a:cubicBezTo>
                  <a:cubicBezTo>
                    <a:pt x="8867" y="3841"/>
                    <a:pt x="7788" y="4158"/>
                    <a:pt x="7017" y="4802"/>
                  </a:cubicBezTo>
                  <a:cubicBezTo>
                    <a:pt x="7235" y="4385"/>
                    <a:pt x="7543" y="4031"/>
                    <a:pt x="7979" y="3805"/>
                  </a:cubicBezTo>
                  <a:cubicBezTo>
                    <a:pt x="8278" y="3651"/>
                    <a:pt x="8613" y="3560"/>
                    <a:pt x="8949" y="3505"/>
                  </a:cubicBezTo>
                  <a:lnTo>
                    <a:pt x="8949" y="3505"/>
                  </a:lnTo>
                  <a:cubicBezTo>
                    <a:pt x="8948" y="3506"/>
                    <a:pt x="8949" y="3506"/>
                    <a:pt x="8950" y="3506"/>
                  </a:cubicBezTo>
                  <a:cubicBezTo>
                    <a:pt x="8978" y="3506"/>
                    <a:pt x="9511" y="3420"/>
                    <a:pt x="9705" y="3420"/>
                  </a:cubicBezTo>
                  <a:close/>
                  <a:moveTo>
                    <a:pt x="9611" y="3669"/>
                  </a:moveTo>
                  <a:lnTo>
                    <a:pt x="9611" y="3669"/>
                  </a:lnTo>
                  <a:cubicBezTo>
                    <a:pt x="9302" y="3959"/>
                    <a:pt x="8677" y="4403"/>
                    <a:pt x="8595" y="4449"/>
                  </a:cubicBezTo>
                  <a:cubicBezTo>
                    <a:pt x="8105" y="4757"/>
                    <a:pt x="7607" y="4811"/>
                    <a:pt x="7063" y="4884"/>
                  </a:cubicBezTo>
                  <a:cubicBezTo>
                    <a:pt x="7779" y="4331"/>
                    <a:pt x="8758" y="4004"/>
                    <a:pt x="9611" y="3669"/>
                  </a:cubicBezTo>
                  <a:close/>
                  <a:moveTo>
                    <a:pt x="5748" y="2853"/>
                  </a:moveTo>
                  <a:lnTo>
                    <a:pt x="5748" y="2853"/>
                  </a:lnTo>
                  <a:cubicBezTo>
                    <a:pt x="6038" y="3560"/>
                    <a:pt x="6328" y="4258"/>
                    <a:pt x="6600" y="4965"/>
                  </a:cubicBezTo>
                  <a:cubicBezTo>
                    <a:pt x="5639" y="4802"/>
                    <a:pt x="5576" y="3696"/>
                    <a:pt x="5748" y="2853"/>
                  </a:cubicBezTo>
                  <a:close/>
                  <a:moveTo>
                    <a:pt x="643" y="4512"/>
                  </a:moveTo>
                  <a:lnTo>
                    <a:pt x="643" y="4512"/>
                  </a:lnTo>
                  <a:cubicBezTo>
                    <a:pt x="1078" y="4557"/>
                    <a:pt x="1513" y="4648"/>
                    <a:pt x="1885" y="4875"/>
                  </a:cubicBezTo>
                  <a:cubicBezTo>
                    <a:pt x="2356" y="5165"/>
                    <a:pt x="2628" y="5655"/>
                    <a:pt x="3000" y="6044"/>
                  </a:cubicBezTo>
                  <a:cubicBezTo>
                    <a:pt x="3000" y="6063"/>
                    <a:pt x="3009" y="6081"/>
                    <a:pt x="3027" y="6090"/>
                  </a:cubicBezTo>
                  <a:cubicBezTo>
                    <a:pt x="3036" y="6090"/>
                    <a:pt x="3036" y="6099"/>
                    <a:pt x="3046" y="6099"/>
                  </a:cubicBezTo>
                  <a:cubicBezTo>
                    <a:pt x="3009" y="6099"/>
                    <a:pt x="2973" y="6099"/>
                    <a:pt x="2946" y="6108"/>
                  </a:cubicBezTo>
                  <a:cubicBezTo>
                    <a:pt x="2937" y="6099"/>
                    <a:pt x="2937" y="6099"/>
                    <a:pt x="2937" y="6090"/>
                  </a:cubicBezTo>
                  <a:cubicBezTo>
                    <a:pt x="2202" y="5528"/>
                    <a:pt x="1431" y="5002"/>
                    <a:pt x="643" y="4512"/>
                  </a:cubicBezTo>
                  <a:close/>
                  <a:moveTo>
                    <a:pt x="298" y="4476"/>
                  </a:moveTo>
                  <a:cubicBezTo>
                    <a:pt x="334" y="4476"/>
                    <a:pt x="361" y="4485"/>
                    <a:pt x="389" y="4485"/>
                  </a:cubicBezTo>
                  <a:cubicBezTo>
                    <a:pt x="1187" y="4993"/>
                    <a:pt x="1948" y="5546"/>
                    <a:pt x="2692" y="6117"/>
                  </a:cubicBezTo>
                  <a:cubicBezTo>
                    <a:pt x="2102" y="6117"/>
                    <a:pt x="1513" y="5927"/>
                    <a:pt x="1096" y="5491"/>
                  </a:cubicBezTo>
                  <a:cubicBezTo>
                    <a:pt x="779" y="5174"/>
                    <a:pt x="606" y="4784"/>
                    <a:pt x="298" y="4476"/>
                  </a:cubicBezTo>
                  <a:close/>
                  <a:moveTo>
                    <a:pt x="5603" y="5346"/>
                  </a:moveTo>
                  <a:lnTo>
                    <a:pt x="5603" y="5346"/>
                  </a:lnTo>
                  <a:cubicBezTo>
                    <a:pt x="5857" y="5528"/>
                    <a:pt x="6147" y="5682"/>
                    <a:pt x="6228" y="5990"/>
                  </a:cubicBezTo>
                  <a:cubicBezTo>
                    <a:pt x="6283" y="6217"/>
                    <a:pt x="6256" y="6453"/>
                    <a:pt x="6256" y="6688"/>
                  </a:cubicBezTo>
                  <a:cubicBezTo>
                    <a:pt x="6056" y="6235"/>
                    <a:pt x="5838" y="5791"/>
                    <a:pt x="5603" y="5346"/>
                  </a:cubicBezTo>
                  <a:close/>
                  <a:moveTo>
                    <a:pt x="5548" y="5428"/>
                  </a:moveTo>
                  <a:cubicBezTo>
                    <a:pt x="5784" y="5918"/>
                    <a:pt x="6002" y="6398"/>
                    <a:pt x="6210" y="6897"/>
                  </a:cubicBezTo>
                  <a:cubicBezTo>
                    <a:pt x="5630" y="6616"/>
                    <a:pt x="5539" y="6017"/>
                    <a:pt x="5548" y="5428"/>
                  </a:cubicBezTo>
                  <a:close/>
                  <a:moveTo>
                    <a:pt x="4315" y="4693"/>
                  </a:moveTo>
                  <a:cubicBezTo>
                    <a:pt x="4542" y="5183"/>
                    <a:pt x="4778" y="5872"/>
                    <a:pt x="4814" y="6371"/>
                  </a:cubicBezTo>
                  <a:cubicBezTo>
                    <a:pt x="4832" y="6570"/>
                    <a:pt x="4814" y="6770"/>
                    <a:pt x="4759" y="6960"/>
                  </a:cubicBezTo>
                  <a:cubicBezTo>
                    <a:pt x="4719" y="7042"/>
                    <a:pt x="4687" y="7082"/>
                    <a:pt x="4665" y="7082"/>
                  </a:cubicBezTo>
                  <a:cubicBezTo>
                    <a:pt x="4633" y="7082"/>
                    <a:pt x="4622" y="6996"/>
                    <a:pt x="4632" y="6824"/>
                  </a:cubicBezTo>
                  <a:cubicBezTo>
                    <a:pt x="4496" y="6543"/>
                    <a:pt x="4478" y="6144"/>
                    <a:pt x="4369" y="5836"/>
                  </a:cubicBezTo>
                  <a:cubicBezTo>
                    <a:pt x="4369" y="5827"/>
                    <a:pt x="4351" y="5818"/>
                    <a:pt x="4342" y="5818"/>
                  </a:cubicBezTo>
                  <a:cubicBezTo>
                    <a:pt x="4324" y="5682"/>
                    <a:pt x="4315" y="5537"/>
                    <a:pt x="4306" y="5392"/>
                  </a:cubicBezTo>
                  <a:lnTo>
                    <a:pt x="4306" y="5392"/>
                  </a:lnTo>
                  <a:cubicBezTo>
                    <a:pt x="4315" y="5428"/>
                    <a:pt x="4324" y="5455"/>
                    <a:pt x="4333" y="5491"/>
                  </a:cubicBezTo>
                  <a:cubicBezTo>
                    <a:pt x="4324" y="5428"/>
                    <a:pt x="4315" y="5364"/>
                    <a:pt x="4306" y="5301"/>
                  </a:cubicBezTo>
                  <a:cubicBezTo>
                    <a:pt x="4297" y="5101"/>
                    <a:pt x="4306" y="4893"/>
                    <a:pt x="4315" y="4693"/>
                  </a:cubicBezTo>
                  <a:close/>
                  <a:moveTo>
                    <a:pt x="4214" y="4411"/>
                  </a:moveTo>
                  <a:cubicBezTo>
                    <a:pt x="4212" y="4436"/>
                    <a:pt x="4218" y="4460"/>
                    <a:pt x="4224" y="4485"/>
                  </a:cubicBezTo>
                  <a:cubicBezTo>
                    <a:pt x="4215" y="4494"/>
                    <a:pt x="4206" y="4503"/>
                    <a:pt x="4206" y="4512"/>
                  </a:cubicBezTo>
                  <a:cubicBezTo>
                    <a:pt x="4161" y="5247"/>
                    <a:pt x="4107" y="6017"/>
                    <a:pt x="4442" y="6697"/>
                  </a:cubicBezTo>
                  <a:cubicBezTo>
                    <a:pt x="4451" y="6716"/>
                    <a:pt x="4469" y="6725"/>
                    <a:pt x="4487" y="6725"/>
                  </a:cubicBezTo>
                  <a:cubicBezTo>
                    <a:pt x="4524" y="6879"/>
                    <a:pt x="4551" y="7033"/>
                    <a:pt x="4578" y="7196"/>
                  </a:cubicBezTo>
                  <a:cubicBezTo>
                    <a:pt x="4569" y="7187"/>
                    <a:pt x="4560" y="7169"/>
                    <a:pt x="4551" y="7160"/>
                  </a:cubicBezTo>
                  <a:cubicBezTo>
                    <a:pt x="4306" y="6725"/>
                    <a:pt x="4134" y="6262"/>
                    <a:pt x="4088" y="5745"/>
                  </a:cubicBezTo>
                  <a:cubicBezTo>
                    <a:pt x="4052" y="5419"/>
                    <a:pt x="4070" y="5092"/>
                    <a:pt x="4134" y="4766"/>
                  </a:cubicBezTo>
                  <a:cubicBezTo>
                    <a:pt x="4150" y="4642"/>
                    <a:pt x="4182" y="4526"/>
                    <a:pt x="4214" y="4411"/>
                  </a:cubicBezTo>
                  <a:close/>
                  <a:moveTo>
                    <a:pt x="9073" y="5751"/>
                  </a:moveTo>
                  <a:cubicBezTo>
                    <a:pt x="9124" y="5751"/>
                    <a:pt x="9166" y="5761"/>
                    <a:pt x="9194" y="5782"/>
                  </a:cubicBezTo>
                  <a:cubicBezTo>
                    <a:pt x="8677" y="6063"/>
                    <a:pt x="8178" y="6362"/>
                    <a:pt x="7697" y="6697"/>
                  </a:cubicBezTo>
                  <a:cubicBezTo>
                    <a:pt x="7289" y="6988"/>
                    <a:pt x="6909" y="7323"/>
                    <a:pt x="6473" y="7577"/>
                  </a:cubicBezTo>
                  <a:cubicBezTo>
                    <a:pt x="6754" y="7133"/>
                    <a:pt x="7081" y="6743"/>
                    <a:pt x="7516" y="6434"/>
                  </a:cubicBezTo>
                  <a:cubicBezTo>
                    <a:pt x="7685" y="6306"/>
                    <a:pt x="8677" y="5751"/>
                    <a:pt x="9073" y="5751"/>
                  </a:cubicBezTo>
                  <a:close/>
                  <a:moveTo>
                    <a:pt x="9148" y="5972"/>
                  </a:moveTo>
                  <a:lnTo>
                    <a:pt x="9148" y="5972"/>
                  </a:lnTo>
                  <a:cubicBezTo>
                    <a:pt x="8922" y="6317"/>
                    <a:pt x="8169" y="7096"/>
                    <a:pt x="8042" y="7214"/>
                  </a:cubicBezTo>
                  <a:cubicBezTo>
                    <a:pt x="7561" y="7631"/>
                    <a:pt x="7099" y="7668"/>
                    <a:pt x="6573" y="7713"/>
                  </a:cubicBezTo>
                  <a:cubicBezTo>
                    <a:pt x="6990" y="7450"/>
                    <a:pt x="7371" y="7124"/>
                    <a:pt x="7770" y="6833"/>
                  </a:cubicBezTo>
                  <a:cubicBezTo>
                    <a:pt x="8214" y="6516"/>
                    <a:pt x="8677" y="6226"/>
                    <a:pt x="9148" y="5972"/>
                  </a:cubicBezTo>
                  <a:close/>
                  <a:moveTo>
                    <a:pt x="3740" y="7769"/>
                  </a:moveTo>
                  <a:cubicBezTo>
                    <a:pt x="4176" y="7769"/>
                    <a:pt x="4592" y="7886"/>
                    <a:pt x="4941" y="8239"/>
                  </a:cubicBezTo>
                  <a:cubicBezTo>
                    <a:pt x="4291" y="8331"/>
                    <a:pt x="3470" y="8481"/>
                    <a:pt x="2696" y="8481"/>
                  </a:cubicBezTo>
                  <a:cubicBezTo>
                    <a:pt x="2173" y="8481"/>
                    <a:pt x="1672" y="8413"/>
                    <a:pt x="1259" y="8212"/>
                  </a:cubicBezTo>
                  <a:cubicBezTo>
                    <a:pt x="1486" y="8103"/>
                    <a:pt x="2411" y="8003"/>
                    <a:pt x="2547" y="7967"/>
                  </a:cubicBezTo>
                  <a:cubicBezTo>
                    <a:pt x="2938" y="7864"/>
                    <a:pt x="3347" y="7769"/>
                    <a:pt x="3740" y="7769"/>
                  </a:cubicBezTo>
                  <a:close/>
                  <a:moveTo>
                    <a:pt x="1214" y="8302"/>
                  </a:moveTo>
                  <a:lnTo>
                    <a:pt x="1214" y="8302"/>
                  </a:lnTo>
                  <a:cubicBezTo>
                    <a:pt x="1665" y="8547"/>
                    <a:pt x="2216" y="8627"/>
                    <a:pt x="2787" y="8627"/>
                  </a:cubicBezTo>
                  <a:cubicBezTo>
                    <a:pt x="3444" y="8627"/>
                    <a:pt x="4127" y="8521"/>
                    <a:pt x="4714" y="8438"/>
                  </a:cubicBezTo>
                  <a:lnTo>
                    <a:pt x="4714" y="8438"/>
                  </a:lnTo>
                  <a:cubicBezTo>
                    <a:pt x="4215" y="8747"/>
                    <a:pt x="3698" y="9109"/>
                    <a:pt x="3118" y="9128"/>
                  </a:cubicBezTo>
                  <a:cubicBezTo>
                    <a:pt x="2919" y="9128"/>
                    <a:pt x="1295" y="8602"/>
                    <a:pt x="1214" y="8302"/>
                  </a:cubicBezTo>
                  <a:close/>
                  <a:moveTo>
                    <a:pt x="12340" y="8212"/>
                  </a:moveTo>
                  <a:cubicBezTo>
                    <a:pt x="11433" y="8629"/>
                    <a:pt x="10545" y="9073"/>
                    <a:pt x="9665" y="9554"/>
                  </a:cubicBezTo>
                  <a:cubicBezTo>
                    <a:pt x="10246" y="8484"/>
                    <a:pt x="11216" y="8266"/>
                    <a:pt x="12340" y="8212"/>
                  </a:cubicBezTo>
                  <a:close/>
                  <a:moveTo>
                    <a:pt x="12404" y="8393"/>
                  </a:moveTo>
                  <a:lnTo>
                    <a:pt x="12404" y="8393"/>
                  </a:lnTo>
                  <a:cubicBezTo>
                    <a:pt x="11946" y="9200"/>
                    <a:pt x="11177" y="9767"/>
                    <a:pt x="10277" y="9767"/>
                  </a:cubicBezTo>
                  <a:cubicBezTo>
                    <a:pt x="10125" y="9767"/>
                    <a:pt x="9969" y="9751"/>
                    <a:pt x="9810" y="9717"/>
                  </a:cubicBezTo>
                  <a:cubicBezTo>
                    <a:pt x="10654" y="9236"/>
                    <a:pt x="11515" y="8801"/>
                    <a:pt x="12404" y="8393"/>
                  </a:cubicBezTo>
                  <a:close/>
                  <a:moveTo>
                    <a:pt x="8586" y="8556"/>
                  </a:moveTo>
                  <a:lnTo>
                    <a:pt x="8586" y="8556"/>
                  </a:lnTo>
                  <a:cubicBezTo>
                    <a:pt x="8359" y="9155"/>
                    <a:pt x="8169" y="9762"/>
                    <a:pt x="8024" y="10388"/>
                  </a:cubicBezTo>
                  <a:cubicBezTo>
                    <a:pt x="7942" y="10007"/>
                    <a:pt x="7924" y="9590"/>
                    <a:pt x="8069" y="9236"/>
                  </a:cubicBezTo>
                  <a:cubicBezTo>
                    <a:pt x="8178" y="8992"/>
                    <a:pt x="8378" y="8765"/>
                    <a:pt x="8586" y="8556"/>
                  </a:cubicBezTo>
                  <a:close/>
                  <a:moveTo>
                    <a:pt x="8777" y="8375"/>
                  </a:moveTo>
                  <a:cubicBezTo>
                    <a:pt x="8813" y="8747"/>
                    <a:pt x="8840" y="9137"/>
                    <a:pt x="8767" y="9499"/>
                  </a:cubicBezTo>
                  <a:cubicBezTo>
                    <a:pt x="8686" y="9926"/>
                    <a:pt x="8441" y="10216"/>
                    <a:pt x="8142" y="10488"/>
                  </a:cubicBezTo>
                  <a:cubicBezTo>
                    <a:pt x="8296" y="9780"/>
                    <a:pt x="8495" y="9082"/>
                    <a:pt x="8767" y="8411"/>
                  </a:cubicBezTo>
                  <a:cubicBezTo>
                    <a:pt x="8777" y="8402"/>
                    <a:pt x="8777" y="8384"/>
                    <a:pt x="8767" y="8375"/>
                  </a:cubicBezTo>
                  <a:close/>
                  <a:moveTo>
                    <a:pt x="9522" y="10508"/>
                  </a:moveTo>
                  <a:cubicBezTo>
                    <a:pt x="10078" y="10508"/>
                    <a:pt x="10628" y="10615"/>
                    <a:pt x="11170" y="10796"/>
                  </a:cubicBezTo>
                  <a:cubicBezTo>
                    <a:pt x="11189" y="10796"/>
                    <a:pt x="11343" y="10851"/>
                    <a:pt x="11488" y="10896"/>
                  </a:cubicBezTo>
                  <a:cubicBezTo>
                    <a:pt x="10372" y="10914"/>
                    <a:pt x="9266" y="10932"/>
                    <a:pt x="8151" y="10941"/>
                  </a:cubicBezTo>
                  <a:cubicBezTo>
                    <a:pt x="8269" y="10841"/>
                    <a:pt x="8378" y="10733"/>
                    <a:pt x="8504" y="10633"/>
                  </a:cubicBezTo>
                  <a:cubicBezTo>
                    <a:pt x="8846" y="10547"/>
                    <a:pt x="9185" y="10508"/>
                    <a:pt x="9522" y="10508"/>
                  </a:cubicBezTo>
                  <a:close/>
                  <a:moveTo>
                    <a:pt x="11642" y="11041"/>
                  </a:moveTo>
                  <a:cubicBezTo>
                    <a:pt x="11560" y="11050"/>
                    <a:pt x="11488" y="11068"/>
                    <a:pt x="11479" y="11068"/>
                  </a:cubicBezTo>
                  <a:cubicBezTo>
                    <a:pt x="11034" y="11195"/>
                    <a:pt x="10545" y="11286"/>
                    <a:pt x="10091" y="11340"/>
                  </a:cubicBezTo>
                  <a:cubicBezTo>
                    <a:pt x="9911" y="11360"/>
                    <a:pt x="9729" y="11375"/>
                    <a:pt x="9546" y="11375"/>
                  </a:cubicBezTo>
                  <a:cubicBezTo>
                    <a:pt x="9316" y="11375"/>
                    <a:pt x="9086" y="11352"/>
                    <a:pt x="8858" y="11286"/>
                  </a:cubicBezTo>
                  <a:cubicBezTo>
                    <a:pt x="8758" y="11259"/>
                    <a:pt x="8659" y="11222"/>
                    <a:pt x="8559" y="11168"/>
                  </a:cubicBezTo>
                  <a:cubicBezTo>
                    <a:pt x="8385" y="11110"/>
                    <a:pt x="8327" y="11081"/>
                    <a:pt x="8385" y="11081"/>
                  </a:cubicBezTo>
                  <a:cubicBezTo>
                    <a:pt x="8399" y="11081"/>
                    <a:pt x="8421" y="11083"/>
                    <a:pt x="8450" y="11086"/>
                  </a:cubicBezTo>
                  <a:cubicBezTo>
                    <a:pt x="8483" y="11060"/>
                    <a:pt x="8557" y="11052"/>
                    <a:pt x="8643" y="11052"/>
                  </a:cubicBezTo>
                  <a:cubicBezTo>
                    <a:pt x="8794" y="11052"/>
                    <a:pt x="8983" y="11077"/>
                    <a:pt x="9058" y="11077"/>
                  </a:cubicBezTo>
                  <a:cubicBezTo>
                    <a:pt x="9919" y="11068"/>
                    <a:pt x="10781" y="11050"/>
                    <a:pt x="11642" y="11041"/>
                  </a:cubicBezTo>
                  <a:close/>
                  <a:moveTo>
                    <a:pt x="842" y="11277"/>
                  </a:moveTo>
                  <a:lnTo>
                    <a:pt x="842" y="11277"/>
                  </a:lnTo>
                  <a:cubicBezTo>
                    <a:pt x="1703" y="11358"/>
                    <a:pt x="2728" y="11576"/>
                    <a:pt x="2946" y="12492"/>
                  </a:cubicBezTo>
                  <a:cubicBezTo>
                    <a:pt x="2275" y="12038"/>
                    <a:pt x="1586" y="11621"/>
                    <a:pt x="842" y="11277"/>
                  </a:cubicBezTo>
                  <a:close/>
                  <a:moveTo>
                    <a:pt x="8331" y="12189"/>
                  </a:moveTo>
                  <a:cubicBezTo>
                    <a:pt x="8745" y="12189"/>
                    <a:pt x="9146" y="12249"/>
                    <a:pt x="9547" y="12338"/>
                  </a:cubicBezTo>
                  <a:cubicBezTo>
                    <a:pt x="9030" y="12428"/>
                    <a:pt x="8514" y="12501"/>
                    <a:pt x="7997" y="12537"/>
                  </a:cubicBezTo>
                  <a:cubicBezTo>
                    <a:pt x="7877" y="12543"/>
                    <a:pt x="7456" y="12589"/>
                    <a:pt x="7131" y="12589"/>
                  </a:cubicBezTo>
                  <a:cubicBezTo>
                    <a:pt x="6987" y="12589"/>
                    <a:pt x="6863" y="12580"/>
                    <a:pt x="6791" y="12555"/>
                  </a:cubicBezTo>
                  <a:cubicBezTo>
                    <a:pt x="6827" y="12501"/>
                    <a:pt x="6863" y="12446"/>
                    <a:pt x="6909" y="12383"/>
                  </a:cubicBezTo>
                  <a:cubicBezTo>
                    <a:pt x="7271" y="12274"/>
                    <a:pt x="8069" y="12202"/>
                    <a:pt x="8169" y="12193"/>
                  </a:cubicBezTo>
                  <a:cubicBezTo>
                    <a:pt x="8223" y="12190"/>
                    <a:pt x="8277" y="12189"/>
                    <a:pt x="8331" y="12189"/>
                  </a:cubicBezTo>
                  <a:close/>
                  <a:moveTo>
                    <a:pt x="851" y="11458"/>
                  </a:moveTo>
                  <a:cubicBezTo>
                    <a:pt x="1586" y="11803"/>
                    <a:pt x="2284" y="12220"/>
                    <a:pt x="2928" y="12709"/>
                  </a:cubicBezTo>
                  <a:cubicBezTo>
                    <a:pt x="2726" y="12732"/>
                    <a:pt x="2517" y="12762"/>
                    <a:pt x="2314" y="12762"/>
                  </a:cubicBezTo>
                  <a:cubicBezTo>
                    <a:pt x="2033" y="12762"/>
                    <a:pt x="1762" y="12706"/>
                    <a:pt x="1531" y="12501"/>
                  </a:cubicBezTo>
                  <a:cubicBezTo>
                    <a:pt x="1250" y="12247"/>
                    <a:pt x="1042" y="11830"/>
                    <a:pt x="851" y="11458"/>
                  </a:cubicBezTo>
                  <a:close/>
                  <a:moveTo>
                    <a:pt x="9466" y="12465"/>
                  </a:moveTo>
                  <a:cubicBezTo>
                    <a:pt x="8944" y="12781"/>
                    <a:pt x="8374" y="12931"/>
                    <a:pt x="7789" y="12931"/>
                  </a:cubicBezTo>
                  <a:cubicBezTo>
                    <a:pt x="7418" y="12931"/>
                    <a:pt x="7040" y="12871"/>
                    <a:pt x="6664" y="12755"/>
                  </a:cubicBezTo>
                  <a:cubicBezTo>
                    <a:pt x="6682" y="12728"/>
                    <a:pt x="6700" y="12700"/>
                    <a:pt x="6718" y="12673"/>
                  </a:cubicBezTo>
                  <a:cubicBezTo>
                    <a:pt x="6830" y="12675"/>
                    <a:pt x="6941" y="12676"/>
                    <a:pt x="7052" y="12676"/>
                  </a:cubicBezTo>
                  <a:cubicBezTo>
                    <a:pt x="7864" y="12676"/>
                    <a:pt x="8668" y="12616"/>
                    <a:pt x="9466" y="12465"/>
                  </a:cubicBezTo>
                  <a:close/>
                  <a:moveTo>
                    <a:pt x="3726" y="10442"/>
                  </a:moveTo>
                  <a:cubicBezTo>
                    <a:pt x="3907" y="11295"/>
                    <a:pt x="4034" y="12165"/>
                    <a:pt x="4125" y="13045"/>
                  </a:cubicBezTo>
                  <a:cubicBezTo>
                    <a:pt x="3871" y="12691"/>
                    <a:pt x="3671" y="12310"/>
                    <a:pt x="3553" y="11884"/>
                  </a:cubicBezTo>
                  <a:cubicBezTo>
                    <a:pt x="3472" y="11594"/>
                    <a:pt x="3408" y="11295"/>
                    <a:pt x="3499" y="10996"/>
                  </a:cubicBezTo>
                  <a:cubicBezTo>
                    <a:pt x="3508" y="10950"/>
                    <a:pt x="3626" y="10633"/>
                    <a:pt x="3726" y="10442"/>
                  </a:cubicBezTo>
                  <a:close/>
                  <a:moveTo>
                    <a:pt x="3862" y="10297"/>
                  </a:moveTo>
                  <a:lnTo>
                    <a:pt x="3862" y="10297"/>
                  </a:lnTo>
                  <a:cubicBezTo>
                    <a:pt x="4025" y="10361"/>
                    <a:pt x="4388" y="11313"/>
                    <a:pt x="4442" y="11449"/>
                  </a:cubicBezTo>
                  <a:cubicBezTo>
                    <a:pt x="4687" y="12057"/>
                    <a:pt x="4587" y="12537"/>
                    <a:pt x="4279" y="13063"/>
                  </a:cubicBezTo>
                  <a:cubicBezTo>
                    <a:pt x="4179" y="12129"/>
                    <a:pt x="4034" y="11213"/>
                    <a:pt x="3862" y="10297"/>
                  </a:cubicBezTo>
                  <a:close/>
                  <a:moveTo>
                    <a:pt x="3189" y="13230"/>
                  </a:moveTo>
                  <a:cubicBezTo>
                    <a:pt x="3424" y="13230"/>
                    <a:pt x="3649" y="13260"/>
                    <a:pt x="3853" y="13335"/>
                  </a:cubicBezTo>
                  <a:cubicBezTo>
                    <a:pt x="3055" y="13399"/>
                    <a:pt x="2266" y="13471"/>
                    <a:pt x="1468" y="13535"/>
                  </a:cubicBezTo>
                  <a:cubicBezTo>
                    <a:pt x="2004" y="13400"/>
                    <a:pt x="2627" y="13230"/>
                    <a:pt x="3189" y="13230"/>
                  </a:cubicBezTo>
                  <a:close/>
                  <a:moveTo>
                    <a:pt x="3952" y="13480"/>
                  </a:moveTo>
                  <a:lnTo>
                    <a:pt x="3952" y="13480"/>
                  </a:lnTo>
                  <a:cubicBezTo>
                    <a:pt x="3510" y="13733"/>
                    <a:pt x="3021" y="13861"/>
                    <a:pt x="2529" y="13861"/>
                  </a:cubicBezTo>
                  <a:cubicBezTo>
                    <a:pt x="2175" y="13861"/>
                    <a:pt x="1819" y="13794"/>
                    <a:pt x="1477" y="13662"/>
                  </a:cubicBezTo>
                  <a:cubicBezTo>
                    <a:pt x="2302" y="13598"/>
                    <a:pt x="3127" y="13544"/>
                    <a:pt x="3952" y="13480"/>
                  </a:cubicBezTo>
                  <a:close/>
                  <a:moveTo>
                    <a:pt x="14759" y="13107"/>
                  </a:moveTo>
                  <a:cubicBezTo>
                    <a:pt x="14814" y="13107"/>
                    <a:pt x="14870" y="13107"/>
                    <a:pt x="14925" y="13108"/>
                  </a:cubicBezTo>
                  <a:cubicBezTo>
                    <a:pt x="14127" y="13417"/>
                    <a:pt x="13320" y="13707"/>
                    <a:pt x="12503" y="13952"/>
                  </a:cubicBezTo>
                  <a:cubicBezTo>
                    <a:pt x="13057" y="13253"/>
                    <a:pt x="13900" y="13107"/>
                    <a:pt x="14759" y="13107"/>
                  </a:cubicBezTo>
                  <a:close/>
                  <a:moveTo>
                    <a:pt x="15024" y="13254"/>
                  </a:moveTo>
                  <a:lnTo>
                    <a:pt x="15024" y="13254"/>
                  </a:lnTo>
                  <a:cubicBezTo>
                    <a:pt x="14689" y="13526"/>
                    <a:pt x="14335" y="13807"/>
                    <a:pt x="13972" y="13997"/>
                  </a:cubicBezTo>
                  <a:cubicBezTo>
                    <a:pt x="13688" y="14142"/>
                    <a:pt x="13387" y="14195"/>
                    <a:pt x="13081" y="14195"/>
                  </a:cubicBezTo>
                  <a:cubicBezTo>
                    <a:pt x="12872" y="14195"/>
                    <a:pt x="12660" y="14170"/>
                    <a:pt x="12449" y="14133"/>
                  </a:cubicBezTo>
                  <a:cubicBezTo>
                    <a:pt x="13311" y="13861"/>
                    <a:pt x="14172" y="13553"/>
                    <a:pt x="15024" y="13254"/>
                  </a:cubicBezTo>
                  <a:close/>
                  <a:moveTo>
                    <a:pt x="12449" y="12474"/>
                  </a:moveTo>
                  <a:lnTo>
                    <a:pt x="12449" y="12474"/>
                  </a:lnTo>
                  <a:cubicBezTo>
                    <a:pt x="12367" y="12773"/>
                    <a:pt x="12277" y="13072"/>
                    <a:pt x="12177" y="13362"/>
                  </a:cubicBezTo>
                  <a:cubicBezTo>
                    <a:pt x="12050" y="13716"/>
                    <a:pt x="11805" y="13952"/>
                    <a:pt x="11579" y="14215"/>
                  </a:cubicBezTo>
                  <a:cubicBezTo>
                    <a:pt x="11805" y="13598"/>
                    <a:pt x="12095" y="13018"/>
                    <a:pt x="12449" y="12474"/>
                  </a:cubicBezTo>
                  <a:close/>
                  <a:moveTo>
                    <a:pt x="12558" y="12120"/>
                  </a:moveTo>
                  <a:lnTo>
                    <a:pt x="12558" y="12120"/>
                  </a:lnTo>
                  <a:cubicBezTo>
                    <a:pt x="12549" y="12138"/>
                    <a:pt x="12540" y="12165"/>
                    <a:pt x="12540" y="12183"/>
                  </a:cubicBezTo>
                  <a:cubicBezTo>
                    <a:pt x="12014" y="12873"/>
                    <a:pt x="11633" y="13598"/>
                    <a:pt x="11361" y="14414"/>
                  </a:cubicBezTo>
                  <a:cubicBezTo>
                    <a:pt x="11080" y="13462"/>
                    <a:pt x="11823" y="12700"/>
                    <a:pt x="12558" y="12120"/>
                  </a:cubicBezTo>
                  <a:close/>
                  <a:moveTo>
                    <a:pt x="10436" y="13072"/>
                  </a:moveTo>
                  <a:cubicBezTo>
                    <a:pt x="10454" y="13263"/>
                    <a:pt x="10400" y="13816"/>
                    <a:pt x="10400" y="13879"/>
                  </a:cubicBezTo>
                  <a:cubicBezTo>
                    <a:pt x="10409" y="14233"/>
                    <a:pt x="10436" y="14587"/>
                    <a:pt x="10363" y="14940"/>
                  </a:cubicBezTo>
                  <a:cubicBezTo>
                    <a:pt x="10282" y="15339"/>
                    <a:pt x="9992" y="15629"/>
                    <a:pt x="9892" y="16010"/>
                  </a:cubicBezTo>
                  <a:cubicBezTo>
                    <a:pt x="9892" y="16014"/>
                    <a:pt x="9891" y="16018"/>
                    <a:pt x="9889" y="16024"/>
                  </a:cubicBezTo>
                  <a:lnTo>
                    <a:pt x="9889" y="16024"/>
                  </a:lnTo>
                  <a:cubicBezTo>
                    <a:pt x="9896" y="15988"/>
                    <a:pt x="9901" y="15952"/>
                    <a:pt x="9901" y="15910"/>
                  </a:cubicBezTo>
                  <a:cubicBezTo>
                    <a:pt x="9928" y="15684"/>
                    <a:pt x="9955" y="15457"/>
                    <a:pt x="9992" y="15230"/>
                  </a:cubicBezTo>
                  <a:cubicBezTo>
                    <a:pt x="10001" y="15235"/>
                    <a:pt x="10010" y="15237"/>
                    <a:pt x="10020" y="15237"/>
                  </a:cubicBezTo>
                  <a:cubicBezTo>
                    <a:pt x="10048" y="15237"/>
                    <a:pt x="10076" y="15217"/>
                    <a:pt x="10082" y="15176"/>
                  </a:cubicBezTo>
                  <a:cubicBezTo>
                    <a:pt x="10110" y="14886"/>
                    <a:pt x="10137" y="14605"/>
                    <a:pt x="10173" y="14314"/>
                  </a:cubicBezTo>
                  <a:cubicBezTo>
                    <a:pt x="10173" y="14305"/>
                    <a:pt x="10173" y="14305"/>
                    <a:pt x="10182" y="14296"/>
                  </a:cubicBezTo>
                  <a:cubicBezTo>
                    <a:pt x="10182" y="14287"/>
                    <a:pt x="10173" y="14287"/>
                    <a:pt x="10182" y="14287"/>
                  </a:cubicBezTo>
                  <a:cubicBezTo>
                    <a:pt x="10200" y="14151"/>
                    <a:pt x="10218" y="14024"/>
                    <a:pt x="10246" y="13888"/>
                  </a:cubicBezTo>
                  <a:cubicBezTo>
                    <a:pt x="10273" y="13752"/>
                    <a:pt x="10318" y="13616"/>
                    <a:pt x="10345" y="13480"/>
                  </a:cubicBezTo>
                  <a:lnTo>
                    <a:pt x="10354" y="13471"/>
                  </a:lnTo>
                  <a:lnTo>
                    <a:pt x="10345" y="13471"/>
                  </a:lnTo>
                  <a:cubicBezTo>
                    <a:pt x="10354" y="13435"/>
                    <a:pt x="10363" y="13399"/>
                    <a:pt x="10363" y="13362"/>
                  </a:cubicBezTo>
                  <a:cubicBezTo>
                    <a:pt x="10372" y="13299"/>
                    <a:pt x="10372" y="13263"/>
                    <a:pt x="10372" y="13235"/>
                  </a:cubicBezTo>
                  <a:cubicBezTo>
                    <a:pt x="10391" y="13181"/>
                    <a:pt x="10418" y="13127"/>
                    <a:pt x="10436" y="13072"/>
                  </a:cubicBezTo>
                  <a:close/>
                  <a:moveTo>
                    <a:pt x="10218" y="13480"/>
                  </a:moveTo>
                  <a:lnTo>
                    <a:pt x="10218" y="13480"/>
                  </a:lnTo>
                  <a:cubicBezTo>
                    <a:pt x="10091" y="13861"/>
                    <a:pt x="10010" y="14251"/>
                    <a:pt x="9973" y="14650"/>
                  </a:cubicBezTo>
                  <a:cubicBezTo>
                    <a:pt x="9847" y="15131"/>
                    <a:pt x="9792" y="15620"/>
                    <a:pt x="9783" y="16110"/>
                  </a:cubicBezTo>
                  <a:cubicBezTo>
                    <a:pt x="9611" y="15375"/>
                    <a:pt x="9656" y="14641"/>
                    <a:pt x="9973" y="13915"/>
                  </a:cubicBezTo>
                  <a:cubicBezTo>
                    <a:pt x="9992" y="13870"/>
                    <a:pt x="10110" y="13671"/>
                    <a:pt x="10218" y="13480"/>
                  </a:cubicBezTo>
                  <a:close/>
                  <a:moveTo>
                    <a:pt x="12178" y="15139"/>
                  </a:moveTo>
                  <a:cubicBezTo>
                    <a:pt x="12965" y="15139"/>
                    <a:pt x="13723" y="15377"/>
                    <a:pt x="14444" y="15802"/>
                  </a:cubicBezTo>
                  <a:cubicBezTo>
                    <a:pt x="14653" y="15919"/>
                    <a:pt x="14925" y="16037"/>
                    <a:pt x="14988" y="16119"/>
                  </a:cubicBezTo>
                  <a:cubicBezTo>
                    <a:pt x="13719" y="15666"/>
                    <a:pt x="12286" y="15566"/>
                    <a:pt x="10962" y="15348"/>
                  </a:cubicBezTo>
                  <a:cubicBezTo>
                    <a:pt x="10971" y="15339"/>
                    <a:pt x="10980" y="15330"/>
                    <a:pt x="10989" y="15321"/>
                  </a:cubicBezTo>
                  <a:cubicBezTo>
                    <a:pt x="11392" y="15198"/>
                    <a:pt x="11789" y="15139"/>
                    <a:pt x="12178" y="15139"/>
                  </a:cubicBezTo>
                  <a:close/>
                  <a:moveTo>
                    <a:pt x="11194" y="15567"/>
                  </a:moveTo>
                  <a:cubicBezTo>
                    <a:pt x="11225" y="15567"/>
                    <a:pt x="11340" y="15599"/>
                    <a:pt x="11551" y="15629"/>
                  </a:cubicBezTo>
                  <a:cubicBezTo>
                    <a:pt x="11778" y="15657"/>
                    <a:pt x="11996" y="15693"/>
                    <a:pt x="12222" y="15729"/>
                  </a:cubicBezTo>
                  <a:cubicBezTo>
                    <a:pt x="13120" y="15874"/>
                    <a:pt x="14045" y="15938"/>
                    <a:pt x="14906" y="16228"/>
                  </a:cubicBezTo>
                  <a:cubicBezTo>
                    <a:pt x="14861" y="16246"/>
                    <a:pt x="14789" y="16255"/>
                    <a:pt x="14698" y="16273"/>
                  </a:cubicBezTo>
                  <a:cubicBezTo>
                    <a:pt x="14245" y="16324"/>
                    <a:pt x="13760" y="16374"/>
                    <a:pt x="13302" y="16374"/>
                  </a:cubicBezTo>
                  <a:cubicBezTo>
                    <a:pt x="13265" y="16374"/>
                    <a:pt x="13229" y="16374"/>
                    <a:pt x="13193" y="16373"/>
                  </a:cubicBezTo>
                  <a:cubicBezTo>
                    <a:pt x="12576" y="16346"/>
                    <a:pt x="11860" y="16119"/>
                    <a:pt x="11379" y="15729"/>
                  </a:cubicBezTo>
                  <a:cubicBezTo>
                    <a:pt x="11227" y="15606"/>
                    <a:pt x="11160" y="15567"/>
                    <a:pt x="11194" y="15567"/>
                  </a:cubicBezTo>
                  <a:close/>
                  <a:moveTo>
                    <a:pt x="1314" y="16192"/>
                  </a:moveTo>
                  <a:cubicBezTo>
                    <a:pt x="1722" y="16246"/>
                    <a:pt x="2148" y="16300"/>
                    <a:pt x="2538" y="16409"/>
                  </a:cubicBezTo>
                  <a:cubicBezTo>
                    <a:pt x="3046" y="16563"/>
                    <a:pt x="3381" y="16908"/>
                    <a:pt x="3671" y="17325"/>
                  </a:cubicBezTo>
                  <a:cubicBezTo>
                    <a:pt x="2882" y="16944"/>
                    <a:pt x="2093" y="16572"/>
                    <a:pt x="1314" y="16192"/>
                  </a:cubicBezTo>
                  <a:close/>
                  <a:moveTo>
                    <a:pt x="1504" y="16464"/>
                  </a:moveTo>
                  <a:lnTo>
                    <a:pt x="1504" y="16464"/>
                  </a:lnTo>
                  <a:cubicBezTo>
                    <a:pt x="2220" y="16817"/>
                    <a:pt x="2946" y="17171"/>
                    <a:pt x="3662" y="17525"/>
                  </a:cubicBezTo>
                  <a:cubicBezTo>
                    <a:pt x="3536" y="17539"/>
                    <a:pt x="3412" y="17547"/>
                    <a:pt x="3290" y="17547"/>
                  </a:cubicBezTo>
                  <a:cubicBezTo>
                    <a:pt x="2875" y="17547"/>
                    <a:pt x="2481" y="17451"/>
                    <a:pt x="2102" y="17171"/>
                  </a:cubicBezTo>
                  <a:cubicBezTo>
                    <a:pt x="1840" y="16980"/>
                    <a:pt x="1676" y="16717"/>
                    <a:pt x="1504" y="16464"/>
                  </a:cubicBezTo>
                  <a:close/>
                  <a:moveTo>
                    <a:pt x="4333" y="15711"/>
                  </a:moveTo>
                  <a:cubicBezTo>
                    <a:pt x="4460" y="16554"/>
                    <a:pt x="4759" y="17361"/>
                    <a:pt x="5158" y="18123"/>
                  </a:cubicBezTo>
                  <a:cubicBezTo>
                    <a:pt x="4587" y="17688"/>
                    <a:pt x="4215" y="17071"/>
                    <a:pt x="4233" y="16318"/>
                  </a:cubicBezTo>
                  <a:cubicBezTo>
                    <a:pt x="4233" y="16173"/>
                    <a:pt x="4224" y="15765"/>
                    <a:pt x="4324" y="15711"/>
                  </a:cubicBezTo>
                  <a:close/>
                  <a:moveTo>
                    <a:pt x="4524" y="15956"/>
                  </a:moveTo>
                  <a:cubicBezTo>
                    <a:pt x="4623" y="16119"/>
                    <a:pt x="4714" y="16282"/>
                    <a:pt x="4823" y="16436"/>
                  </a:cubicBezTo>
                  <a:cubicBezTo>
                    <a:pt x="5022" y="16727"/>
                    <a:pt x="5267" y="17017"/>
                    <a:pt x="5376" y="17352"/>
                  </a:cubicBezTo>
                  <a:cubicBezTo>
                    <a:pt x="5430" y="17506"/>
                    <a:pt x="5494" y="17715"/>
                    <a:pt x="5467" y="17878"/>
                  </a:cubicBezTo>
                  <a:cubicBezTo>
                    <a:pt x="5434" y="18103"/>
                    <a:pt x="5400" y="18180"/>
                    <a:pt x="5365" y="18180"/>
                  </a:cubicBezTo>
                  <a:cubicBezTo>
                    <a:pt x="5313" y="18180"/>
                    <a:pt x="5258" y="18005"/>
                    <a:pt x="5204" y="17896"/>
                  </a:cubicBezTo>
                  <a:cubicBezTo>
                    <a:pt x="4895" y="17271"/>
                    <a:pt x="4687" y="16627"/>
                    <a:pt x="4524" y="15956"/>
                  </a:cubicBezTo>
                  <a:close/>
                  <a:moveTo>
                    <a:pt x="8395" y="15014"/>
                  </a:moveTo>
                  <a:cubicBezTo>
                    <a:pt x="8411" y="15014"/>
                    <a:pt x="8429" y="15030"/>
                    <a:pt x="8450" y="15067"/>
                  </a:cubicBezTo>
                  <a:cubicBezTo>
                    <a:pt x="8060" y="16255"/>
                    <a:pt x="7951" y="17425"/>
                    <a:pt x="8160" y="18640"/>
                  </a:cubicBezTo>
                  <a:cubicBezTo>
                    <a:pt x="7498" y="17661"/>
                    <a:pt x="7779" y="16745"/>
                    <a:pt x="8178" y="15693"/>
                  </a:cubicBezTo>
                  <a:cubicBezTo>
                    <a:pt x="8269" y="15442"/>
                    <a:pt x="8309" y="15014"/>
                    <a:pt x="8395" y="15014"/>
                  </a:cubicBezTo>
                  <a:close/>
                  <a:moveTo>
                    <a:pt x="8486" y="15167"/>
                  </a:moveTo>
                  <a:cubicBezTo>
                    <a:pt x="8504" y="15203"/>
                    <a:pt x="8523" y="15248"/>
                    <a:pt x="8541" y="15312"/>
                  </a:cubicBezTo>
                  <a:cubicBezTo>
                    <a:pt x="8686" y="15838"/>
                    <a:pt x="8822" y="16391"/>
                    <a:pt x="8795" y="16944"/>
                  </a:cubicBezTo>
                  <a:cubicBezTo>
                    <a:pt x="8758" y="17525"/>
                    <a:pt x="8514" y="17960"/>
                    <a:pt x="8323" y="18486"/>
                  </a:cubicBezTo>
                  <a:cubicBezTo>
                    <a:pt x="8271" y="18641"/>
                    <a:pt x="8256" y="18716"/>
                    <a:pt x="8254" y="18716"/>
                  </a:cubicBezTo>
                  <a:cubicBezTo>
                    <a:pt x="8251" y="18716"/>
                    <a:pt x="8270" y="18593"/>
                    <a:pt x="8260" y="18359"/>
                  </a:cubicBezTo>
                  <a:cubicBezTo>
                    <a:pt x="8205" y="17234"/>
                    <a:pt x="8160" y="16255"/>
                    <a:pt x="8486" y="15167"/>
                  </a:cubicBezTo>
                  <a:close/>
                  <a:moveTo>
                    <a:pt x="3456" y="18376"/>
                  </a:moveTo>
                  <a:cubicBezTo>
                    <a:pt x="4011" y="18376"/>
                    <a:pt x="4567" y="18470"/>
                    <a:pt x="5122" y="18531"/>
                  </a:cubicBezTo>
                  <a:cubicBezTo>
                    <a:pt x="4428" y="18698"/>
                    <a:pt x="3741" y="18843"/>
                    <a:pt x="3034" y="18843"/>
                  </a:cubicBezTo>
                  <a:cubicBezTo>
                    <a:pt x="2975" y="18843"/>
                    <a:pt x="2915" y="18841"/>
                    <a:pt x="2855" y="18839"/>
                  </a:cubicBezTo>
                  <a:cubicBezTo>
                    <a:pt x="2560" y="18835"/>
                    <a:pt x="2287" y="18816"/>
                    <a:pt x="2019" y="18816"/>
                  </a:cubicBezTo>
                  <a:cubicBezTo>
                    <a:pt x="1769" y="18816"/>
                    <a:pt x="1523" y="18832"/>
                    <a:pt x="1268" y="18894"/>
                  </a:cubicBezTo>
                  <a:cubicBezTo>
                    <a:pt x="1413" y="18459"/>
                    <a:pt x="3109" y="18377"/>
                    <a:pt x="3381" y="18377"/>
                  </a:cubicBezTo>
                  <a:cubicBezTo>
                    <a:pt x="3406" y="18377"/>
                    <a:pt x="3431" y="18376"/>
                    <a:pt x="3456" y="18376"/>
                  </a:cubicBezTo>
                  <a:close/>
                  <a:moveTo>
                    <a:pt x="4623" y="18848"/>
                  </a:moveTo>
                  <a:lnTo>
                    <a:pt x="4623" y="18848"/>
                  </a:lnTo>
                  <a:cubicBezTo>
                    <a:pt x="4170" y="19075"/>
                    <a:pt x="3680" y="19247"/>
                    <a:pt x="3163" y="19284"/>
                  </a:cubicBezTo>
                  <a:cubicBezTo>
                    <a:pt x="3102" y="19288"/>
                    <a:pt x="3041" y="19290"/>
                    <a:pt x="2979" y="19290"/>
                  </a:cubicBezTo>
                  <a:cubicBezTo>
                    <a:pt x="2669" y="19290"/>
                    <a:pt x="2359" y="19238"/>
                    <a:pt x="2048" y="19193"/>
                  </a:cubicBezTo>
                  <a:cubicBezTo>
                    <a:pt x="1876" y="19166"/>
                    <a:pt x="1703" y="19139"/>
                    <a:pt x="1531" y="19102"/>
                  </a:cubicBezTo>
                  <a:cubicBezTo>
                    <a:pt x="1441" y="19116"/>
                    <a:pt x="1368" y="19123"/>
                    <a:pt x="1312" y="19123"/>
                  </a:cubicBezTo>
                  <a:cubicBezTo>
                    <a:pt x="1257" y="19123"/>
                    <a:pt x="1218" y="19116"/>
                    <a:pt x="1196" y="19102"/>
                  </a:cubicBezTo>
                  <a:cubicBezTo>
                    <a:pt x="1495" y="19021"/>
                    <a:pt x="1793" y="18999"/>
                    <a:pt x="2092" y="18999"/>
                  </a:cubicBezTo>
                  <a:cubicBezTo>
                    <a:pt x="2453" y="18999"/>
                    <a:pt x="2815" y="19031"/>
                    <a:pt x="3182" y="19031"/>
                  </a:cubicBezTo>
                  <a:cubicBezTo>
                    <a:pt x="3293" y="19031"/>
                    <a:pt x="3405" y="19028"/>
                    <a:pt x="3517" y="19021"/>
                  </a:cubicBezTo>
                  <a:cubicBezTo>
                    <a:pt x="3889" y="18994"/>
                    <a:pt x="4261" y="18921"/>
                    <a:pt x="4623" y="18848"/>
                  </a:cubicBezTo>
                  <a:close/>
                  <a:moveTo>
                    <a:pt x="16285" y="18585"/>
                  </a:moveTo>
                  <a:lnTo>
                    <a:pt x="16285" y="18585"/>
                  </a:lnTo>
                  <a:cubicBezTo>
                    <a:pt x="15441" y="19048"/>
                    <a:pt x="14589" y="19492"/>
                    <a:pt x="13746" y="19946"/>
                  </a:cubicBezTo>
                  <a:cubicBezTo>
                    <a:pt x="13900" y="18740"/>
                    <a:pt x="15251" y="18649"/>
                    <a:pt x="16285" y="18585"/>
                  </a:cubicBezTo>
                  <a:close/>
                  <a:moveTo>
                    <a:pt x="16348" y="18776"/>
                  </a:moveTo>
                  <a:lnTo>
                    <a:pt x="16348" y="18776"/>
                  </a:lnTo>
                  <a:cubicBezTo>
                    <a:pt x="15804" y="19510"/>
                    <a:pt x="14970" y="19964"/>
                    <a:pt x="14054" y="20018"/>
                  </a:cubicBezTo>
                  <a:cubicBezTo>
                    <a:pt x="14816" y="19601"/>
                    <a:pt x="15587" y="19184"/>
                    <a:pt x="16348" y="18776"/>
                  </a:cubicBezTo>
                  <a:close/>
                  <a:moveTo>
                    <a:pt x="12875" y="17787"/>
                  </a:moveTo>
                  <a:cubicBezTo>
                    <a:pt x="12875" y="17987"/>
                    <a:pt x="12875" y="18205"/>
                    <a:pt x="12884" y="18277"/>
                  </a:cubicBezTo>
                  <a:cubicBezTo>
                    <a:pt x="12975" y="18876"/>
                    <a:pt x="13102" y="19429"/>
                    <a:pt x="12821" y="20009"/>
                  </a:cubicBezTo>
                  <a:cubicBezTo>
                    <a:pt x="12703" y="20245"/>
                    <a:pt x="12503" y="20526"/>
                    <a:pt x="12349" y="20744"/>
                  </a:cubicBezTo>
                  <a:cubicBezTo>
                    <a:pt x="12322" y="20789"/>
                    <a:pt x="12313" y="20816"/>
                    <a:pt x="12304" y="20843"/>
                  </a:cubicBezTo>
                  <a:cubicBezTo>
                    <a:pt x="12304" y="20825"/>
                    <a:pt x="12295" y="20798"/>
                    <a:pt x="12286" y="20771"/>
                  </a:cubicBezTo>
                  <a:cubicBezTo>
                    <a:pt x="12186" y="20508"/>
                    <a:pt x="12168" y="20163"/>
                    <a:pt x="12168" y="19891"/>
                  </a:cubicBezTo>
                  <a:cubicBezTo>
                    <a:pt x="12168" y="19456"/>
                    <a:pt x="12250" y="19021"/>
                    <a:pt x="12395" y="18604"/>
                  </a:cubicBezTo>
                  <a:cubicBezTo>
                    <a:pt x="12558" y="18341"/>
                    <a:pt x="12721" y="18060"/>
                    <a:pt x="12875" y="17787"/>
                  </a:cubicBezTo>
                  <a:close/>
                  <a:moveTo>
                    <a:pt x="12838" y="17361"/>
                  </a:moveTo>
                  <a:cubicBezTo>
                    <a:pt x="12838" y="17361"/>
                    <a:pt x="12839" y="17361"/>
                    <a:pt x="12839" y="17361"/>
                  </a:cubicBezTo>
                  <a:cubicBezTo>
                    <a:pt x="12866" y="17379"/>
                    <a:pt x="12866" y="17497"/>
                    <a:pt x="12875" y="17633"/>
                  </a:cubicBezTo>
                  <a:cubicBezTo>
                    <a:pt x="12603" y="17924"/>
                    <a:pt x="12367" y="18304"/>
                    <a:pt x="12240" y="18694"/>
                  </a:cubicBezTo>
                  <a:cubicBezTo>
                    <a:pt x="11959" y="19429"/>
                    <a:pt x="11959" y="20200"/>
                    <a:pt x="12186" y="20979"/>
                  </a:cubicBezTo>
                  <a:cubicBezTo>
                    <a:pt x="11624" y="20254"/>
                    <a:pt x="11887" y="18785"/>
                    <a:pt x="12268" y="18114"/>
                  </a:cubicBezTo>
                  <a:cubicBezTo>
                    <a:pt x="12339" y="17989"/>
                    <a:pt x="12808" y="17361"/>
                    <a:pt x="12838" y="17361"/>
                  </a:cubicBezTo>
                  <a:close/>
                  <a:moveTo>
                    <a:pt x="1696" y="20670"/>
                  </a:moveTo>
                  <a:cubicBezTo>
                    <a:pt x="2289" y="20670"/>
                    <a:pt x="3091" y="20746"/>
                    <a:pt x="3218" y="21306"/>
                  </a:cubicBezTo>
                  <a:cubicBezTo>
                    <a:pt x="2674" y="21088"/>
                    <a:pt x="2130" y="20871"/>
                    <a:pt x="1577" y="20671"/>
                  </a:cubicBezTo>
                  <a:cubicBezTo>
                    <a:pt x="1615" y="20671"/>
                    <a:pt x="1655" y="20670"/>
                    <a:pt x="1696" y="20670"/>
                  </a:cubicBezTo>
                  <a:close/>
                  <a:moveTo>
                    <a:pt x="1468" y="20771"/>
                  </a:moveTo>
                  <a:cubicBezTo>
                    <a:pt x="2003" y="20988"/>
                    <a:pt x="2538" y="21197"/>
                    <a:pt x="3073" y="21406"/>
                  </a:cubicBezTo>
                  <a:cubicBezTo>
                    <a:pt x="2879" y="21436"/>
                    <a:pt x="2659" y="21473"/>
                    <a:pt x="2456" y="21473"/>
                  </a:cubicBezTo>
                  <a:cubicBezTo>
                    <a:pt x="2300" y="21473"/>
                    <a:pt x="2154" y="21451"/>
                    <a:pt x="2039" y="21387"/>
                  </a:cubicBezTo>
                  <a:cubicBezTo>
                    <a:pt x="1821" y="21261"/>
                    <a:pt x="1613" y="21007"/>
                    <a:pt x="1468" y="20771"/>
                  </a:cubicBezTo>
                  <a:close/>
                  <a:moveTo>
                    <a:pt x="3735" y="19918"/>
                  </a:moveTo>
                  <a:cubicBezTo>
                    <a:pt x="4052" y="20372"/>
                    <a:pt x="4632" y="20608"/>
                    <a:pt x="4859" y="21115"/>
                  </a:cubicBezTo>
                  <a:cubicBezTo>
                    <a:pt x="4895" y="21215"/>
                    <a:pt x="5031" y="21959"/>
                    <a:pt x="4886" y="21986"/>
                  </a:cubicBezTo>
                  <a:cubicBezTo>
                    <a:pt x="4876" y="21988"/>
                    <a:pt x="4866" y="21989"/>
                    <a:pt x="4857" y="21989"/>
                  </a:cubicBezTo>
                  <a:cubicBezTo>
                    <a:pt x="4692" y="21989"/>
                    <a:pt x="4656" y="21697"/>
                    <a:pt x="4596" y="21560"/>
                  </a:cubicBezTo>
                  <a:cubicBezTo>
                    <a:pt x="4406" y="21134"/>
                    <a:pt x="4215" y="20698"/>
                    <a:pt x="3998" y="20281"/>
                  </a:cubicBezTo>
                  <a:cubicBezTo>
                    <a:pt x="3991" y="20268"/>
                    <a:pt x="3980" y="20259"/>
                    <a:pt x="3967" y="20259"/>
                  </a:cubicBezTo>
                  <a:cubicBezTo>
                    <a:pt x="3962" y="20259"/>
                    <a:pt x="3957" y="20261"/>
                    <a:pt x="3952" y="20263"/>
                  </a:cubicBezTo>
                  <a:cubicBezTo>
                    <a:pt x="3889" y="20154"/>
                    <a:pt x="3816" y="20045"/>
                    <a:pt x="3735" y="19946"/>
                  </a:cubicBezTo>
                  <a:cubicBezTo>
                    <a:pt x="3735" y="19937"/>
                    <a:pt x="3735" y="19928"/>
                    <a:pt x="3735" y="19918"/>
                  </a:cubicBezTo>
                  <a:close/>
                  <a:moveTo>
                    <a:pt x="3717" y="20118"/>
                  </a:moveTo>
                  <a:lnTo>
                    <a:pt x="3717" y="20118"/>
                  </a:lnTo>
                  <a:cubicBezTo>
                    <a:pt x="3816" y="20263"/>
                    <a:pt x="3916" y="20417"/>
                    <a:pt x="3998" y="20580"/>
                  </a:cubicBezTo>
                  <a:cubicBezTo>
                    <a:pt x="4007" y="20599"/>
                    <a:pt x="4025" y="20599"/>
                    <a:pt x="4043" y="20599"/>
                  </a:cubicBezTo>
                  <a:cubicBezTo>
                    <a:pt x="4233" y="21088"/>
                    <a:pt x="4451" y="21569"/>
                    <a:pt x="4669" y="22049"/>
                  </a:cubicBezTo>
                  <a:cubicBezTo>
                    <a:pt x="4197" y="21478"/>
                    <a:pt x="3671" y="20871"/>
                    <a:pt x="3717" y="20118"/>
                  </a:cubicBezTo>
                  <a:close/>
                  <a:moveTo>
                    <a:pt x="15609" y="21440"/>
                  </a:moveTo>
                  <a:cubicBezTo>
                    <a:pt x="15620" y="21440"/>
                    <a:pt x="15631" y="21441"/>
                    <a:pt x="15641" y="21442"/>
                  </a:cubicBezTo>
                  <a:cubicBezTo>
                    <a:pt x="14770" y="21786"/>
                    <a:pt x="13846" y="22077"/>
                    <a:pt x="12939" y="22240"/>
                  </a:cubicBezTo>
                  <a:cubicBezTo>
                    <a:pt x="12794" y="22267"/>
                    <a:pt x="12195" y="22349"/>
                    <a:pt x="11941" y="22394"/>
                  </a:cubicBezTo>
                  <a:cubicBezTo>
                    <a:pt x="12313" y="22258"/>
                    <a:pt x="13456" y="21696"/>
                    <a:pt x="13555" y="21669"/>
                  </a:cubicBezTo>
                  <a:cubicBezTo>
                    <a:pt x="14108" y="21505"/>
                    <a:pt x="14689" y="21496"/>
                    <a:pt x="15260" y="21478"/>
                  </a:cubicBezTo>
                  <a:cubicBezTo>
                    <a:pt x="15389" y="21470"/>
                    <a:pt x="15518" y="21440"/>
                    <a:pt x="15609" y="21440"/>
                  </a:cubicBezTo>
                  <a:close/>
                  <a:moveTo>
                    <a:pt x="4487" y="22240"/>
                  </a:moveTo>
                  <a:cubicBezTo>
                    <a:pt x="3907" y="22467"/>
                    <a:pt x="3363" y="22648"/>
                    <a:pt x="2728" y="22766"/>
                  </a:cubicBezTo>
                  <a:cubicBezTo>
                    <a:pt x="2583" y="22793"/>
                    <a:pt x="2447" y="22829"/>
                    <a:pt x="2329" y="22875"/>
                  </a:cubicBezTo>
                  <a:cubicBezTo>
                    <a:pt x="2955" y="22457"/>
                    <a:pt x="3680" y="22276"/>
                    <a:pt x="4487" y="22240"/>
                  </a:cubicBezTo>
                  <a:close/>
                  <a:moveTo>
                    <a:pt x="15704" y="21614"/>
                  </a:moveTo>
                  <a:cubicBezTo>
                    <a:pt x="15695" y="21641"/>
                    <a:pt x="15695" y="21669"/>
                    <a:pt x="15677" y="21705"/>
                  </a:cubicBezTo>
                  <a:cubicBezTo>
                    <a:pt x="15623" y="21841"/>
                    <a:pt x="15396" y="22013"/>
                    <a:pt x="15287" y="22104"/>
                  </a:cubicBezTo>
                  <a:cubicBezTo>
                    <a:pt x="14650" y="22677"/>
                    <a:pt x="13957" y="22952"/>
                    <a:pt x="13240" y="22952"/>
                  </a:cubicBezTo>
                  <a:cubicBezTo>
                    <a:pt x="12733" y="22952"/>
                    <a:pt x="12215" y="22815"/>
                    <a:pt x="11696" y="22548"/>
                  </a:cubicBezTo>
                  <a:cubicBezTo>
                    <a:pt x="13057" y="22512"/>
                    <a:pt x="14444" y="22131"/>
                    <a:pt x="15704" y="21614"/>
                  </a:cubicBezTo>
                  <a:close/>
                  <a:moveTo>
                    <a:pt x="5975" y="20961"/>
                  </a:moveTo>
                  <a:lnTo>
                    <a:pt x="5975" y="20961"/>
                  </a:lnTo>
                  <a:cubicBezTo>
                    <a:pt x="5993" y="21750"/>
                    <a:pt x="6201" y="22485"/>
                    <a:pt x="6591" y="23165"/>
                  </a:cubicBezTo>
                  <a:cubicBezTo>
                    <a:pt x="6020" y="22557"/>
                    <a:pt x="5766" y="21796"/>
                    <a:pt x="5975" y="20961"/>
                  </a:cubicBezTo>
                  <a:close/>
                  <a:moveTo>
                    <a:pt x="6101" y="20952"/>
                  </a:moveTo>
                  <a:lnTo>
                    <a:pt x="6101" y="20952"/>
                  </a:lnTo>
                  <a:cubicBezTo>
                    <a:pt x="6618" y="21650"/>
                    <a:pt x="7054" y="22421"/>
                    <a:pt x="6836" y="23292"/>
                  </a:cubicBezTo>
                  <a:cubicBezTo>
                    <a:pt x="6374" y="22584"/>
                    <a:pt x="6138" y="21796"/>
                    <a:pt x="6101" y="20952"/>
                  </a:cubicBezTo>
                  <a:close/>
                  <a:moveTo>
                    <a:pt x="4614" y="22394"/>
                  </a:moveTo>
                  <a:lnTo>
                    <a:pt x="4614" y="22394"/>
                  </a:lnTo>
                  <a:cubicBezTo>
                    <a:pt x="4079" y="23065"/>
                    <a:pt x="2900" y="23219"/>
                    <a:pt x="2003" y="23301"/>
                  </a:cubicBezTo>
                  <a:cubicBezTo>
                    <a:pt x="2411" y="22893"/>
                    <a:pt x="3018" y="22947"/>
                    <a:pt x="3535" y="22802"/>
                  </a:cubicBezTo>
                  <a:cubicBezTo>
                    <a:pt x="3907" y="22702"/>
                    <a:pt x="4261" y="22539"/>
                    <a:pt x="4614" y="22394"/>
                  </a:cubicBezTo>
                  <a:close/>
                  <a:moveTo>
                    <a:pt x="10046" y="21451"/>
                  </a:moveTo>
                  <a:lnTo>
                    <a:pt x="10046" y="21451"/>
                  </a:lnTo>
                  <a:cubicBezTo>
                    <a:pt x="10137" y="21650"/>
                    <a:pt x="10255" y="21895"/>
                    <a:pt x="10282" y="21959"/>
                  </a:cubicBezTo>
                  <a:cubicBezTo>
                    <a:pt x="10626" y="22666"/>
                    <a:pt x="10563" y="23219"/>
                    <a:pt x="10300" y="23899"/>
                  </a:cubicBezTo>
                  <a:cubicBezTo>
                    <a:pt x="10110" y="23101"/>
                    <a:pt x="10010" y="22276"/>
                    <a:pt x="10046" y="21451"/>
                  </a:cubicBezTo>
                  <a:close/>
                  <a:moveTo>
                    <a:pt x="9928" y="21224"/>
                  </a:moveTo>
                  <a:cubicBezTo>
                    <a:pt x="9928" y="21224"/>
                    <a:pt x="9937" y="21242"/>
                    <a:pt x="9955" y="21270"/>
                  </a:cubicBezTo>
                  <a:cubicBezTo>
                    <a:pt x="9955" y="21270"/>
                    <a:pt x="9946" y="21270"/>
                    <a:pt x="9946" y="21279"/>
                  </a:cubicBezTo>
                  <a:cubicBezTo>
                    <a:pt x="9901" y="22195"/>
                    <a:pt x="9946" y="23065"/>
                    <a:pt x="10137" y="23954"/>
                  </a:cubicBezTo>
                  <a:cubicBezTo>
                    <a:pt x="9910" y="23654"/>
                    <a:pt x="9765" y="23310"/>
                    <a:pt x="9720" y="22920"/>
                  </a:cubicBezTo>
                  <a:cubicBezTo>
                    <a:pt x="9701" y="22757"/>
                    <a:pt x="9701" y="21261"/>
                    <a:pt x="9928" y="21224"/>
                  </a:cubicBezTo>
                  <a:close/>
                  <a:moveTo>
                    <a:pt x="5692" y="23542"/>
                  </a:moveTo>
                  <a:cubicBezTo>
                    <a:pt x="6005" y="23542"/>
                    <a:pt x="6321" y="23568"/>
                    <a:pt x="6636" y="23591"/>
                  </a:cubicBezTo>
                  <a:cubicBezTo>
                    <a:pt x="5666" y="23908"/>
                    <a:pt x="4623" y="23845"/>
                    <a:pt x="3653" y="24189"/>
                  </a:cubicBezTo>
                  <a:cubicBezTo>
                    <a:pt x="3907" y="23954"/>
                    <a:pt x="4678" y="23664"/>
                    <a:pt x="4805" y="23636"/>
                  </a:cubicBezTo>
                  <a:cubicBezTo>
                    <a:pt x="5097" y="23565"/>
                    <a:pt x="5393" y="23542"/>
                    <a:pt x="5692" y="23542"/>
                  </a:cubicBezTo>
                  <a:close/>
                  <a:moveTo>
                    <a:pt x="6419" y="23800"/>
                  </a:moveTo>
                  <a:lnTo>
                    <a:pt x="6419" y="23800"/>
                  </a:lnTo>
                  <a:cubicBezTo>
                    <a:pt x="6101" y="23999"/>
                    <a:pt x="5766" y="24162"/>
                    <a:pt x="5394" y="24271"/>
                  </a:cubicBezTo>
                  <a:cubicBezTo>
                    <a:pt x="5222" y="24322"/>
                    <a:pt x="4524" y="24490"/>
                    <a:pt x="4037" y="24490"/>
                  </a:cubicBezTo>
                  <a:cubicBezTo>
                    <a:pt x="3832" y="24490"/>
                    <a:pt x="3665" y="24460"/>
                    <a:pt x="3590" y="24380"/>
                  </a:cubicBezTo>
                  <a:cubicBezTo>
                    <a:pt x="4496" y="24026"/>
                    <a:pt x="5485" y="24035"/>
                    <a:pt x="6419" y="23800"/>
                  </a:cubicBezTo>
                  <a:close/>
                  <a:moveTo>
                    <a:pt x="12757" y="24734"/>
                  </a:moveTo>
                  <a:cubicBezTo>
                    <a:pt x="12730" y="24761"/>
                    <a:pt x="12712" y="24788"/>
                    <a:pt x="12685" y="24815"/>
                  </a:cubicBezTo>
                  <a:cubicBezTo>
                    <a:pt x="11869" y="25196"/>
                    <a:pt x="11034" y="25559"/>
                    <a:pt x="10200" y="25894"/>
                  </a:cubicBezTo>
                  <a:cubicBezTo>
                    <a:pt x="10781" y="25051"/>
                    <a:pt x="11751" y="24734"/>
                    <a:pt x="12757" y="24734"/>
                  </a:cubicBezTo>
                  <a:close/>
                  <a:moveTo>
                    <a:pt x="12367" y="25142"/>
                  </a:moveTo>
                  <a:cubicBezTo>
                    <a:pt x="11857" y="25626"/>
                    <a:pt x="11264" y="25978"/>
                    <a:pt x="10573" y="25978"/>
                  </a:cubicBezTo>
                  <a:cubicBezTo>
                    <a:pt x="10540" y="25978"/>
                    <a:pt x="10506" y="25978"/>
                    <a:pt x="10472" y="25976"/>
                  </a:cubicBezTo>
                  <a:cubicBezTo>
                    <a:pt x="11107" y="25704"/>
                    <a:pt x="11742" y="25432"/>
                    <a:pt x="12367" y="25142"/>
                  </a:cubicBezTo>
                  <a:close/>
                  <a:moveTo>
                    <a:pt x="8378" y="1"/>
                  </a:moveTo>
                  <a:cubicBezTo>
                    <a:pt x="8364" y="1"/>
                    <a:pt x="8350" y="5"/>
                    <a:pt x="8341" y="14"/>
                  </a:cubicBezTo>
                  <a:cubicBezTo>
                    <a:pt x="8051" y="395"/>
                    <a:pt x="7643" y="703"/>
                    <a:pt x="7444" y="1148"/>
                  </a:cubicBezTo>
                  <a:cubicBezTo>
                    <a:pt x="7244" y="1610"/>
                    <a:pt x="7317" y="2154"/>
                    <a:pt x="7453" y="2626"/>
                  </a:cubicBezTo>
                  <a:cubicBezTo>
                    <a:pt x="7462" y="2644"/>
                    <a:pt x="7471" y="2653"/>
                    <a:pt x="7489" y="2662"/>
                  </a:cubicBezTo>
                  <a:cubicBezTo>
                    <a:pt x="7425" y="2816"/>
                    <a:pt x="7380" y="2961"/>
                    <a:pt x="7326" y="3106"/>
                  </a:cubicBezTo>
                  <a:cubicBezTo>
                    <a:pt x="7308" y="2553"/>
                    <a:pt x="7035" y="2018"/>
                    <a:pt x="6745" y="1511"/>
                  </a:cubicBezTo>
                  <a:cubicBezTo>
                    <a:pt x="6730" y="1487"/>
                    <a:pt x="6704" y="1476"/>
                    <a:pt x="6679" y="1476"/>
                  </a:cubicBezTo>
                  <a:cubicBezTo>
                    <a:pt x="6645" y="1476"/>
                    <a:pt x="6611" y="1496"/>
                    <a:pt x="6600" y="1538"/>
                  </a:cubicBezTo>
                  <a:cubicBezTo>
                    <a:pt x="6383" y="2336"/>
                    <a:pt x="6537" y="3197"/>
                    <a:pt x="7081" y="3832"/>
                  </a:cubicBezTo>
                  <a:cubicBezTo>
                    <a:pt x="6954" y="4213"/>
                    <a:pt x="6845" y="4594"/>
                    <a:pt x="6745" y="4984"/>
                  </a:cubicBezTo>
                  <a:lnTo>
                    <a:pt x="6709" y="4984"/>
                  </a:lnTo>
                  <a:cubicBezTo>
                    <a:pt x="6836" y="4539"/>
                    <a:pt x="6899" y="4068"/>
                    <a:pt x="6709" y="3632"/>
                  </a:cubicBezTo>
                  <a:cubicBezTo>
                    <a:pt x="6510" y="3179"/>
                    <a:pt x="6101" y="2862"/>
                    <a:pt x="5820" y="2463"/>
                  </a:cubicBezTo>
                  <a:cubicBezTo>
                    <a:pt x="5808" y="2439"/>
                    <a:pt x="5786" y="2427"/>
                    <a:pt x="5762" y="2427"/>
                  </a:cubicBezTo>
                  <a:cubicBezTo>
                    <a:pt x="5733" y="2427"/>
                    <a:pt x="5704" y="2445"/>
                    <a:pt x="5693" y="2481"/>
                  </a:cubicBezTo>
                  <a:cubicBezTo>
                    <a:pt x="5494" y="3097"/>
                    <a:pt x="5313" y="3805"/>
                    <a:pt x="5630" y="4421"/>
                  </a:cubicBezTo>
                  <a:cubicBezTo>
                    <a:pt x="5848" y="4829"/>
                    <a:pt x="6237" y="5120"/>
                    <a:pt x="6700" y="5129"/>
                  </a:cubicBezTo>
                  <a:cubicBezTo>
                    <a:pt x="6582" y="5564"/>
                    <a:pt x="6482" y="5990"/>
                    <a:pt x="6392" y="6425"/>
                  </a:cubicBezTo>
                  <a:cubicBezTo>
                    <a:pt x="6401" y="6226"/>
                    <a:pt x="6401" y="6017"/>
                    <a:pt x="6328" y="5827"/>
                  </a:cubicBezTo>
                  <a:cubicBezTo>
                    <a:pt x="6183" y="5473"/>
                    <a:pt x="5793" y="5337"/>
                    <a:pt x="5539" y="5074"/>
                  </a:cubicBezTo>
                  <a:cubicBezTo>
                    <a:pt x="5520" y="5058"/>
                    <a:pt x="5499" y="5050"/>
                    <a:pt x="5478" y="5050"/>
                  </a:cubicBezTo>
                  <a:cubicBezTo>
                    <a:pt x="5432" y="5050"/>
                    <a:pt x="5391" y="5087"/>
                    <a:pt x="5385" y="5138"/>
                  </a:cubicBezTo>
                  <a:cubicBezTo>
                    <a:pt x="5340" y="5827"/>
                    <a:pt x="5376" y="6915"/>
                    <a:pt x="6265" y="7033"/>
                  </a:cubicBezTo>
                  <a:lnTo>
                    <a:pt x="6274" y="7033"/>
                  </a:lnTo>
                  <a:cubicBezTo>
                    <a:pt x="6228" y="7269"/>
                    <a:pt x="6183" y="7513"/>
                    <a:pt x="6147" y="7749"/>
                  </a:cubicBezTo>
                  <a:cubicBezTo>
                    <a:pt x="6129" y="7758"/>
                    <a:pt x="6111" y="7767"/>
                    <a:pt x="6101" y="7776"/>
                  </a:cubicBezTo>
                  <a:cubicBezTo>
                    <a:pt x="6029" y="7804"/>
                    <a:pt x="6056" y="7912"/>
                    <a:pt x="6120" y="7931"/>
                  </a:cubicBezTo>
                  <a:cubicBezTo>
                    <a:pt x="6038" y="8447"/>
                    <a:pt x="5965" y="8964"/>
                    <a:pt x="5920" y="9490"/>
                  </a:cubicBezTo>
                  <a:cubicBezTo>
                    <a:pt x="5612" y="8729"/>
                    <a:pt x="5222" y="7994"/>
                    <a:pt x="4714" y="7368"/>
                  </a:cubicBezTo>
                  <a:cubicBezTo>
                    <a:pt x="5476" y="6389"/>
                    <a:pt x="4515" y="5156"/>
                    <a:pt x="4297" y="4149"/>
                  </a:cubicBezTo>
                  <a:cubicBezTo>
                    <a:pt x="4293" y="4119"/>
                    <a:pt x="4269" y="4105"/>
                    <a:pt x="4244" y="4105"/>
                  </a:cubicBezTo>
                  <a:cubicBezTo>
                    <a:pt x="4217" y="4105"/>
                    <a:pt x="4188" y="4121"/>
                    <a:pt x="4179" y="4149"/>
                  </a:cubicBezTo>
                  <a:cubicBezTo>
                    <a:pt x="3862" y="5002"/>
                    <a:pt x="3825" y="5954"/>
                    <a:pt x="4179" y="6770"/>
                  </a:cubicBezTo>
                  <a:cubicBezTo>
                    <a:pt x="3916" y="6525"/>
                    <a:pt x="3626" y="6307"/>
                    <a:pt x="3309" y="6126"/>
                  </a:cubicBezTo>
                  <a:cubicBezTo>
                    <a:pt x="3309" y="6095"/>
                    <a:pt x="3288" y="6070"/>
                    <a:pt x="3253" y="6070"/>
                  </a:cubicBezTo>
                  <a:cubicBezTo>
                    <a:pt x="3248" y="6070"/>
                    <a:pt x="3242" y="6071"/>
                    <a:pt x="3236" y="6072"/>
                  </a:cubicBezTo>
                  <a:lnTo>
                    <a:pt x="3227" y="6072"/>
                  </a:lnTo>
                  <a:cubicBezTo>
                    <a:pt x="3218" y="6072"/>
                    <a:pt x="3218" y="6063"/>
                    <a:pt x="3209" y="6063"/>
                  </a:cubicBezTo>
                  <a:cubicBezTo>
                    <a:pt x="3209" y="6044"/>
                    <a:pt x="3209" y="6035"/>
                    <a:pt x="3191" y="6017"/>
                  </a:cubicBezTo>
                  <a:cubicBezTo>
                    <a:pt x="2719" y="5555"/>
                    <a:pt x="2411" y="4956"/>
                    <a:pt x="1794" y="4648"/>
                  </a:cubicBezTo>
                  <a:cubicBezTo>
                    <a:pt x="1268" y="4394"/>
                    <a:pt x="670" y="4349"/>
                    <a:pt x="89" y="4313"/>
                  </a:cubicBezTo>
                  <a:cubicBezTo>
                    <a:pt x="87" y="4312"/>
                    <a:pt x="84" y="4312"/>
                    <a:pt x="81" y="4312"/>
                  </a:cubicBezTo>
                  <a:cubicBezTo>
                    <a:pt x="16" y="4312"/>
                    <a:pt x="1" y="4414"/>
                    <a:pt x="53" y="4449"/>
                  </a:cubicBezTo>
                  <a:cubicBezTo>
                    <a:pt x="688" y="4875"/>
                    <a:pt x="833" y="5682"/>
                    <a:pt x="1549" y="6063"/>
                  </a:cubicBezTo>
                  <a:cubicBezTo>
                    <a:pt x="1869" y="6228"/>
                    <a:pt x="2208" y="6309"/>
                    <a:pt x="2550" y="6309"/>
                  </a:cubicBezTo>
                  <a:cubicBezTo>
                    <a:pt x="2770" y="6309"/>
                    <a:pt x="2992" y="6275"/>
                    <a:pt x="3209" y="6208"/>
                  </a:cubicBezTo>
                  <a:cubicBezTo>
                    <a:pt x="3907" y="6661"/>
                    <a:pt x="4424" y="7260"/>
                    <a:pt x="4850" y="7931"/>
                  </a:cubicBezTo>
                  <a:cubicBezTo>
                    <a:pt x="4517" y="7682"/>
                    <a:pt x="4144" y="7596"/>
                    <a:pt x="3752" y="7596"/>
                  </a:cubicBezTo>
                  <a:cubicBezTo>
                    <a:pt x="2854" y="7596"/>
                    <a:pt x="1853" y="8049"/>
                    <a:pt x="986" y="8049"/>
                  </a:cubicBezTo>
                  <a:cubicBezTo>
                    <a:pt x="974" y="8049"/>
                    <a:pt x="963" y="8049"/>
                    <a:pt x="951" y="8049"/>
                  </a:cubicBezTo>
                  <a:cubicBezTo>
                    <a:pt x="948" y="8048"/>
                    <a:pt x="944" y="8048"/>
                    <a:pt x="941" y="8048"/>
                  </a:cubicBezTo>
                  <a:cubicBezTo>
                    <a:pt x="867" y="8048"/>
                    <a:pt x="835" y="8150"/>
                    <a:pt x="887" y="8203"/>
                  </a:cubicBezTo>
                  <a:cubicBezTo>
                    <a:pt x="1413" y="8756"/>
                    <a:pt x="2057" y="9273"/>
                    <a:pt x="2855" y="9354"/>
                  </a:cubicBezTo>
                  <a:cubicBezTo>
                    <a:pt x="2917" y="9361"/>
                    <a:pt x="2979" y="9364"/>
                    <a:pt x="3039" y="9364"/>
                  </a:cubicBezTo>
                  <a:cubicBezTo>
                    <a:pt x="3829" y="9364"/>
                    <a:pt x="4498" y="8838"/>
                    <a:pt x="5113" y="8375"/>
                  </a:cubicBezTo>
                  <a:cubicBezTo>
                    <a:pt x="5394" y="8892"/>
                    <a:pt x="5639" y="9445"/>
                    <a:pt x="5875" y="9998"/>
                  </a:cubicBezTo>
                  <a:cubicBezTo>
                    <a:pt x="5784" y="11295"/>
                    <a:pt x="5775" y="12592"/>
                    <a:pt x="5866" y="13879"/>
                  </a:cubicBezTo>
                  <a:cubicBezTo>
                    <a:pt x="5820" y="14006"/>
                    <a:pt x="5775" y="14133"/>
                    <a:pt x="5739" y="14260"/>
                  </a:cubicBezTo>
                  <a:cubicBezTo>
                    <a:pt x="5739" y="14269"/>
                    <a:pt x="5739" y="14269"/>
                    <a:pt x="5739" y="14269"/>
                  </a:cubicBezTo>
                  <a:cubicBezTo>
                    <a:pt x="5331" y="13870"/>
                    <a:pt x="4868" y="13516"/>
                    <a:pt x="4360" y="13226"/>
                  </a:cubicBezTo>
                  <a:cubicBezTo>
                    <a:pt x="4632" y="12809"/>
                    <a:pt x="4841" y="12356"/>
                    <a:pt x="4759" y="11848"/>
                  </a:cubicBezTo>
                  <a:cubicBezTo>
                    <a:pt x="4651" y="11213"/>
                    <a:pt x="4243" y="10542"/>
                    <a:pt x="3907" y="10007"/>
                  </a:cubicBezTo>
                  <a:cubicBezTo>
                    <a:pt x="3888" y="9983"/>
                    <a:pt x="3854" y="9970"/>
                    <a:pt x="3822" y="9970"/>
                  </a:cubicBezTo>
                  <a:cubicBezTo>
                    <a:pt x="3793" y="9970"/>
                    <a:pt x="3766" y="9981"/>
                    <a:pt x="3753" y="10007"/>
                  </a:cubicBezTo>
                  <a:cubicBezTo>
                    <a:pt x="3499" y="10551"/>
                    <a:pt x="3200" y="11023"/>
                    <a:pt x="3309" y="11630"/>
                  </a:cubicBezTo>
                  <a:cubicBezTo>
                    <a:pt x="3399" y="12111"/>
                    <a:pt x="3608" y="12564"/>
                    <a:pt x="3880" y="12963"/>
                  </a:cubicBezTo>
                  <a:cubicBezTo>
                    <a:pt x="3644" y="12845"/>
                    <a:pt x="3408" y="12746"/>
                    <a:pt x="3163" y="12655"/>
                  </a:cubicBezTo>
                  <a:cubicBezTo>
                    <a:pt x="3046" y="11367"/>
                    <a:pt x="1613" y="11113"/>
                    <a:pt x="561" y="11041"/>
                  </a:cubicBezTo>
                  <a:cubicBezTo>
                    <a:pt x="557" y="11041"/>
                    <a:pt x="554" y="11040"/>
                    <a:pt x="551" y="11040"/>
                  </a:cubicBezTo>
                  <a:cubicBezTo>
                    <a:pt x="475" y="11040"/>
                    <a:pt x="427" y="11135"/>
                    <a:pt x="470" y="11204"/>
                  </a:cubicBezTo>
                  <a:cubicBezTo>
                    <a:pt x="769" y="11712"/>
                    <a:pt x="1042" y="12483"/>
                    <a:pt x="1586" y="12791"/>
                  </a:cubicBezTo>
                  <a:cubicBezTo>
                    <a:pt x="1796" y="12911"/>
                    <a:pt x="2029" y="12960"/>
                    <a:pt x="2265" y="12960"/>
                  </a:cubicBezTo>
                  <a:cubicBezTo>
                    <a:pt x="2527" y="12960"/>
                    <a:pt x="2793" y="12900"/>
                    <a:pt x="3036" y="12809"/>
                  </a:cubicBezTo>
                  <a:cubicBezTo>
                    <a:pt x="3046" y="12827"/>
                    <a:pt x="3064" y="12836"/>
                    <a:pt x="3082" y="12845"/>
                  </a:cubicBezTo>
                  <a:cubicBezTo>
                    <a:pt x="3245" y="12927"/>
                    <a:pt x="3399" y="13009"/>
                    <a:pt x="3553" y="13090"/>
                  </a:cubicBezTo>
                  <a:cubicBezTo>
                    <a:pt x="3431" y="13071"/>
                    <a:pt x="3304" y="13063"/>
                    <a:pt x="3175" y="13063"/>
                  </a:cubicBezTo>
                  <a:cubicBezTo>
                    <a:pt x="2431" y="13063"/>
                    <a:pt x="1595" y="13336"/>
                    <a:pt x="969" y="13444"/>
                  </a:cubicBezTo>
                  <a:cubicBezTo>
                    <a:pt x="878" y="13453"/>
                    <a:pt x="878" y="13580"/>
                    <a:pt x="942" y="13625"/>
                  </a:cubicBezTo>
                  <a:cubicBezTo>
                    <a:pt x="1424" y="13923"/>
                    <a:pt x="1961" y="14071"/>
                    <a:pt x="2494" y="14071"/>
                  </a:cubicBezTo>
                  <a:cubicBezTo>
                    <a:pt x="3114" y="14071"/>
                    <a:pt x="3730" y="13871"/>
                    <a:pt x="4252" y="13471"/>
                  </a:cubicBezTo>
                  <a:cubicBezTo>
                    <a:pt x="4823" y="13816"/>
                    <a:pt x="5376" y="14188"/>
                    <a:pt x="5920" y="14605"/>
                  </a:cubicBezTo>
                  <a:cubicBezTo>
                    <a:pt x="6047" y="15983"/>
                    <a:pt x="6265" y="17352"/>
                    <a:pt x="6600" y="18694"/>
                  </a:cubicBezTo>
                  <a:cubicBezTo>
                    <a:pt x="6655" y="18939"/>
                    <a:pt x="6718" y="19184"/>
                    <a:pt x="6782" y="19429"/>
                  </a:cubicBezTo>
                  <a:cubicBezTo>
                    <a:pt x="6364" y="19048"/>
                    <a:pt x="5929" y="18703"/>
                    <a:pt x="5467" y="18386"/>
                  </a:cubicBezTo>
                  <a:cubicBezTo>
                    <a:pt x="6074" y="17252"/>
                    <a:pt x="4732" y="16418"/>
                    <a:pt x="4415" y="15421"/>
                  </a:cubicBezTo>
                  <a:cubicBezTo>
                    <a:pt x="4404" y="15394"/>
                    <a:pt x="4374" y="15376"/>
                    <a:pt x="4345" y="15376"/>
                  </a:cubicBezTo>
                  <a:cubicBezTo>
                    <a:pt x="4326" y="15376"/>
                    <a:pt x="4308" y="15384"/>
                    <a:pt x="4297" y="15403"/>
                  </a:cubicBezTo>
                  <a:cubicBezTo>
                    <a:pt x="3880" y="16273"/>
                    <a:pt x="4070" y="17271"/>
                    <a:pt x="4705" y="17924"/>
                  </a:cubicBezTo>
                  <a:cubicBezTo>
                    <a:pt x="4505" y="17806"/>
                    <a:pt x="4306" y="17697"/>
                    <a:pt x="4097" y="17606"/>
                  </a:cubicBezTo>
                  <a:cubicBezTo>
                    <a:pt x="4122" y="17549"/>
                    <a:pt x="4087" y="17477"/>
                    <a:pt x="4020" y="17477"/>
                  </a:cubicBezTo>
                  <a:cubicBezTo>
                    <a:pt x="4013" y="17477"/>
                    <a:pt x="4006" y="17477"/>
                    <a:pt x="3998" y="17479"/>
                  </a:cubicBezTo>
                  <a:cubicBezTo>
                    <a:pt x="3735" y="17053"/>
                    <a:pt x="3426" y="16627"/>
                    <a:pt x="2982" y="16382"/>
                  </a:cubicBezTo>
                  <a:cubicBezTo>
                    <a:pt x="2420" y="16074"/>
                    <a:pt x="1676" y="16065"/>
                    <a:pt x="1060" y="15965"/>
                  </a:cubicBezTo>
                  <a:cubicBezTo>
                    <a:pt x="1054" y="15963"/>
                    <a:pt x="1047" y="15963"/>
                    <a:pt x="1041" y="15963"/>
                  </a:cubicBezTo>
                  <a:cubicBezTo>
                    <a:pt x="965" y="15963"/>
                    <a:pt x="894" y="16061"/>
                    <a:pt x="969" y="16128"/>
                  </a:cubicBezTo>
                  <a:cubicBezTo>
                    <a:pt x="1504" y="16609"/>
                    <a:pt x="1649" y="17243"/>
                    <a:pt x="2347" y="17579"/>
                  </a:cubicBezTo>
                  <a:cubicBezTo>
                    <a:pt x="2637" y="17714"/>
                    <a:pt x="2932" y="17774"/>
                    <a:pt x="3229" y="17774"/>
                  </a:cubicBezTo>
                  <a:cubicBezTo>
                    <a:pt x="3472" y="17774"/>
                    <a:pt x="3717" y="17734"/>
                    <a:pt x="3961" y="17661"/>
                  </a:cubicBezTo>
                  <a:cubicBezTo>
                    <a:pt x="4360" y="17887"/>
                    <a:pt x="4750" y="18132"/>
                    <a:pt x="5131" y="18395"/>
                  </a:cubicBezTo>
                  <a:cubicBezTo>
                    <a:pt x="4556" y="18238"/>
                    <a:pt x="3952" y="18143"/>
                    <a:pt x="3356" y="18143"/>
                  </a:cubicBezTo>
                  <a:cubicBezTo>
                    <a:pt x="2402" y="18143"/>
                    <a:pt x="1467" y="18387"/>
                    <a:pt x="697" y="19012"/>
                  </a:cubicBezTo>
                  <a:cubicBezTo>
                    <a:pt x="633" y="19066"/>
                    <a:pt x="670" y="19193"/>
                    <a:pt x="751" y="19202"/>
                  </a:cubicBezTo>
                  <a:cubicBezTo>
                    <a:pt x="1448" y="19318"/>
                    <a:pt x="2191" y="19504"/>
                    <a:pt x="2915" y="19504"/>
                  </a:cubicBezTo>
                  <a:cubicBezTo>
                    <a:pt x="3096" y="19504"/>
                    <a:pt x="3276" y="19492"/>
                    <a:pt x="3454" y="19465"/>
                  </a:cubicBezTo>
                  <a:cubicBezTo>
                    <a:pt x="4143" y="19365"/>
                    <a:pt x="4778" y="19030"/>
                    <a:pt x="5376" y="18667"/>
                  </a:cubicBezTo>
                  <a:cubicBezTo>
                    <a:pt x="5403" y="18649"/>
                    <a:pt x="5421" y="18622"/>
                    <a:pt x="5421" y="18595"/>
                  </a:cubicBezTo>
                  <a:cubicBezTo>
                    <a:pt x="5938" y="18966"/>
                    <a:pt x="6419" y="19365"/>
                    <a:pt x="6881" y="19819"/>
                  </a:cubicBezTo>
                  <a:cubicBezTo>
                    <a:pt x="7271" y="21378"/>
                    <a:pt x="7706" y="22974"/>
                    <a:pt x="8232" y="24543"/>
                  </a:cubicBezTo>
                  <a:cubicBezTo>
                    <a:pt x="7824" y="24180"/>
                    <a:pt x="7389" y="23845"/>
                    <a:pt x="6954" y="23518"/>
                  </a:cubicBezTo>
                  <a:cubicBezTo>
                    <a:pt x="6954" y="23509"/>
                    <a:pt x="6954" y="23491"/>
                    <a:pt x="6936" y="23482"/>
                  </a:cubicBezTo>
                  <a:cubicBezTo>
                    <a:pt x="6936" y="23482"/>
                    <a:pt x="6936" y="23473"/>
                    <a:pt x="6927" y="23473"/>
                  </a:cubicBezTo>
                  <a:cubicBezTo>
                    <a:pt x="7308" y="22394"/>
                    <a:pt x="6673" y="21460"/>
                    <a:pt x="6056" y="20617"/>
                  </a:cubicBezTo>
                  <a:cubicBezTo>
                    <a:pt x="6036" y="20593"/>
                    <a:pt x="6009" y="20581"/>
                    <a:pt x="5983" y="20581"/>
                  </a:cubicBezTo>
                  <a:cubicBezTo>
                    <a:pt x="5951" y="20581"/>
                    <a:pt x="5921" y="20599"/>
                    <a:pt x="5911" y="20635"/>
                  </a:cubicBezTo>
                  <a:cubicBezTo>
                    <a:pt x="5603" y="21433"/>
                    <a:pt x="5702" y="22340"/>
                    <a:pt x="6201" y="22993"/>
                  </a:cubicBezTo>
                  <a:cubicBezTo>
                    <a:pt x="5802" y="22720"/>
                    <a:pt x="5385" y="22457"/>
                    <a:pt x="4968" y="22222"/>
                  </a:cubicBezTo>
                  <a:cubicBezTo>
                    <a:pt x="4977" y="22213"/>
                    <a:pt x="4986" y="22204"/>
                    <a:pt x="4995" y="22185"/>
                  </a:cubicBezTo>
                  <a:cubicBezTo>
                    <a:pt x="5131" y="21714"/>
                    <a:pt x="5195" y="21242"/>
                    <a:pt x="4886" y="20825"/>
                  </a:cubicBezTo>
                  <a:cubicBezTo>
                    <a:pt x="4578" y="20399"/>
                    <a:pt x="4070" y="20163"/>
                    <a:pt x="3771" y="19719"/>
                  </a:cubicBezTo>
                  <a:cubicBezTo>
                    <a:pt x="3754" y="19698"/>
                    <a:pt x="3730" y="19687"/>
                    <a:pt x="3707" y="19687"/>
                  </a:cubicBezTo>
                  <a:cubicBezTo>
                    <a:pt x="3680" y="19687"/>
                    <a:pt x="3654" y="19703"/>
                    <a:pt x="3644" y="19737"/>
                  </a:cubicBezTo>
                  <a:cubicBezTo>
                    <a:pt x="3635" y="19792"/>
                    <a:pt x="3626" y="19846"/>
                    <a:pt x="3626" y="19891"/>
                  </a:cubicBezTo>
                  <a:cubicBezTo>
                    <a:pt x="3599" y="19909"/>
                    <a:pt x="3581" y="19946"/>
                    <a:pt x="3608" y="19973"/>
                  </a:cubicBezTo>
                  <a:cubicBezTo>
                    <a:pt x="3526" y="20707"/>
                    <a:pt x="3871" y="21351"/>
                    <a:pt x="4351" y="21895"/>
                  </a:cubicBezTo>
                  <a:cubicBezTo>
                    <a:pt x="4043" y="21741"/>
                    <a:pt x="3735" y="21587"/>
                    <a:pt x="3417" y="21442"/>
                  </a:cubicBezTo>
                  <a:cubicBezTo>
                    <a:pt x="3417" y="21415"/>
                    <a:pt x="3408" y="21387"/>
                    <a:pt x="3372" y="21369"/>
                  </a:cubicBezTo>
                  <a:cubicBezTo>
                    <a:pt x="3293" y="20663"/>
                    <a:pt x="2446" y="20535"/>
                    <a:pt x="1779" y="20535"/>
                  </a:cubicBezTo>
                  <a:cubicBezTo>
                    <a:pt x="1606" y="20535"/>
                    <a:pt x="1446" y="20544"/>
                    <a:pt x="1314" y="20553"/>
                  </a:cubicBezTo>
                  <a:cubicBezTo>
                    <a:pt x="1268" y="20553"/>
                    <a:pt x="1232" y="20599"/>
                    <a:pt x="1259" y="20644"/>
                  </a:cubicBezTo>
                  <a:cubicBezTo>
                    <a:pt x="1459" y="20970"/>
                    <a:pt x="1640" y="21442"/>
                    <a:pt x="2030" y="21596"/>
                  </a:cubicBezTo>
                  <a:cubicBezTo>
                    <a:pt x="2153" y="21650"/>
                    <a:pt x="2297" y="21670"/>
                    <a:pt x="2448" y="21670"/>
                  </a:cubicBezTo>
                  <a:cubicBezTo>
                    <a:pt x="2731" y="21670"/>
                    <a:pt x="3039" y="21598"/>
                    <a:pt x="3281" y="21533"/>
                  </a:cubicBezTo>
                  <a:cubicBezTo>
                    <a:pt x="3635" y="21696"/>
                    <a:pt x="3970" y="21877"/>
                    <a:pt x="4315" y="22059"/>
                  </a:cubicBezTo>
                  <a:cubicBezTo>
                    <a:pt x="4246" y="22053"/>
                    <a:pt x="4176" y="22051"/>
                    <a:pt x="4107" y="22051"/>
                  </a:cubicBezTo>
                  <a:cubicBezTo>
                    <a:pt x="3086" y="22051"/>
                    <a:pt x="2068" y="22601"/>
                    <a:pt x="1431" y="23373"/>
                  </a:cubicBezTo>
                  <a:cubicBezTo>
                    <a:pt x="1379" y="23435"/>
                    <a:pt x="1394" y="23573"/>
                    <a:pt x="1494" y="23573"/>
                  </a:cubicBezTo>
                  <a:cubicBezTo>
                    <a:pt x="1498" y="23573"/>
                    <a:pt x="1501" y="23573"/>
                    <a:pt x="1504" y="23573"/>
                  </a:cubicBezTo>
                  <a:cubicBezTo>
                    <a:pt x="2547" y="23446"/>
                    <a:pt x="4261" y="23391"/>
                    <a:pt x="4868" y="22376"/>
                  </a:cubicBezTo>
                  <a:cubicBezTo>
                    <a:pt x="5430" y="22702"/>
                    <a:pt x="5975" y="23056"/>
                    <a:pt x="6510" y="23437"/>
                  </a:cubicBezTo>
                  <a:cubicBezTo>
                    <a:pt x="6217" y="23400"/>
                    <a:pt x="5910" y="23375"/>
                    <a:pt x="5603" y="23375"/>
                  </a:cubicBezTo>
                  <a:cubicBezTo>
                    <a:pt x="4705" y="23375"/>
                    <a:pt x="3811" y="23591"/>
                    <a:pt x="3290" y="24362"/>
                  </a:cubicBezTo>
                  <a:cubicBezTo>
                    <a:pt x="3263" y="24407"/>
                    <a:pt x="3290" y="24471"/>
                    <a:pt x="3336" y="24480"/>
                  </a:cubicBezTo>
                  <a:cubicBezTo>
                    <a:pt x="3635" y="24533"/>
                    <a:pt x="3932" y="24561"/>
                    <a:pt x="4226" y="24561"/>
                  </a:cubicBezTo>
                  <a:cubicBezTo>
                    <a:pt x="5170" y="24561"/>
                    <a:pt x="6075" y="24279"/>
                    <a:pt x="6863" y="23691"/>
                  </a:cubicBezTo>
                  <a:cubicBezTo>
                    <a:pt x="7371" y="24063"/>
                    <a:pt x="7870" y="24462"/>
                    <a:pt x="8350" y="24888"/>
                  </a:cubicBezTo>
                  <a:cubicBezTo>
                    <a:pt x="9312" y="27690"/>
                    <a:pt x="10590" y="30374"/>
                    <a:pt x="12467" y="32541"/>
                  </a:cubicBezTo>
                  <a:cubicBezTo>
                    <a:pt x="12507" y="32587"/>
                    <a:pt x="12554" y="32607"/>
                    <a:pt x="12600" y="32607"/>
                  </a:cubicBezTo>
                  <a:cubicBezTo>
                    <a:pt x="12753" y="32607"/>
                    <a:pt x="12899" y="32395"/>
                    <a:pt x="12766" y="32242"/>
                  </a:cubicBezTo>
                  <a:cubicBezTo>
                    <a:pt x="11506" y="30791"/>
                    <a:pt x="10508" y="29104"/>
                    <a:pt x="9692" y="27300"/>
                  </a:cubicBezTo>
                  <a:cubicBezTo>
                    <a:pt x="9747" y="26910"/>
                    <a:pt x="9819" y="26529"/>
                    <a:pt x="9901" y="26148"/>
                  </a:cubicBezTo>
                  <a:cubicBezTo>
                    <a:pt x="9921" y="26168"/>
                    <a:pt x="9940" y="26183"/>
                    <a:pt x="9967" y="26183"/>
                  </a:cubicBezTo>
                  <a:cubicBezTo>
                    <a:pt x="9977" y="26183"/>
                    <a:pt x="9988" y="26180"/>
                    <a:pt x="10001" y="26175"/>
                  </a:cubicBezTo>
                  <a:cubicBezTo>
                    <a:pt x="10055" y="26148"/>
                    <a:pt x="10119" y="26121"/>
                    <a:pt x="10182" y="26103"/>
                  </a:cubicBezTo>
                  <a:cubicBezTo>
                    <a:pt x="10331" y="26135"/>
                    <a:pt x="10478" y="26151"/>
                    <a:pt x="10623" y="26151"/>
                  </a:cubicBezTo>
                  <a:cubicBezTo>
                    <a:pt x="11486" y="26151"/>
                    <a:pt x="12274" y="25607"/>
                    <a:pt x="12848" y="24924"/>
                  </a:cubicBezTo>
                  <a:cubicBezTo>
                    <a:pt x="12875" y="24915"/>
                    <a:pt x="12912" y="24897"/>
                    <a:pt x="12948" y="24879"/>
                  </a:cubicBezTo>
                  <a:cubicBezTo>
                    <a:pt x="12993" y="24860"/>
                    <a:pt x="12993" y="24806"/>
                    <a:pt x="12966" y="24770"/>
                  </a:cubicBezTo>
                  <a:cubicBezTo>
                    <a:pt x="12993" y="24743"/>
                    <a:pt x="13011" y="24724"/>
                    <a:pt x="13029" y="24697"/>
                  </a:cubicBezTo>
                  <a:cubicBezTo>
                    <a:pt x="13075" y="24634"/>
                    <a:pt x="13011" y="24561"/>
                    <a:pt x="12948" y="24561"/>
                  </a:cubicBezTo>
                  <a:cubicBezTo>
                    <a:pt x="12882" y="24559"/>
                    <a:pt x="12816" y="24557"/>
                    <a:pt x="12750" y="24557"/>
                  </a:cubicBezTo>
                  <a:cubicBezTo>
                    <a:pt x="11654" y="24557"/>
                    <a:pt x="10564" y="24919"/>
                    <a:pt x="9983" y="25894"/>
                  </a:cubicBezTo>
                  <a:cubicBezTo>
                    <a:pt x="9973" y="25894"/>
                    <a:pt x="9973" y="25894"/>
                    <a:pt x="9964" y="25885"/>
                  </a:cubicBezTo>
                  <a:cubicBezTo>
                    <a:pt x="10273" y="24697"/>
                    <a:pt x="10762" y="23555"/>
                    <a:pt x="11442" y="22539"/>
                  </a:cubicBezTo>
                  <a:cubicBezTo>
                    <a:pt x="12011" y="22996"/>
                    <a:pt x="12616" y="23195"/>
                    <a:pt x="13211" y="23195"/>
                  </a:cubicBezTo>
                  <a:cubicBezTo>
                    <a:pt x="14363" y="23195"/>
                    <a:pt x="15477" y="22452"/>
                    <a:pt x="16212" y="21406"/>
                  </a:cubicBezTo>
                  <a:cubicBezTo>
                    <a:pt x="16258" y="21324"/>
                    <a:pt x="16194" y="21215"/>
                    <a:pt x="16103" y="21215"/>
                  </a:cubicBezTo>
                  <a:cubicBezTo>
                    <a:pt x="15351" y="21233"/>
                    <a:pt x="14544" y="21206"/>
                    <a:pt x="13809" y="21378"/>
                  </a:cubicBezTo>
                  <a:cubicBezTo>
                    <a:pt x="13029" y="21560"/>
                    <a:pt x="12340" y="21995"/>
                    <a:pt x="11606" y="22312"/>
                  </a:cubicBezTo>
                  <a:cubicBezTo>
                    <a:pt x="11841" y="21977"/>
                    <a:pt x="12095" y="21650"/>
                    <a:pt x="12376" y="21351"/>
                  </a:cubicBezTo>
                  <a:cubicBezTo>
                    <a:pt x="12413" y="21351"/>
                    <a:pt x="12440" y="21315"/>
                    <a:pt x="12449" y="21279"/>
                  </a:cubicBezTo>
                  <a:cubicBezTo>
                    <a:pt x="12794" y="20916"/>
                    <a:pt x="13174" y="20580"/>
                    <a:pt x="13583" y="20281"/>
                  </a:cubicBezTo>
                  <a:cubicBezTo>
                    <a:pt x="13601" y="20272"/>
                    <a:pt x="13610" y="20254"/>
                    <a:pt x="13619" y="20227"/>
                  </a:cubicBezTo>
                  <a:cubicBezTo>
                    <a:pt x="13619" y="20227"/>
                    <a:pt x="13628" y="20236"/>
                    <a:pt x="13628" y="20236"/>
                  </a:cubicBezTo>
                  <a:cubicBezTo>
                    <a:pt x="13713" y="20242"/>
                    <a:pt x="13799" y="20246"/>
                    <a:pt x="13883" y="20246"/>
                  </a:cubicBezTo>
                  <a:cubicBezTo>
                    <a:pt x="15090" y="20246"/>
                    <a:pt x="16189" y="19589"/>
                    <a:pt x="16756" y="18513"/>
                  </a:cubicBezTo>
                  <a:cubicBezTo>
                    <a:pt x="16791" y="18452"/>
                    <a:pt x="16759" y="18358"/>
                    <a:pt x="16685" y="18358"/>
                  </a:cubicBezTo>
                  <a:cubicBezTo>
                    <a:pt x="16682" y="18358"/>
                    <a:pt x="16678" y="18358"/>
                    <a:pt x="16675" y="18359"/>
                  </a:cubicBezTo>
                  <a:cubicBezTo>
                    <a:pt x="15550" y="18440"/>
                    <a:pt x="13519" y="18449"/>
                    <a:pt x="13564" y="20045"/>
                  </a:cubicBezTo>
                  <a:cubicBezTo>
                    <a:pt x="13537" y="20064"/>
                    <a:pt x="13528" y="20091"/>
                    <a:pt x="13528" y="20118"/>
                  </a:cubicBezTo>
                  <a:cubicBezTo>
                    <a:pt x="13519" y="20127"/>
                    <a:pt x="13501" y="20127"/>
                    <a:pt x="13492" y="20136"/>
                  </a:cubicBezTo>
                  <a:cubicBezTo>
                    <a:pt x="13120" y="20399"/>
                    <a:pt x="12766" y="20707"/>
                    <a:pt x="12440" y="21034"/>
                  </a:cubicBezTo>
                  <a:cubicBezTo>
                    <a:pt x="12594" y="20517"/>
                    <a:pt x="13048" y="20154"/>
                    <a:pt x="13156" y="19619"/>
                  </a:cubicBezTo>
                  <a:cubicBezTo>
                    <a:pt x="13338" y="18794"/>
                    <a:pt x="12875" y="17987"/>
                    <a:pt x="13057" y="17153"/>
                  </a:cubicBezTo>
                  <a:cubicBezTo>
                    <a:pt x="13070" y="17094"/>
                    <a:pt x="13026" y="17049"/>
                    <a:pt x="12977" y="17049"/>
                  </a:cubicBezTo>
                  <a:cubicBezTo>
                    <a:pt x="12958" y="17049"/>
                    <a:pt x="12938" y="17056"/>
                    <a:pt x="12921" y="17071"/>
                  </a:cubicBezTo>
                  <a:cubicBezTo>
                    <a:pt x="12277" y="17688"/>
                    <a:pt x="11778" y="18422"/>
                    <a:pt x="11705" y="19329"/>
                  </a:cubicBezTo>
                  <a:cubicBezTo>
                    <a:pt x="11651" y="19928"/>
                    <a:pt x="11687" y="20862"/>
                    <a:pt x="12204" y="21270"/>
                  </a:cubicBezTo>
                  <a:cubicBezTo>
                    <a:pt x="11615" y="21895"/>
                    <a:pt x="11107" y="22603"/>
                    <a:pt x="10690" y="23364"/>
                  </a:cubicBezTo>
                  <a:cubicBezTo>
                    <a:pt x="10753" y="23129"/>
                    <a:pt x="10771" y="22893"/>
                    <a:pt x="10735" y="22648"/>
                  </a:cubicBezTo>
                  <a:cubicBezTo>
                    <a:pt x="10626" y="22040"/>
                    <a:pt x="10173" y="21560"/>
                    <a:pt x="9992" y="20979"/>
                  </a:cubicBezTo>
                  <a:cubicBezTo>
                    <a:pt x="9983" y="20957"/>
                    <a:pt x="9962" y="20945"/>
                    <a:pt x="9942" y="20945"/>
                  </a:cubicBezTo>
                  <a:cubicBezTo>
                    <a:pt x="9921" y="20945"/>
                    <a:pt x="9901" y="20957"/>
                    <a:pt x="9892" y="20979"/>
                  </a:cubicBezTo>
                  <a:cubicBezTo>
                    <a:pt x="9574" y="22040"/>
                    <a:pt x="9221" y="23464"/>
                    <a:pt x="10227" y="24244"/>
                  </a:cubicBezTo>
                  <a:cubicBezTo>
                    <a:pt x="10227" y="24244"/>
                    <a:pt x="10227" y="24244"/>
                    <a:pt x="10227" y="24253"/>
                  </a:cubicBezTo>
                  <a:cubicBezTo>
                    <a:pt x="10236" y="24253"/>
                    <a:pt x="10246" y="24262"/>
                    <a:pt x="10255" y="24271"/>
                  </a:cubicBezTo>
                  <a:cubicBezTo>
                    <a:pt x="9892" y="25133"/>
                    <a:pt x="9647" y="26048"/>
                    <a:pt x="9547" y="26973"/>
                  </a:cubicBezTo>
                  <a:cubicBezTo>
                    <a:pt x="8686" y="25006"/>
                    <a:pt x="8024" y="22920"/>
                    <a:pt x="7462" y="20880"/>
                  </a:cubicBezTo>
                  <a:cubicBezTo>
                    <a:pt x="8187" y="19420"/>
                    <a:pt x="8931" y="17987"/>
                    <a:pt x="9865" y="16690"/>
                  </a:cubicBezTo>
                  <a:cubicBezTo>
                    <a:pt x="9910" y="16690"/>
                    <a:pt x="9955" y="16654"/>
                    <a:pt x="9937" y="16609"/>
                  </a:cubicBezTo>
                  <a:cubicBezTo>
                    <a:pt x="10218" y="16219"/>
                    <a:pt x="10518" y="15847"/>
                    <a:pt x="10835" y="15493"/>
                  </a:cubicBezTo>
                  <a:cubicBezTo>
                    <a:pt x="10835" y="15493"/>
                    <a:pt x="10835" y="15493"/>
                    <a:pt x="10835" y="15502"/>
                  </a:cubicBezTo>
                  <a:cubicBezTo>
                    <a:pt x="11567" y="16330"/>
                    <a:pt x="12523" y="16522"/>
                    <a:pt x="13518" y="16522"/>
                  </a:cubicBezTo>
                  <a:cubicBezTo>
                    <a:pt x="14126" y="16522"/>
                    <a:pt x="14747" y="16450"/>
                    <a:pt x="15342" y="16409"/>
                  </a:cubicBezTo>
                  <a:cubicBezTo>
                    <a:pt x="15414" y="16400"/>
                    <a:pt x="15478" y="16300"/>
                    <a:pt x="15414" y="16246"/>
                  </a:cubicBezTo>
                  <a:cubicBezTo>
                    <a:pt x="14483" y="15523"/>
                    <a:pt x="13387" y="14950"/>
                    <a:pt x="12244" y="14950"/>
                  </a:cubicBezTo>
                  <a:cubicBezTo>
                    <a:pt x="11895" y="14950"/>
                    <a:pt x="11542" y="15003"/>
                    <a:pt x="11189" y="15122"/>
                  </a:cubicBezTo>
                  <a:cubicBezTo>
                    <a:pt x="11488" y="14813"/>
                    <a:pt x="11796" y="14523"/>
                    <a:pt x="12141" y="14242"/>
                  </a:cubicBezTo>
                  <a:cubicBezTo>
                    <a:pt x="12466" y="14323"/>
                    <a:pt x="12832" y="14401"/>
                    <a:pt x="13187" y="14401"/>
                  </a:cubicBezTo>
                  <a:cubicBezTo>
                    <a:pt x="13386" y="14401"/>
                    <a:pt x="13581" y="14376"/>
                    <a:pt x="13764" y="14314"/>
                  </a:cubicBezTo>
                  <a:cubicBezTo>
                    <a:pt x="14381" y="14097"/>
                    <a:pt x="14970" y="13516"/>
                    <a:pt x="15487" y="13127"/>
                  </a:cubicBezTo>
                  <a:cubicBezTo>
                    <a:pt x="15559" y="13063"/>
                    <a:pt x="15541" y="12954"/>
                    <a:pt x="15441" y="12945"/>
                  </a:cubicBezTo>
                  <a:cubicBezTo>
                    <a:pt x="15212" y="12930"/>
                    <a:pt x="14971" y="12919"/>
                    <a:pt x="14726" y="12919"/>
                  </a:cubicBezTo>
                  <a:cubicBezTo>
                    <a:pt x="13770" y="12919"/>
                    <a:pt x="12766" y="13098"/>
                    <a:pt x="12268" y="13979"/>
                  </a:cubicBezTo>
                  <a:lnTo>
                    <a:pt x="12250" y="13979"/>
                  </a:lnTo>
                  <a:cubicBezTo>
                    <a:pt x="12213" y="14006"/>
                    <a:pt x="12177" y="14033"/>
                    <a:pt x="12141" y="14061"/>
                  </a:cubicBezTo>
                  <a:cubicBezTo>
                    <a:pt x="12123" y="14070"/>
                    <a:pt x="12114" y="14070"/>
                    <a:pt x="12095" y="14079"/>
                  </a:cubicBezTo>
                  <a:cubicBezTo>
                    <a:pt x="12068" y="14088"/>
                    <a:pt x="12050" y="14106"/>
                    <a:pt x="12041" y="14133"/>
                  </a:cubicBezTo>
                  <a:cubicBezTo>
                    <a:pt x="11832" y="14287"/>
                    <a:pt x="11633" y="14460"/>
                    <a:pt x="11442" y="14623"/>
                  </a:cubicBezTo>
                  <a:cubicBezTo>
                    <a:pt x="11442" y="14623"/>
                    <a:pt x="11442" y="14614"/>
                    <a:pt x="11433" y="14614"/>
                  </a:cubicBezTo>
                  <a:cubicBezTo>
                    <a:pt x="11705" y="14206"/>
                    <a:pt x="12104" y="13952"/>
                    <a:pt x="12304" y="13498"/>
                  </a:cubicBezTo>
                  <a:cubicBezTo>
                    <a:pt x="12531" y="12991"/>
                    <a:pt x="12649" y="12428"/>
                    <a:pt x="12812" y="11902"/>
                  </a:cubicBezTo>
                  <a:cubicBezTo>
                    <a:pt x="12826" y="11844"/>
                    <a:pt x="12771" y="11781"/>
                    <a:pt x="12716" y="11781"/>
                  </a:cubicBezTo>
                  <a:cubicBezTo>
                    <a:pt x="12702" y="11781"/>
                    <a:pt x="12688" y="11785"/>
                    <a:pt x="12676" y="11794"/>
                  </a:cubicBezTo>
                  <a:cubicBezTo>
                    <a:pt x="11796" y="12446"/>
                    <a:pt x="10590" y="13562"/>
                    <a:pt x="11316" y="14741"/>
                  </a:cubicBezTo>
                  <a:cubicBezTo>
                    <a:pt x="10835" y="15176"/>
                    <a:pt x="10409" y="15657"/>
                    <a:pt x="10010" y="16164"/>
                  </a:cubicBezTo>
                  <a:cubicBezTo>
                    <a:pt x="10164" y="15756"/>
                    <a:pt x="10463" y="15403"/>
                    <a:pt x="10545" y="14958"/>
                  </a:cubicBezTo>
                  <a:cubicBezTo>
                    <a:pt x="10672" y="14251"/>
                    <a:pt x="10490" y="13526"/>
                    <a:pt x="10617" y="12818"/>
                  </a:cubicBezTo>
                  <a:cubicBezTo>
                    <a:pt x="10629" y="12759"/>
                    <a:pt x="10591" y="12723"/>
                    <a:pt x="10547" y="12723"/>
                  </a:cubicBezTo>
                  <a:cubicBezTo>
                    <a:pt x="10524" y="12723"/>
                    <a:pt x="10500" y="12733"/>
                    <a:pt x="10481" y="12755"/>
                  </a:cubicBezTo>
                  <a:cubicBezTo>
                    <a:pt x="9656" y="13897"/>
                    <a:pt x="9176" y="15176"/>
                    <a:pt x="9747" y="16518"/>
                  </a:cubicBezTo>
                  <a:cubicBezTo>
                    <a:pt x="9275" y="17171"/>
                    <a:pt x="8849" y="17860"/>
                    <a:pt x="8468" y="18567"/>
                  </a:cubicBezTo>
                  <a:cubicBezTo>
                    <a:pt x="8631" y="18023"/>
                    <a:pt x="8922" y="17543"/>
                    <a:pt x="8949" y="16944"/>
                  </a:cubicBezTo>
                  <a:cubicBezTo>
                    <a:pt x="8976" y="16155"/>
                    <a:pt x="8722" y="15384"/>
                    <a:pt x="8459" y="14650"/>
                  </a:cubicBezTo>
                  <a:cubicBezTo>
                    <a:pt x="8449" y="14625"/>
                    <a:pt x="8421" y="14609"/>
                    <a:pt x="8396" y="14609"/>
                  </a:cubicBezTo>
                  <a:cubicBezTo>
                    <a:pt x="8374" y="14609"/>
                    <a:pt x="8354" y="14621"/>
                    <a:pt x="8350" y="14650"/>
                  </a:cubicBezTo>
                  <a:cubicBezTo>
                    <a:pt x="8033" y="16201"/>
                    <a:pt x="6863" y="17515"/>
                    <a:pt x="8187" y="18948"/>
                  </a:cubicBezTo>
                  <a:cubicBezTo>
                    <a:pt x="8196" y="18966"/>
                    <a:pt x="8205" y="18966"/>
                    <a:pt x="8214" y="18975"/>
                  </a:cubicBezTo>
                  <a:cubicBezTo>
                    <a:pt x="8223" y="18984"/>
                    <a:pt x="8223" y="18994"/>
                    <a:pt x="8223" y="18994"/>
                  </a:cubicBezTo>
                  <a:cubicBezTo>
                    <a:pt x="8223" y="19003"/>
                    <a:pt x="8223" y="19003"/>
                    <a:pt x="8223" y="19012"/>
                  </a:cubicBezTo>
                  <a:cubicBezTo>
                    <a:pt x="7942" y="19556"/>
                    <a:pt x="7670" y="20109"/>
                    <a:pt x="7407" y="20662"/>
                  </a:cubicBezTo>
                  <a:cubicBezTo>
                    <a:pt x="7217" y="19973"/>
                    <a:pt x="7035" y="19293"/>
                    <a:pt x="6863" y="18622"/>
                  </a:cubicBezTo>
                  <a:cubicBezTo>
                    <a:pt x="6455" y="17053"/>
                    <a:pt x="6210" y="15457"/>
                    <a:pt x="6092" y="13870"/>
                  </a:cubicBezTo>
                  <a:cubicBezTo>
                    <a:pt x="6247" y="13516"/>
                    <a:pt x="6410" y="13190"/>
                    <a:pt x="6600" y="12873"/>
                  </a:cubicBezTo>
                  <a:cubicBezTo>
                    <a:pt x="7000" y="13044"/>
                    <a:pt x="7419" y="13125"/>
                    <a:pt x="7836" y="13125"/>
                  </a:cubicBezTo>
                  <a:cubicBezTo>
                    <a:pt x="8589" y="13125"/>
                    <a:pt x="9336" y="12859"/>
                    <a:pt x="9955" y="12374"/>
                  </a:cubicBezTo>
                  <a:cubicBezTo>
                    <a:pt x="10019" y="12329"/>
                    <a:pt x="9983" y="12220"/>
                    <a:pt x="9910" y="12202"/>
                  </a:cubicBezTo>
                  <a:cubicBezTo>
                    <a:pt x="9393" y="12069"/>
                    <a:pt x="8871" y="11994"/>
                    <a:pt x="8344" y="11994"/>
                  </a:cubicBezTo>
                  <a:cubicBezTo>
                    <a:pt x="8114" y="11994"/>
                    <a:pt x="7884" y="12008"/>
                    <a:pt x="7652" y="12038"/>
                  </a:cubicBezTo>
                  <a:cubicBezTo>
                    <a:pt x="7489" y="12057"/>
                    <a:pt x="7289" y="12075"/>
                    <a:pt x="7099" y="12111"/>
                  </a:cubicBezTo>
                  <a:cubicBezTo>
                    <a:pt x="7398" y="11721"/>
                    <a:pt x="7716" y="11349"/>
                    <a:pt x="8078" y="11014"/>
                  </a:cubicBezTo>
                  <a:cubicBezTo>
                    <a:pt x="8078" y="11032"/>
                    <a:pt x="8078" y="11050"/>
                    <a:pt x="8096" y="11068"/>
                  </a:cubicBezTo>
                  <a:cubicBezTo>
                    <a:pt x="8555" y="11438"/>
                    <a:pt x="9067" y="11561"/>
                    <a:pt x="9600" y="11561"/>
                  </a:cubicBezTo>
                  <a:cubicBezTo>
                    <a:pt x="10426" y="11561"/>
                    <a:pt x="11301" y="11264"/>
                    <a:pt x="12095" y="11132"/>
                  </a:cubicBezTo>
                  <a:cubicBezTo>
                    <a:pt x="12159" y="11123"/>
                    <a:pt x="12168" y="11023"/>
                    <a:pt x="12114" y="10996"/>
                  </a:cubicBezTo>
                  <a:cubicBezTo>
                    <a:pt x="11300" y="10623"/>
                    <a:pt x="10449" y="10345"/>
                    <a:pt x="9578" y="10345"/>
                  </a:cubicBezTo>
                  <a:cubicBezTo>
                    <a:pt x="9303" y="10345"/>
                    <a:pt x="9027" y="10373"/>
                    <a:pt x="8749" y="10433"/>
                  </a:cubicBezTo>
                  <a:cubicBezTo>
                    <a:pt x="9003" y="10243"/>
                    <a:pt x="9257" y="10053"/>
                    <a:pt x="9529" y="9871"/>
                  </a:cubicBezTo>
                  <a:cubicBezTo>
                    <a:pt x="9790" y="9964"/>
                    <a:pt x="10046" y="10006"/>
                    <a:pt x="10293" y="10006"/>
                  </a:cubicBezTo>
                  <a:cubicBezTo>
                    <a:pt x="11383" y="10006"/>
                    <a:pt x="12314" y="9183"/>
                    <a:pt x="12757" y="8148"/>
                  </a:cubicBezTo>
                  <a:cubicBezTo>
                    <a:pt x="12785" y="8085"/>
                    <a:pt x="12748" y="7994"/>
                    <a:pt x="12667" y="7994"/>
                  </a:cubicBezTo>
                  <a:cubicBezTo>
                    <a:pt x="11424" y="8012"/>
                    <a:pt x="9828" y="8194"/>
                    <a:pt x="9475" y="9626"/>
                  </a:cubicBezTo>
                  <a:cubicBezTo>
                    <a:pt x="9475" y="9644"/>
                    <a:pt x="9475" y="9644"/>
                    <a:pt x="9484" y="9654"/>
                  </a:cubicBezTo>
                  <a:lnTo>
                    <a:pt x="9466" y="9663"/>
                  </a:lnTo>
                  <a:cubicBezTo>
                    <a:pt x="9438" y="9681"/>
                    <a:pt x="9420" y="9708"/>
                    <a:pt x="9420" y="9735"/>
                  </a:cubicBezTo>
                  <a:cubicBezTo>
                    <a:pt x="9112" y="9898"/>
                    <a:pt x="8822" y="10080"/>
                    <a:pt x="8532" y="10288"/>
                  </a:cubicBezTo>
                  <a:cubicBezTo>
                    <a:pt x="8668" y="10134"/>
                    <a:pt x="8777" y="9971"/>
                    <a:pt x="8849" y="9790"/>
                  </a:cubicBezTo>
                  <a:cubicBezTo>
                    <a:pt x="9030" y="9300"/>
                    <a:pt x="8958" y="8710"/>
                    <a:pt x="8913" y="8203"/>
                  </a:cubicBezTo>
                  <a:cubicBezTo>
                    <a:pt x="8906" y="8159"/>
                    <a:pt x="8870" y="8128"/>
                    <a:pt x="8830" y="8128"/>
                  </a:cubicBezTo>
                  <a:cubicBezTo>
                    <a:pt x="8812" y="8128"/>
                    <a:pt x="8793" y="8134"/>
                    <a:pt x="8777" y="8148"/>
                  </a:cubicBezTo>
                  <a:cubicBezTo>
                    <a:pt x="8432" y="8493"/>
                    <a:pt x="7969" y="8846"/>
                    <a:pt x="7833" y="9336"/>
                  </a:cubicBezTo>
                  <a:cubicBezTo>
                    <a:pt x="7697" y="9790"/>
                    <a:pt x="7770" y="10325"/>
                    <a:pt x="7951" y="10760"/>
                  </a:cubicBezTo>
                  <a:cubicBezTo>
                    <a:pt x="7453" y="11213"/>
                    <a:pt x="7008" y="11730"/>
                    <a:pt x="6646" y="12301"/>
                  </a:cubicBezTo>
                  <a:cubicBezTo>
                    <a:pt x="6546" y="12374"/>
                    <a:pt x="6473" y="12465"/>
                    <a:pt x="6437" y="12592"/>
                  </a:cubicBezTo>
                  <a:cubicBezTo>
                    <a:pt x="6437" y="12610"/>
                    <a:pt x="6437" y="12619"/>
                    <a:pt x="6437" y="12628"/>
                  </a:cubicBezTo>
                  <a:cubicBezTo>
                    <a:pt x="6301" y="12873"/>
                    <a:pt x="6174" y="13117"/>
                    <a:pt x="6065" y="13371"/>
                  </a:cubicBezTo>
                  <a:cubicBezTo>
                    <a:pt x="5975" y="11549"/>
                    <a:pt x="6065" y="9726"/>
                    <a:pt x="6328" y="7922"/>
                  </a:cubicBezTo>
                  <a:cubicBezTo>
                    <a:pt x="6918" y="7876"/>
                    <a:pt x="7407" y="7931"/>
                    <a:pt x="7933" y="7550"/>
                  </a:cubicBezTo>
                  <a:cubicBezTo>
                    <a:pt x="8568" y="7087"/>
                    <a:pt x="9030" y="6353"/>
                    <a:pt x="9493" y="5727"/>
                  </a:cubicBezTo>
                  <a:cubicBezTo>
                    <a:pt x="9529" y="5682"/>
                    <a:pt x="9475" y="5600"/>
                    <a:pt x="9420" y="5600"/>
                  </a:cubicBezTo>
                  <a:cubicBezTo>
                    <a:pt x="8187" y="5673"/>
                    <a:pt x="7008" y="6326"/>
                    <a:pt x="6410" y="7396"/>
                  </a:cubicBezTo>
                  <a:cubicBezTo>
                    <a:pt x="6537" y="6634"/>
                    <a:pt x="6691" y="5863"/>
                    <a:pt x="6881" y="5101"/>
                  </a:cubicBezTo>
                  <a:cubicBezTo>
                    <a:pt x="7507" y="5020"/>
                    <a:pt x="8051" y="5002"/>
                    <a:pt x="8604" y="4675"/>
                  </a:cubicBezTo>
                  <a:cubicBezTo>
                    <a:pt x="9094" y="4385"/>
                    <a:pt x="9466" y="3977"/>
                    <a:pt x="9847" y="3569"/>
                  </a:cubicBezTo>
                  <a:cubicBezTo>
                    <a:pt x="9874" y="3560"/>
                    <a:pt x="9910" y="3542"/>
                    <a:pt x="9937" y="3533"/>
                  </a:cubicBezTo>
                  <a:cubicBezTo>
                    <a:pt x="9973" y="3515"/>
                    <a:pt x="9983" y="3478"/>
                    <a:pt x="9964" y="3451"/>
                  </a:cubicBezTo>
                  <a:cubicBezTo>
                    <a:pt x="9983" y="3424"/>
                    <a:pt x="10001" y="3406"/>
                    <a:pt x="10028" y="3379"/>
                  </a:cubicBezTo>
                  <a:cubicBezTo>
                    <a:pt x="10064" y="3333"/>
                    <a:pt x="10037" y="3261"/>
                    <a:pt x="9973" y="3261"/>
                  </a:cubicBezTo>
                  <a:cubicBezTo>
                    <a:pt x="8867" y="3270"/>
                    <a:pt x="7670" y="3496"/>
                    <a:pt x="7063" y="4403"/>
                  </a:cubicBezTo>
                  <a:cubicBezTo>
                    <a:pt x="7108" y="4231"/>
                    <a:pt x="7153" y="4059"/>
                    <a:pt x="7199" y="3895"/>
                  </a:cubicBezTo>
                  <a:cubicBezTo>
                    <a:pt x="7244" y="3877"/>
                    <a:pt x="7271" y="3832"/>
                    <a:pt x="7235" y="3787"/>
                  </a:cubicBezTo>
                  <a:cubicBezTo>
                    <a:pt x="7235" y="3787"/>
                    <a:pt x="7235" y="3778"/>
                    <a:pt x="7235" y="3778"/>
                  </a:cubicBezTo>
                  <a:cubicBezTo>
                    <a:pt x="7344" y="3415"/>
                    <a:pt x="7453" y="3052"/>
                    <a:pt x="7570" y="2689"/>
                  </a:cubicBezTo>
                  <a:cubicBezTo>
                    <a:pt x="7580" y="2680"/>
                    <a:pt x="7570" y="2671"/>
                    <a:pt x="7570" y="2662"/>
                  </a:cubicBezTo>
                  <a:cubicBezTo>
                    <a:pt x="7570" y="2653"/>
                    <a:pt x="7570" y="2653"/>
                    <a:pt x="7580" y="2653"/>
                  </a:cubicBezTo>
                  <a:cubicBezTo>
                    <a:pt x="8650" y="2553"/>
                    <a:pt x="10200" y="2445"/>
                    <a:pt x="10400" y="1102"/>
                  </a:cubicBezTo>
                  <a:cubicBezTo>
                    <a:pt x="10408" y="1055"/>
                    <a:pt x="10373" y="1000"/>
                    <a:pt x="10322" y="1000"/>
                  </a:cubicBezTo>
                  <a:cubicBezTo>
                    <a:pt x="10315" y="1000"/>
                    <a:pt x="10307" y="1001"/>
                    <a:pt x="10300" y="1003"/>
                  </a:cubicBezTo>
                  <a:cubicBezTo>
                    <a:pt x="9837" y="1157"/>
                    <a:pt x="9321" y="1112"/>
                    <a:pt x="8849" y="1211"/>
                  </a:cubicBezTo>
                  <a:cubicBezTo>
                    <a:pt x="8831" y="767"/>
                    <a:pt x="8695" y="377"/>
                    <a:pt x="8414" y="14"/>
                  </a:cubicBezTo>
                  <a:cubicBezTo>
                    <a:pt x="8405" y="5"/>
                    <a:pt x="8391" y="1"/>
                    <a:pt x="8378" y="1"/>
                  </a:cubicBezTo>
                  <a:close/>
                </a:path>
              </a:pathLst>
            </a:custGeom>
            <a:solidFill>
              <a:srgbClr val="CFBC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43"/>
            <p:cNvSpPr/>
            <p:nvPr/>
          </p:nvSpPr>
          <p:spPr>
            <a:xfrm flipH="1" rot="-2181785">
              <a:off x="8014943" y="4168262"/>
              <a:ext cx="915007" cy="1776776"/>
            </a:xfrm>
            <a:custGeom>
              <a:rect b="b" l="l" r="r" t="t"/>
              <a:pathLst>
                <a:path extrusionOk="0" h="32607" w="16792">
                  <a:moveTo>
                    <a:pt x="8495" y="295"/>
                  </a:moveTo>
                  <a:cubicBezTo>
                    <a:pt x="8650" y="495"/>
                    <a:pt x="8713" y="1021"/>
                    <a:pt x="8731" y="1238"/>
                  </a:cubicBezTo>
                  <a:cubicBezTo>
                    <a:pt x="8586" y="1275"/>
                    <a:pt x="8450" y="1329"/>
                    <a:pt x="8323" y="1402"/>
                  </a:cubicBezTo>
                  <a:cubicBezTo>
                    <a:pt x="8305" y="1411"/>
                    <a:pt x="8296" y="1420"/>
                    <a:pt x="8278" y="1429"/>
                  </a:cubicBezTo>
                  <a:cubicBezTo>
                    <a:pt x="8323" y="1048"/>
                    <a:pt x="8396" y="667"/>
                    <a:pt x="8495" y="295"/>
                  </a:cubicBezTo>
                  <a:close/>
                  <a:moveTo>
                    <a:pt x="10218" y="1193"/>
                  </a:moveTo>
                  <a:lnTo>
                    <a:pt x="10218" y="1193"/>
                  </a:lnTo>
                  <a:cubicBezTo>
                    <a:pt x="10209" y="1211"/>
                    <a:pt x="10209" y="1220"/>
                    <a:pt x="10200" y="1238"/>
                  </a:cubicBezTo>
                  <a:cubicBezTo>
                    <a:pt x="9402" y="1601"/>
                    <a:pt x="8595" y="1937"/>
                    <a:pt x="7815" y="2327"/>
                  </a:cubicBezTo>
                  <a:cubicBezTo>
                    <a:pt x="8006" y="1755"/>
                    <a:pt x="8468" y="1429"/>
                    <a:pt x="9103" y="1347"/>
                  </a:cubicBezTo>
                  <a:cubicBezTo>
                    <a:pt x="9484" y="1302"/>
                    <a:pt x="9847" y="1293"/>
                    <a:pt x="10218" y="1193"/>
                  </a:cubicBezTo>
                  <a:close/>
                  <a:moveTo>
                    <a:pt x="10155" y="1393"/>
                  </a:moveTo>
                  <a:lnTo>
                    <a:pt x="10155" y="1393"/>
                  </a:lnTo>
                  <a:cubicBezTo>
                    <a:pt x="9819" y="2236"/>
                    <a:pt x="8767" y="2336"/>
                    <a:pt x="7906" y="2417"/>
                  </a:cubicBezTo>
                  <a:cubicBezTo>
                    <a:pt x="8668" y="2091"/>
                    <a:pt x="9402" y="1737"/>
                    <a:pt x="10155" y="1393"/>
                  </a:cubicBezTo>
                  <a:close/>
                  <a:moveTo>
                    <a:pt x="8374" y="214"/>
                  </a:moveTo>
                  <a:cubicBezTo>
                    <a:pt x="8375" y="214"/>
                    <a:pt x="8376" y="214"/>
                    <a:pt x="8378" y="214"/>
                  </a:cubicBezTo>
                  <a:cubicBezTo>
                    <a:pt x="8405" y="214"/>
                    <a:pt x="8423" y="232"/>
                    <a:pt x="8441" y="241"/>
                  </a:cubicBezTo>
                  <a:cubicBezTo>
                    <a:pt x="8278" y="667"/>
                    <a:pt x="8169" y="1093"/>
                    <a:pt x="8124" y="1547"/>
                  </a:cubicBezTo>
                  <a:cubicBezTo>
                    <a:pt x="7861" y="1773"/>
                    <a:pt x="7706" y="2091"/>
                    <a:pt x="7688" y="2435"/>
                  </a:cubicBezTo>
                  <a:cubicBezTo>
                    <a:pt x="7643" y="2435"/>
                    <a:pt x="7607" y="2445"/>
                    <a:pt x="7570" y="2445"/>
                  </a:cubicBezTo>
                  <a:cubicBezTo>
                    <a:pt x="7543" y="2200"/>
                    <a:pt x="7498" y="1955"/>
                    <a:pt x="7516" y="1701"/>
                  </a:cubicBezTo>
                  <a:cubicBezTo>
                    <a:pt x="7534" y="1248"/>
                    <a:pt x="7752" y="939"/>
                    <a:pt x="8033" y="595"/>
                  </a:cubicBezTo>
                  <a:cubicBezTo>
                    <a:pt x="8096" y="523"/>
                    <a:pt x="8282" y="214"/>
                    <a:pt x="8374" y="214"/>
                  </a:cubicBezTo>
                  <a:close/>
                  <a:moveTo>
                    <a:pt x="6827" y="1991"/>
                  </a:moveTo>
                  <a:lnTo>
                    <a:pt x="6827" y="1991"/>
                  </a:lnTo>
                  <a:cubicBezTo>
                    <a:pt x="7063" y="2454"/>
                    <a:pt x="7226" y="2943"/>
                    <a:pt x="7144" y="3460"/>
                  </a:cubicBezTo>
                  <a:cubicBezTo>
                    <a:pt x="7063" y="2961"/>
                    <a:pt x="6963" y="2472"/>
                    <a:pt x="6827" y="1991"/>
                  </a:cubicBezTo>
                  <a:close/>
                  <a:moveTo>
                    <a:pt x="6700" y="1882"/>
                  </a:moveTo>
                  <a:cubicBezTo>
                    <a:pt x="6818" y="2417"/>
                    <a:pt x="6954" y="2943"/>
                    <a:pt x="7045" y="3478"/>
                  </a:cubicBezTo>
                  <a:cubicBezTo>
                    <a:pt x="6754" y="2989"/>
                    <a:pt x="6627" y="2454"/>
                    <a:pt x="6700" y="1882"/>
                  </a:cubicBezTo>
                  <a:close/>
                  <a:moveTo>
                    <a:pt x="5793" y="2662"/>
                  </a:moveTo>
                  <a:cubicBezTo>
                    <a:pt x="6228" y="3224"/>
                    <a:pt x="6745" y="3678"/>
                    <a:pt x="6691" y="4476"/>
                  </a:cubicBezTo>
                  <a:cubicBezTo>
                    <a:pt x="6676" y="4687"/>
                    <a:pt x="6650" y="4766"/>
                    <a:pt x="6617" y="4766"/>
                  </a:cubicBezTo>
                  <a:cubicBezTo>
                    <a:pt x="6531" y="4766"/>
                    <a:pt x="6403" y="4203"/>
                    <a:pt x="6337" y="4031"/>
                  </a:cubicBezTo>
                  <a:cubicBezTo>
                    <a:pt x="6165" y="3596"/>
                    <a:pt x="5993" y="3161"/>
                    <a:pt x="5820" y="2726"/>
                  </a:cubicBezTo>
                  <a:cubicBezTo>
                    <a:pt x="5811" y="2707"/>
                    <a:pt x="5802" y="2698"/>
                    <a:pt x="5784" y="2689"/>
                  </a:cubicBezTo>
                  <a:cubicBezTo>
                    <a:pt x="5784" y="2680"/>
                    <a:pt x="5793" y="2671"/>
                    <a:pt x="5793" y="2662"/>
                  </a:cubicBezTo>
                  <a:close/>
                  <a:moveTo>
                    <a:pt x="9705" y="3420"/>
                  </a:moveTo>
                  <a:cubicBezTo>
                    <a:pt x="9745" y="3420"/>
                    <a:pt x="9771" y="3424"/>
                    <a:pt x="9774" y="3433"/>
                  </a:cubicBezTo>
                  <a:cubicBezTo>
                    <a:pt x="9783" y="3433"/>
                    <a:pt x="9783" y="3442"/>
                    <a:pt x="9774" y="3451"/>
                  </a:cubicBezTo>
                  <a:cubicBezTo>
                    <a:pt x="8867" y="3841"/>
                    <a:pt x="7788" y="4158"/>
                    <a:pt x="7017" y="4802"/>
                  </a:cubicBezTo>
                  <a:cubicBezTo>
                    <a:pt x="7235" y="4385"/>
                    <a:pt x="7543" y="4031"/>
                    <a:pt x="7979" y="3805"/>
                  </a:cubicBezTo>
                  <a:cubicBezTo>
                    <a:pt x="8278" y="3651"/>
                    <a:pt x="8613" y="3560"/>
                    <a:pt x="8949" y="3505"/>
                  </a:cubicBezTo>
                  <a:lnTo>
                    <a:pt x="8949" y="3505"/>
                  </a:lnTo>
                  <a:cubicBezTo>
                    <a:pt x="8948" y="3506"/>
                    <a:pt x="8949" y="3506"/>
                    <a:pt x="8950" y="3506"/>
                  </a:cubicBezTo>
                  <a:cubicBezTo>
                    <a:pt x="8978" y="3506"/>
                    <a:pt x="9511" y="3420"/>
                    <a:pt x="9705" y="3420"/>
                  </a:cubicBezTo>
                  <a:close/>
                  <a:moveTo>
                    <a:pt x="9611" y="3669"/>
                  </a:moveTo>
                  <a:lnTo>
                    <a:pt x="9611" y="3669"/>
                  </a:lnTo>
                  <a:cubicBezTo>
                    <a:pt x="9302" y="3959"/>
                    <a:pt x="8677" y="4403"/>
                    <a:pt x="8595" y="4449"/>
                  </a:cubicBezTo>
                  <a:cubicBezTo>
                    <a:pt x="8105" y="4757"/>
                    <a:pt x="7607" y="4811"/>
                    <a:pt x="7063" y="4884"/>
                  </a:cubicBezTo>
                  <a:cubicBezTo>
                    <a:pt x="7779" y="4331"/>
                    <a:pt x="8758" y="4004"/>
                    <a:pt x="9611" y="3669"/>
                  </a:cubicBezTo>
                  <a:close/>
                  <a:moveTo>
                    <a:pt x="5748" y="2853"/>
                  </a:moveTo>
                  <a:lnTo>
                    <a:pt x="5748" y="2853"/>
                  </a:lnTo>
                  <a:cubicBezTo>
                    <a:pt x="6038" y="3560"/>
                    <a:pt x="6328" y="4258"/>
                    <a:pt x="6600" y="4965"/>
                  </a:cubicBezTo>
                  <a:cubicBezTo>
                    <a:pt x="5639" y="4802"/>
                    <a:pt x="5576" y="3696"/>
                    <a:pt x="5748" y="2853"/>
                  </a:cubicBezTo>
                  <a:close/>
                  <a:moveTo>
                    <a:pt x="643" y="4512"/>
                  </a:moveTo>
                  <a:lnTo>
                    <a:pt x="643" y="4512"/>
                  </a:lnTo>
                  <a:cubicBezTo>
                    <a:pt x="1078" y="4557"/>
                    <a:pt x="1513" y="4648"/>
                    <a:pt x="1885" y="4875"/>
                  </a:cubicBezTo>
                  <a:cubicBezTo>
                    <a:pt x="2356" y="5165"/>
                    <a:pt x="2628" y="5655"/>
                    <a:pt x="3000" y="6044"/>
                  </a:cubicBezTo>
                  <a:cubicBezTo>
                    <a:pt x="3000" y="6063"/>
                    <a:pt x="3009" y="6081"/>
                    <a:pt x="3027" y="6090"/>
                  </a:cubicBezTo>
                  <a:cubicBezTo>
                    <a:pt x="3036" y="6090"/>
                    <a:pt x="3036" y="6099"/>
                    <a:pt x="3046" y="6099"/>
                  </a:cubicBezTo>
                  <a:cubicBezTo>
                    <a:pt x="3009" y="6099"/>
                    <a:pt x="2973" y="6099"/>
                    <a:pt x="2946" y="6108"/>
                  </a:cubicBezTo>
                  <a:cubicBezTo>
                    <a:pt x="2937" y="6099"/>
                    <a:pt x="2937" y="6099"/>
                    <a:pt x="2937" y="6090"/>
                  </a:cubicBezTo>
                  <a:cubicBezTo>
                    <a:pt x="2202" y="5528"/>
                    <a:pt x="1431" y="5002"/>
                    <a:pt x="643" y="4512"/>
                  </a:cubicBezTo>
                  <a:close/>
                  <a:moveTo>
                    <a:pt x="298" y="4476"/>
                  </a:moveTo>
                  <a:cubicBezTo>
                    <a:pt x="334" y="4476"/>
                    <a:pt x="361" y="4485"/>
                    <a:pt x="389" y="4485"/>
                  </a:cubicBezTo>
                  <a:cubicBezTo>
                    <a:pt x="1187" y="4993"/>
                    <a:pt x="1948" y="5546"/>
                    <a:pt x="2692" y="6117"/>
                  </a:cubicBezTo>
                  <a:cubicBezTo>
                    <a:pt x="2102" y="6117"/>
                    <a:pt x="1513" y="5927"/>
                    <a:pt x="1096" y="5491"/>
                  </a:cubicBezTo>
                  <a:cubicBezTo>
                    <a:pt x="779" y="5174"/>
                    <a:pt x="606" y="4784"/>
                    <a:pt x="298" y="4476"/>
                  </a:cubicBezTo>
                  <a:close/>
                  <a:moveTo>
                    <a:pt x="5603" y="5346"/>
                  </a:moveTo>
                  <a:lnTo>
                    <a:pt x="5603" y="5346"/>
                  </a:lnTo>
                  <a:cubicBezTo>
                    <a:pt x="5857" y="5528"/>
                    <a:pt x="6147" y="5682"/>
                    <a:pt x="6228" y="5990"/>
                  </a:cubicBezTo>
                  <a:cubicBezTo>
                    <a:pt x="6283" y="6217"/>
                    <a:pt x="6256" y="6453"/>
                    <a:pt x="6256" y="6688"/>
                  </a:cubicBezTo>
                  <a:cubicBezTo>
                    <a:pt x="6056" y="6235"/>
                    <a:pt x="5838" y="5791"/>
                    <a:pt x="5603" y="5346"/>
                  </a:cubicBezTo>
                  <a:close/>
                  <a:moveTo>
                    <a:pt x="5548" y="5428"/>
                  </a:moveTo>
                  <a:cubicBezTo>
                    <a:pt x="5784" y="5918"/>
                    <a:pt x="6002" y="6398"/>
                    <a:pt x="6210" y="6897"/>
                  </a:cubicBezTo>
                  <a:cubicBezTo>
                    <a:pt x="5630" y="6616"/>
                    <a:pt x="5539" y="6017"/>
                    <a:pt x="5548" y="5428"/>
                  </a:cubicBezTo>
                  <a:close/>
                  <a:moveTo>
                    <a:pt x="4315" y="4693"/>
                  </a:moveTo>
                  <a:cubicBezTo>
                    <a:pt x="4542" y="5183"/>
                    <a:pt x="4778" y="5872"/>
                    <a:pt x="4814" y="6371"/>
                  </a:cubicBezTo>
                  <a:cubicBezTo>
                    <a:pt x="4832" y="6570"/>
                    <a:pt x="4814" y="6770"/>
                    <a:pt x="4759" y="6960"/>
                  </a:cubicBezTo>
                  <a:cubicBezTo>
                    <a:pt x="4719" y="7042"/>
                    <a:pt x="4687" y="7082"/>
                    <a:pt x="4665" y="7082"/>
                  </a:cubicBezTo>
                  <a:cubicBezTo>
                    <a:pt x="4633" y="7082"/>
                    <a:pt x="4622" y="6996"/>
                    <a:pt x="4632" y="6824"/>
                  </a:cubicBezTo>
                  <a:cubicBezTo>
                    <a:pt x="4496" y="6543"/>
                    <a:pt x="4478" y="6144"/>
                    <a:pt x="4369" y="5836"/>
                  </a:cubicBezTo>
                  <a:cubicBezTo>
                    <a:pt x="4369" y="5827"/>
                    <a:pt x="4351" y="5818"/>
                    <a:pt x="4342" y="5818"/>
                  </a:cubicBezTo>
                  <a:cubicBezTo>
                    <a:pt x="4324" y="5682"/>
                    <a:pt x="4315" y="5537"/>
                    <a:pt x="4306" y="5392"/>
                  </a:cubicBezTo>
                  <a:lnTo>
                    <a:pt x="4306" y="5392"/>
                  </a:lnTo>
                  <a:cubicBezTo>
                    <a:pt x="4315" y="5428"/>
                    <a:pt x="4324" y="5455"/>
                    <a:pt x="4333" y="5491"/>
                  </a:cubicBezTo>
                  <a:cubicBezTo>
                    <a:pt x="4324" y="5428"/>
                    <a:pt x="4315" y="5364"/>
                    <a:pt x="4306" y="5301"/>
                  </a:cubicBezTo>
                  <a:cubicBezTo>
                    <a:pt x="4297" y="5101"/>
                    <a:pt x="4306" y="4893"/>
                    <a:pt x="4315" y="4693"/>
                  </a:cubicBezTo>
                  <a:close/>
                  <a:moveTo>
                    <a:pt x="4214" y="4411"/>
                  </a:moveTo>
                  <a:cubicBezTo>
                    <a:pt x="4212" y="4436"/>
                    <a:pt x="4218" y="4460"/>
                    <a:pt x="4224" y="4485"/>
                  </a:cubicBezTo>
                  <a:cubicBezTo>
                    <a:pt x="4215" y="4494"/>
                    <a:pt x="4206" y="4503"/>
                    <a:pt x="4206" y="4512"/>
                  </a:cubicBezTo>
                  <a:cubicBezTo>
                    <a:pt x="4161" y="5247"/>
                    <a:pt x="4107" y="6017"/>
                    <a:pt x="4442" y="6697"/>
                  </a:cubicBezTo>
                  <a:cubicBezTo>
                    <a:pt x="4451" y="6716"/>
                    <a:pt x="4469" y="6725"/>
                    <a:pt x="4487" y="6725"/>
                  </a:cubicBezTo>
                  <a:cubicBezTo>
                    <a:pt x="4524" y="6879"/>
                    <a:pt x="4551" y="7033"/>
                    <a:pt x="4578" y="7196"/>
                  </a:cubicBezTo>
                  <a:cubicBezTo>
                    <a:pt x="4569" y="7187"/>
                    <a:pt x="4560" y="7169"/>
                    <a:pt x="4551" y="7160"/>
                  </a:cubicBezTo>
                  <a:cubicBezTo>
                    <a:pt x="4306" y="6725"/>
                    <a:pt x="4134" y="6262"/>
                    <a:pt x="4088" y="5745"/>
                  </a:cubicBezTo>
                  <a:cubicBezTo>
                    <a:pt x="4052" y="5419"/>
                    <a:pt x="4070" y="5092"/>
                    <a:pt x="4134" y="4766"/>
                  </a:cubicBezTo>
                  <a:cubicBezTo>
                    <a:pt x="4150" y="4642"/>
                    <a:pt x="4182" y="4526"/>
                    <a:pt x="4214" y="4411"/>
                  </a:cubicBezTo>
                  <a:close/>
                  <a:moveTo>
                    <a:pt x="9073" y="5751"/>
                  </a:moveTo>
                  <a:cubicBezTo>
                    <a:pt x="9124" y="5751"/>
                    <a:pt x="9166" y="5761"/>
                    <a:pt x="9194" y="5782"/>
                  </a:cubicBezTo>
                  <a:cubicBezTo>
                    <a:pt x="8677" y="6063"/>
                    <a:pt x="8178" y="6362"/>
                    <a:pt x="7697" y="6697"/>
                  </a:cubicBezTo>
                  <a:cubicBezTo>
                    <a:pt x="7289" y="6988"/>
                    <a:pt x="6909" y="7323"/>
                    <a:pt x="6473" y="7577"/>
                  </a:cubicBezTo>
                  <a:cubicBezTo>
                    <a:pt x="6754" y="7133"/>
                    <a:pt x="7081" y="6743"/>
                    <a:pt x="7516" y="6434"/>
                  </a:cubicBezTo>
                  <a:cubicBezTo>
                    <a:pt x="7685" y="6306"/>
                    <a:pt x="8677" y="5751"/>
                    <a:pt x="9073" y="5751"/>
                  </a:cubicBezTo>
                  <a:close/>
                  <a:moveTo>
                    <a:pt x="9148" y="5972"/>
                  </a:moveTo>
                  <a:lnTo>
                    <a:pt x="9148" y="5972"/>
                  </a:lnTo>
                  <a:cubicBezTo>
                    <a:pt x="8922" y="6317"/>
                    <a:pt x="8169" y="7096"/>
                    <a:pt x="8042" y="7214"/>
                  </a:cubicBezTo>
                  <a:cubicBezTo>
                    <a:pt x="7561" y="7631"/>
                    <a:pt x="7099" y="7668"/>
                    <a:pt x="6573" y="7713"/>
                  </a:cubicBezTo>
                  <a:cubicBezTo>
                    <a:pt x="6990" y="7450"/>
                    <a:pt x="7371" y="7124"/>
                    <a:pt x="7770" y="6833"/>
                  </a:cubicBezTo>
                  <a:cubicBezTo>
                    <a:pt x="8214" y="6516"/>
                    <a:pt x="8677" y="6226"/>
                    <a:pt x="9148" y="5972"/>
                  </a:cubicBezTo>
                  <a:close/>
                  <a:moveTo>
                    <a:pt x="3740" y="7769"/>
                  </a:moveTo>
                  <a:cubicBezTo>
                    <a:pt x="4176" y="7769"/>
                    <a:pt x="4592" y="7886"/>
                    <a:pt x="4941" y="8239"/>
                  </a:cubicBezTo>
                  <a:cubicBezTo>
                    <a:pt x="4291" y="8331"/>
                    <a:pt x="3470" y="8481"/>
                    <a:pt x="2696" y="8481"/>
                  </a:cubicBezTo>
                  <a:cubicBezTo>
                    <a:pt x="2173" y="8481"/>
                    <a:pt x="1672" y="8413"/>
                    <a:pt x="1259" y="8212"/>
                  </a:cubicBezTo>
                  <a:cubicBezTo>
                    <a:pt x="1486" y="8103"/>
                    <a:pt x="2411" y="8003"/>
                    <a:pt x="2547" y="7967"/>
                  </a:cubicBezTo>
                  <a:cubicBezTo>
                    <a:pt x="2938" y="7864"/>
                    <a:pt x="3347" y="7769"/>
                    <a:pt x="3740" y="7769"/>
                  </a:cubicBezTo>
                  <a:close/>
                  <a:moveTo>
                    <a:pt x="1214" y="8302"/>
                  </a:moveTo>
                  <a:lnTo>
                    <a:pt x="1214" y="8302"/>
                  </a:lnTo>
                  <a:cubicBezTo>
                    <a:pt x="1665" y="8547"/>
                    <a:pt x="2216" y="8627"/>
                    <a:pt x="2787" y="8627"/>
                  </a:cubicBezTo>
                  <a:cubicBezTo>
                    <a:pt x="3444" y="8627"/>
                    <a:pt x="4127" y="8521"/>
                    <a:pt x="4714" y="8438"/>
                  </a:cubicBezTo>
                  <a:lnTo>
                    <a:pt x="4714" y="8438"/>
                  </a:lnTo>
                  <a:cubicBezTo>
                    <a:pt x="4215" y="8747"/>
                    <a:pt x="3698" y="9109"/>
                    <a:pt x="3118" y="9128"/>
                  </a:cubicBezTo>
                  <a:cubicBezTo>
                    <a:pt x="2919" y="9128"/>
                    <a:pt x="1295" y="8602"/>
                    <a:pt x="1214" y="8302"/>
                  </a:cubicBezTo>
                  <a:close/>
                  <a:moveTo>
                    <a:pt x="12340" y="8212"/>
                  </a:moveTo>
                  <a:cubicBezTo>
                    <a:pt x="11433" y="8629"/>
                    <a:pt x="10545" y="9073"/>
                    <a:pt x="9665" y="9554"/>
                  </a:cubicBezTo>
                  <a:cubicBezTo>
                    <a:pt x="10246" y="8484"/>
                    <a:pt x="11216" y="8266"/>
                    <a:pt x="12340" y="8212"/>
                  </a:cubicBezTo>
                  <a:close/>
                  <a:moveTo>
                    <a:pt x="12404" y="8393"/>
                  </a:moveTo>
                  <a:lnTo>
                    <a:pt x="12404" y="8393"/>
                  </a:lnTo>
                  <a:cubicBezTo>
                    <a:pt x="11946" y="9200"/>
                    <a:pt x="11177" y="9767"/>
                    <a:pt x="10277" y="9767"/>
                  </a:cubicBezTo>
                  <a:cubicBezTo>
                    <a:pt x="10125" y="9767"/>
                    <a:pt x="9969" y="9751"/>
                    <a:pt x="9810" y="9717"/>
                  </a:cubicBezTo>
                  <a:cubicBezTo>
                    <a:pt x="10654" y="9236"/>
                    <a:pt x="11515" y="8801"/>
                    <a:pt x="12404" y="8393"/>
                  </a:cubicBezTo>
                  <a:close/>
                  <a:moveTo>
                    <a:pt x="8586" y="8556"/>
                  </a:moveTo>
                  <a:lnTo>
                    <a:pt x="8586" y="8556"/>
                  </a:lnTo>
                  <a:cubicBezTo>
                    <a:pt x="8359" y="9155"/>
                    <a:pt x="8169" y="9762"/>
                    <a:pt x="8024" y="10388"/>
                  </a:cubicBezTo>
                  <a:cubicBezTo>
                    <a:pt x="7942" y="10007"/>
                    <a:pt x="7924" y="9590"/>
                    <a:pt x="8069" y="9236"/>
                  </a:cubicBezTo>
                  <a:cubicBezTo>
                    <a:pt x="8178" y="8992"/>
                    <a:pt x="8378" y="8765"/>
                    <a:pt x="8586" y="8556"/>
                  </a:cubicBezTo>
                  <a:close/>
                  <a:moveTo>
                    <a:pt x="8777" y="8375"/>
                  </a:moveTo>
                  <a:cubicBezTo>
                    <a:pt x="8813" y="8747"/>
                    <a:pt x="8840" y="9137"/>
                    <a:pt x="8767" y="9499"/>
                  </a:cubicBezTo>
                  <a:cubicBezTo>
                    <a:pt x="8686" y="9926"/>
                    <a:pt x="8441" y="10216"/>
                    <a:pt x="8142" y="10488"/>
                  </a:cubicBezTo>
                  <a:cubicBezTo>
                    <a:pt x="8296" y="9780"/>
                    <a:pt x="8495" y="9082"/>
                    <a:pt x="8767" y="8411"/>
                  </a:cubicBezTo>
                  <a:cubicBezTo>
                    <a:pt x="8777" y="8402"/>
                    <a:pt x="8777" y="8384"/>
                    <a:pt x="8767" y="8375"/>
                  </a:cubicBezTo>
                  <a:close/>
                  <a:moveTo>
                    <a:pt x="9522" y="10508"/>
                  </a:moveTo>
                  <a:cubicBezTo>
                    <a:pt x="10078" y="10508"/>
                    <a:pt x="10628" y="10615"/>
                    <a:pt x="11170" y="10796"/>
                  </a:cubicBezTo>
                  <a:cubicBezTo>
                    <a:pt x="11189" y="10796"/>
                    <a:pt x="11343" y="10851"/>
                    <a:pt x="11488" y="10896"/>
                  </a:cubicBezTo>
                  <a:cubicBezTo>
                    <a:pt x="10372" y="10914"/>
                    <a:pt x="9266" y="10932"/>
                    <a:pt x="8151" y="10941"/>
                  </a:cubicBezTo>
                  <a:cubicBezTo>
                    <a:pt x="8269" y="10841"/>
                    <a:pt x="8378" y="10733"/>
                    <a:pt x="8504" y="10633"/>
                  </a:cubicBezTo>
                  <a:cubicBezTo>
                    <a:pt x="8846" y="10547"/>
                    <a:pt x="9185" y="10508"/>
                    <a:pt x="9522" y="10508"/>
                  </a:cubicBezTo>
                  <a:close/>
                  <a:moveTo>
                    <a:pt x="11642" y="11041"/>
                  </a:moveTo>
                  <a:cubicBezTo>
                    <a:pt x="11560" y="11050"/>
                    <a:pt x="11488" y="11068"/>
                    <a:pt x="11479" y="11068"/>
                  </a:cubicBezTo>
                  <a:cubicBezTo>
                    <a:pt x="11034" y="11195"/>
                    <a:pt x="10545" y="11286"/>
                    <a:pt x="10091" y="11340"/>
                  </a:cubicBezTo>
                  <a:cubicBezTo>
                    <a:pt x="9911" y="11360"/>
                    <a:pt x="9729" y="11375"/>
                    <a:pt x="9546" y="11375"/>
                  </a:cubicBezTo>
                  <a:cubicBezTo>
                    <a:pt x="9316" y="11375"/>
                    <a:pt x="9086" y="11352"/>
                    <a:pt x="8858" y="11286"/>
                  </a:cubicBezTo>
                  <a:cubicBezTo>
                    <a:pt x="8758" y="11259"/>
                    <a:pt x="8659" y="11222"/>
                    <a:pt x="8559" y="11168"/>
                  </a:cubicBezTo>
                  <a:cubicBezTo>
                    <a:pt x="8385" y="11110"/>
                    <a:pt x="8327" y="11081"/>
                    <a:pt x="8385" y="11081"/>
                  </a:cubicBezTo>
                  <a:cubicBezTo>
                    <a:pt x="8399" y="11081"/>
                    <a:pt x="8421" y="11083"/>
                    <a:pt x="8450" y="11086"/>
                  </a:cubicBezTo>
                  <a:cubicBezTo>
                    <a:pt x="8483" y="11060"/>
                    <a:pt x="8557" y="11052"/>
                    <a:pt x="8643" y="11052"/>
                  </a:cubicBezTo>
                  <a:cubicBezTo>
                    <a:pt x="8794" y="11052"/>
                    <a:pt x="8983" y="11077"/>
                    <a:pt x="9058" y="11077"/>
                  </a:cubicBezTo>
                  <a:cubicBezTo>
                    <a:pt x="9919" y="11068"/>
                    <a:pt x="10781" y="11050"/>
                    <a:pt x="11642" y="11041"/>
                  </a:cubicBezTo>
                  <a:close/>
                  <a:moveTo>
                    <a:pt x="842" y="11277"/>
                  </a:moveTo>
                  <a:lnTo>
                    <a:pt x="842" y="11277"/>
                  </a:lnTo>
                  <a:cubicBezTo>
                    <a:pt x="1703" y="11358"/>
                    <a:pt x="2728" y="11576"/>
                    <a:pt x="2946" y="12492"/>
                  </a:cubicBezTo>
                  <a:cubicBezTo>
                    <a:pt x="2275" y="12038"/>
                    <a:pt x="1586" y="11621"/>
                    <a:pt x="842" y="11277"/>
                  </a:cubicBezTo>
                  <a:close/>
                  <a:moveTo>
                    <a:pt x="8331" y="12189"/>
                  </a:moveTo>
                  <a:cubicBezTo>
                    <a:pt x="8745" y="12189"/>
                    <a:pt x="9146" y="12249"/>
                    <a:pt x="9547" y="12338"/>
                  </a:cubicBezTo>
                  <a:cubicBezTo>
                    <a:pt x="9030" y="12428"/>
                    <a:pt x="8514" y="12501"/>
                    <a:pt x="7997" y="12537"/>
                  </a:cubicBezTo>
                  <a:cubicBezTo>
                    <a:pt x="7877" y="12543"/>
                    <a:pt x="7456" y="12589"/>
                    <a:pt x="7131" y="12589"/>
                  </a:cubicBezTo>
                  <a:cubicBezTo>
                    <a:pt x="6987" y="12589"/>
                    <a:pt x="6863" y="12580"/>
                    <a:pt x="6791" y="12555"/>
                  </a:cubicBezTo>
                  <a:cubicBezTo>
                    <a:pt x="6827" y="12501"/>
                    <a:pt x="6863" y="12446"/>
                    <a:pt x="6909" y="12383"/>
                  </a:cubicBezTo>
                  <a:cubicBezTo>
                    <a:pt x="7271" y="12274"/>
                    <a:pt x="8069" y="12202"/>
                    <a:pt x="8169" y="12193"/>
                  </a:cubicBezTo>
                  <a:cubicBezTo>
                    <a:pt x="8223" y="12190"/>
                    <a:pt x="8277" y="12189"/>
                    <a:pt x="8331" y="12189"/>
                  </a:cubicBezTo>
                  <a:close/>
                  <a:moveTo>
                    <a:pt x="851" y="11458"/>
                  </a:moveTo>
                  <a:cubicBezTo>
                    <a:pt x="1586" y="11803"/>
                    <a:pt x="2284" y="12220"/>
                    <a:pt x="2928" y="12709"/>
                  </a:cubicBezTo>
                  <a:cubicBezTo>
                    <a:pt x="2726" y="12732"/>
                    <a:pt x="2517" y="12762"/>
                    <a:pt x="2314" y="12762"/>
                  </a:cubicBezTo>
                  <a:cubicBezTo>
                    <a:pt x="2033" y="12762"/>
                    <a:pt x="1762" y="12706"/>
                    <a:pt x="1531" y="12501"/>
                  </a:cubicBezTo>
                  <a:cubicBezTo>
                    <a:pt x="1250" y="12247"/>
                    <a:pt x="1042" y="11830"/>
                    <a:pt x="851" y="11458"/>
                  </a:cubicBezTo>
                  <a:close/>
                  <a:moveTo>
                    <a:pt x="9466" y="12465"/>
                  </a:moveTo>
                  <a:cubicBezTo>
                    <a:pt x="8944" y="12781"/>
                    <a:pt x="8374" y="12931"/>
                    <a:pt x="7789" y="12931"/>
                  </a:cubicBezTo>
                  <a:cubicBezTo>
                    <a:pt x="7418" y="12931"/>
                    <a:pt x="7040" y="12871"/>
                    <a:pt x="6664" y="12755"/>
                  </a:cubicBezTo>
                  <a:cubicBezTo>
                    <a:pt x="6682" y="12728"/>
                    <a:pt x="6700" y="12700"/>
                    <a:pt x="6718" y="12673"/>
                  </a:cubicBezTo>
                  <a:cubicBezTo>
                    <a:pt x="6830" y="12675"/>
                    <a:pt x="6941" y="12676"/>
                    <a:pt x="7052" y="12676"/>
                  </a:cubicBezTo>
                  <a:cubicBezTo>
                    <a:pt x="7864" y="12676"/>
                    <a:pt x="8668" y="12616"/>
                    <a:pt x="9466" y="12465"/>
                  </a:cubicBezTo>
                  <a:close/>
                  <a:moveTo>
                    <a:pt x="3726" y="10442"/>
                  </a:moveTo>
                  <a:cubicBezTo>
                    <a:pt x="3907" y="11295"/>
                    <a:pt x="4034" y="12165"/>
                    <a:pt x="4125" y="13045"/>
                  </a:cubicBezTo>
                  <a:cubicBezTo>
                    <a:pt x="3871" y="12691"/>
                    <a:pt x="3671" y="12310"/>
                    <a:pt x="3553" y="11884"/>
                  </a:cubicBezTo>
                  <a:cubicBezTo>
                    <a:pt x="3472" y="11594"/>
                    <a:pt x="3408" y="11295"/>
                    <a:pt x="3499" y="10996"/>
                  </a:cubicBezTo>
                  <a:cubicBezTo>
                    <a:pt x="3508" y="10950"/>
                    <a:pt x="3626" y="10633"/>
                    <a:pt x="3726" y="10442"/>
                  </a:cubicBezTo>
                  <a:close/>
                  <a:moveTo>
                    <a:pt x="3862" y="10297"/>
                  </a:moveTo>
                  <a:lnTo>
                    <a:pt x="3862" y="10297"/>
                  </a:lnTo>
                  <a:cubicBezTo>
                    <a:pt x="4025" y="10361"/>
                    <a:pt x="4388" y="11313"/>
                    <a:pt x="4442" y="11449"/>
                  </a:cubicBezTo>
                  <a:cubicBezTo>
                    <a:pt x="4687" y="12057"/>
                    <a:pt x="4587" y="12537"/>
                    <a:pt x="4279" y="13063"/>
                  </a:cubicBezTo>
                  <a:cubicBezTo>
                    <a:pt x="4179" y="12129"/>
                    <a:pt x="4034" y="11213"/>
                    <a:pt x="3862" y="10297"/>
                  </a:cubicBezTo>
                  <a:close/>
                  <a:moveTo>
                    <a:pt x="3189" y="13230"/>
                  </a:moveTo>
                  <a:cubicBezTo>
                    <a:pt x="3424" y="13230"/>
                    <a:pt x="3649" y="13260"/>
                    <a:pt x="3853" y="13335"/>
                  </a:cubicBezTo>
                  <a:cubicBezTo>
                    <a:pt x="3055" y="13399"/>
                    <a:pt x="2266" y="13471"/>
                    <a:pt x="1468" y="13535"/>
                  </a:cubicBezTo>
                  <a:cubicBezTo>
                    <a:pt x="2004" y="13400"/>
                    <a:pt x="2627" y="13230"/>
                    <a:pt x="3189" y="13230"/>
                  </a:cubicBezTo>
                  <a:close/>
                  <a:moveTo>
                    <a:pt x="3952" y="13480"/>
                  </a:moveTo>
                  <a:lnTo>
                    <a:pt x="3952" y="13480"/>
                  </a:lnTo>
                  <a:cubicBezTo>
                    <a:pt x="3510" y="13733"/>
                    <a:pt x="3021" y="13861"/>
                    <a:pt x="2529" y="13861"/>
                  </a:cubicBezTo>
                  <a:cubicBezTo>
                    <a:pt x="2175" y="13861"/>
                    <a:pt x="1819" y="13794"/>
                    <a:pt x="1477" y="13662"/>
                  </a:cubicBezTo>
                  <a:cubicBezTo>
                    <a:pt x="2302" y="13598"/>
                    <a:pt x="3127" y="13544"/>
                    <a:pt x="3952" y="13480"/>
                  </a:cubicBezTo>
                  <a:close/>
                  <a:moveTo>
                    <a:pt x="14759" y="13107"/>
                  </a:moveTo>
                  <a:cubicBezTo>
                    <a:pt x="14814" y="13107"/>
                    <a:pt x="14870" y="13107"/>
                    <a:pt x="14925" y="13108"/>
                  </a:cubicBezTo>
                  <a:cubicBezTo>
                    <a:pt x="14127" y="13417"/>
                    <a:pt x="13320" y="13707"/>
                    <a:pt x="12503" y="13952"/>
                  </a:cubicBezTo>
                  <a:cubicBezTo>
                    <a:pt x="13057" y="13253"/>
                    <a:pt x="13900" y="13107"/>
                    <a:pt x="14759" y="13107"/>
                  </a:cubicBezTo>
                  <a:close/>
                  <a:moveTo>
                    <a:pt x="15024" y="13254"/>
                  </a:moveTo>
                  <a:lnTo>
                    <a:pt x="15024" y="13254"/>
                  </a:lnTo>
                  <a:cubicBezTo>
                    <a:pt x="14689" y="13526"/>
                    <a:pt x="14335" y="13807"/>
                    <a:pt x="13972" y="13997"/>
                  </a:cubicBezTo>
                  <a:cubicBezTo>
                    <a:pt x="13688" y="14142"/>
                    <a:pt x="13387" y="14195"/>
                    <a:pt x="13081" y="14195"/>
                  </a:cubicBezTo>
                  <a:cubicBezTo>
                    <a:pt x="12872" y="14195"/>
                    <a:pt x="12660" y="14170"/>
                    <a:pt x="12449" y="14133"/>
                  </a:cubicBezTo>
                  <a:cubicBezTo>
                    <a:pt x="13311" y="13861"/>
                    <a:pt x="14172" y="13553"/>
                    <a:pt x="15024" y="13254"/>
                  </a:cubicBezTo>
                  <a:close/>
                  <a:moveTo>
                    <a:pt x="12449" y="12474"/>
                  </a:moveTo>
                  <a:lnTo>
                    <a:pt x="12449" y="12474"/>
                  </a:lnTo>
                  <a:cubicBezTo>
                    <a:pt x="12367" y="12773"/>
                    <a:pt x="12277" y="13072"/>
                    <a:pt x="12177" y="13362"/>
                  </a:cubicBezTo>
                  <a:cubicBezTo>
                    <a:pt x="12050" y="13716"/>
                    <a:pt x="11805" y="13952"/>
                    <a:pt x="11579" y="14215"/>
                  </a:cubicBezTo>
                  <a:cubicBezTo>
                    <a:pt x="11805" y="13598"/>
                    <a:pt x="12095" y="13018"/>
                    <a:pt x="12449" y="12474"/>
                  </a:cubicBezTo>
                  <a:close/>
                  <a:moveTo>
                    <a:pt x="12558" y="12120"/>
                  </a:moveTo>
                  <a:lnTo>
                    <a:pt x="12558" y="12120"/>
                  </a:lnTo>
                  <a:cubicBezTo>
                    <a:pt x="12549" y="12138"/>
                    <a:pt x="12540" y="12165"/>
                    <a:pt x="12540" y="12183"/>
                  </a:cubicBezTo>
                  <a:cubicBezTo>
                    <a:pt x="12014" y="12873"/>
                    <a:pt x="11633" y="13598"/>
                    <a:pt x="11361" y="14414"/>
                  </a:cubicBezTo>
                  <a:cubicBezTo>
                    <a:pt x="11080" y="13462"/>
                    <a:pt x="11823" y="12700"/>
                    <a:pt x="12558" y="12120"/>
                  </a:cubicBezTo>
                  <a:close/>
                  <a:moveTo>
                    <a:pt x="10436" y="13072"/>
                  </a:moveTo>
                  <a:cubicBezTo>
                    <a:pt x="10454" y="13263"/>
                    <a:pt x="10400" y="13816"/>
                    <a:pt x="10400" y="13879"/>
                  </a:cubicBezTo>
                  <a:cubicBezTo>
                    <a:pt x="10409" y="14233"/>
                    <a:pt x="10436" y="14587"/>
                    <a:pt x="10363" y="14940"/>
                  </a:cubicBezTo>
                  <a:cubicBezTo>
                    <a:pt x="10282" y="15339"/>
                    <a:pt x="9992" y="15629"/>
                    <a:pt x="9892" y="16010"/>
                  </a:cubicBezTo>
                  <a:cubicBezTo>
                    <a:pt x="9892" y="16014"/>
                    <a:pt x="9891" y="16018"/>
                    <a:pt x="9889" y="16024"/>
                  </a:cubicBezTo>
                  <a:lnTo>
                    <a:pt x="9889" y="16024"/>
                  </a:lnTo>
                  <a:cubicBezTo>
                    <a:pt x="9896" y="15988"/>
                    <a:pt x="9901" y="15952"/>
                    <a:pt x="9901" y="15910"/>
                  </a:cubicBezTo>
                  <a:cubicBezTo>
                    <a:pt x="9928" y="15684"/>
                    <a:pt x="9955" y="15457"/>
                    <a:pt x="9992" y="15230"/>
                  </a:cubicBezTo>
                  <a:cubicBezTo>
                    <a:pt x="10001" y="15235"/>
                    <a:pt x="10010" y="15237"/>
                    <a:pt x="10020" y="15237"/>
                  </a:cubicBezTo>
                  <a:cubicBezTo>
                    <a:pt x="10048" y="15237"/>
                    <a:pt x="10076" y="15217"/>
                    <a:pt x="10082" y="15176"/>
                  </a:cubicBezTo>
                  <a:cubicBezTo>
                    <a:pt x="10110" y="14886"/>
                    <a:pt x="10137" y="14605"/>
                    <a:pt x="10173" y="14314"/>
                  </a:cubicBezTo>
                  <a:cubicBezTo>
                    <a:pt x="10173" y="14305"/>
                    <a:pt x="10173" y="14305"/>
                    <a:pt x="10182" y="14296"/>
                  </a:cubicBezTo>
                  <a:cubicBezTo>
                    <a:pt x="10182" y="14287"/>
                    <a:pt x="10173" y="14287"/>
                    <a:pt x="10182" y="14287"/>
                  </a:cubicBezTo>
                  <a:cubicBezTo>
                    <a:pt x="10200" y="14151"/>
                    <a:pt x="10218" y="14024"/>
                    <a:pt x="10246" y="13888"/>
                  </a:cubicBezTo>
                  <a:cubicBezTo>
                    <a:pt x="10273" y="13752"/>
                    <a:pt x="10318" y="13616"/>
                    <a:pt x="10345" y="13480"/>
                  </a:cubicBezTo>
                  <a:lnTo>
                    <a:pt x="10354" y="13471"/>
                  </a:lnTo>
                  <a:lnTo>
                    <a:pt x="10345" y="13471"/>
                  </a:lnTo>
                  <a:cubicBezTo>
                    <a:pt x="10354" y="13435"/>
                    <a:pt x="10363" y="13399"/>
                    <a:pt x="10363" y="13362"/>
                  </a:cubicBezTo>
                  <a:cubicBezTo>
                    <a:pt x="10372" y="13299"/>
                    <a:pt x="10372" y="13263"/>
                    <a:pt x="10372" y="13235"/>
                  </a:cubicBezTo>
                  <a:cubicBezTo>
                    <a:pt x="10391" y="13181"/>
                    <a:pt x="10418" y="13127"/>
                    <a:pt x="10436" y="13072"/>
                  </a:cubicBezTo>
                  <a:close/>
                  <a:moveTo>
                    <a:pt x="10218" y="13480"/>
                  </a:moveTo>
                  <a:lnTo>
                    <a:pt x="10218" y="13480"/>
                  </a:lnTo>
                  <a:cubicBezTo>
                    <a:pt x="10091" y="13861"/>
                    <a:pt x="10010" y="14251"/>
                    <a:pt x="9973" y="14650"/>
                  </a:cubicBezTo>
                  <a:cubicBezTo>
                    <a:pt x="9847" y="15131"/>
                    <a:pt x="9792" y="15620"/>
                    <a:pt x="9783" y="16110"/>
                  </a:cubicBezTo>
                  <a:cubicBezTo>
                    <a:pt x="9611" y="15375"/>
                    <a:pt x="9656" y="14641"/>
                    <a:pt x="9973" y="13915"/>
                  </a:cubicBezTo>
                  <a:cubicBezTo>
                    <a:pt x="9992" y="13870"/>
                    <a:pt x="10110" y="13671"/>
                    <a:pt x="10218" y="13480"/>
                  </a:cubicBezTo>
                  <a:close/>
                  <a:moveTo>
                    <a:pt x="12178" y="15139"/>
                  </a:moveTo>
                  <a:cubicBezTo>
                    <a:pt x="12965" y="15139"/>
                    <a:pt x="13723" y="15377"/>
                    <a:pt x="14444" y="15802"/>
                  </a:cubicBezTo>
                  <a:cubicBezTo>
                    <a:pt x="14653" y="15919"/>
                    <a:pt x="14925" y="16037"/>
                    <a:pt x="14988" y="16119"/>
                  </a:cubicBezTo>
                  <a:cubicBezTo>
                    <a:pt x="13719" y="15666"/>
                    <a:pt x="12286" y="15566"/>
                    <a:pt x="10962" y="15348"/>
                  </a:cubicBezTo>
                  <a:cubicBezTo>
                    <a:pt x="10971" y="15339"/>
                    <a:pt x="10980" y="15330"/>
                    <a:pt x="10989" y="15321"/>
                  </a:cubicBezTo>
                  <a:cubicBezTo>
                    <a:pt x="11392" y="15198"/>
                    <a:pt x="11789" y="15139"/>
                    <a:pt x="12178" y="15139"/>
                  </a:cubicBezTo>
                  <a:close/>
                  <a:moveTo>
                    <a:pt x="11194" y="15567"/>
                  </a:moveTo>
                  <a:cubicBezTo>
                    <a:pt x="11225" y="15567"/>
                    <a:pt x="11340" y="15599"/>
                    <a:pt x="11551" y="15629"/>
                  </a:cubicBezTo>
                  <a:cubicBezTo>
                    <a:pt x="11778" y="15657"/>
                    <a:pt x="11996" y="15693"/>
                    <a:pt x="12222" y="15729"/>
                  </a:cubicBezTo>
                  <a:cubicBezTo>
                    <a:pt x="13120" y="15874"/>
                    <a:pt x="14045" y="15938"/>
                    <a:pt x="14906" y="16228"/>
                  </a:cubicBezTo>
                  <a:cubicBezTo>
                    <a:pt x="14861" y="16246"/>
                    <a:pt x="14789" y="16255"/>
                    <a:pt x="14698" y="16273"/>
                  </a:cubicBezTo>
                  <a:cubicBezTo>
                    <a:pt x="14245" y="16324"/>
                    <a:pt x="13760" y="16374"/>
                    <a:pt x="13302" y="16374"/>
                  </a:cubicBezTo>
                  <a:cubicBezTo>
                    <a:pt x="13265" y="16374"/>
                    <a:pt x="13229" y="16374"/>
                    <a:pt x="13193" y="16373"/>
                  </a:cubicBezTo>
                  <a:cubicBezTo>
                    <a:pt x="12576" y="16346"/>
                    <a:pt x="11860" y="16119"/>
                    <a:pt x="11379" y="15729"/>
                  </a:cubicBezTo>
                  <a:cubicBezTo>
                    <a:pt x="11227" y="15606"/>
                    <a:pt x="11160" y="15567"/>
                    <a:pt x="11194" y="15567"/>
                  </a:cubicBezTo>
                  <a:close/>
                  <a:moveTo>
                    <a:pt x="1314" y="16192"/>
                  </a:moveTo>
                  <a:cubicBezTo>
                    <a:pt x="1722" y="16246"/>
                    <a:pt x="2148" y="16300"/>
                    <a:pt x="2538" y="16409"/>
                  </a:cubicBezTo>
                  <a:cubicBezTo>
                    <a:pt x="3046" y="16563"/>
                    <a:pt x="3381" y="16908"/>
                    <a:pt x="3671" y="17325"/>
                  </a:cubicBezTo>
                  <a:cubicBezTo>
                    <a:pt x="2882" y="16944"/>
                    <a:pt x="2093" y="16572"/>
                    <a:pt x="1314" y="16192"/>
                  </a:cubicBezTo>
                  <a:close/>
                  <a:moveTo>
                    <a:pt x="1504" y="16464"/>
                  </a:moveTo>
                  <a:lnTo>
                    <a:pt x="1504" y="16464"/>
                  </a:lnTo>
                  <a:cubicBezTo>
                    <a:pt x="2220" y="16817"/>
                    <a:pt x="2946" y="17171"/>
                    <a:pt x="3662" y="17525"/>
                  </a:cubicBezTo>
                  <a:cubicBezTo>
                    <a:pt x="3536" y="17539"/>
                    <a:pt x="3412" y="17547"/>
                    <a:pt x="3290" y="17547"/>
                  </a:cubicBezTo>
                  <a:cubicBezTo>
                    <a:pt x="2875" y="17547"/>
                    <a:pt x="2481" y="17451"/>
                    <a:pt x="2102" y="17171"/>
                  </a:cubicBezTo>
                  <a:cubicBezTo>
                    <a:pt x="1840" y="16980"/>
                    <a:pt x="1676" y="16717"/>
                    <a:pt x="1504" y="16464"/>
                  </a:cubicBezTo>
                  <a:close/>
                  <a:moveTo>
                    <a:pt x="4333" y="15711"/>
                  </a:moveTo>
                  <a:cubicBezTo>
                    <a:pt x="4460" y="16554"/>
                    <a:pt x="4759" y="17361"/>
                    <a:pt x="5158" y="18123"/>
                  </a:cubicBezTo>
                  <a:cubicBezTo>
                    <a:pt x="4587" y="17688"/>
                    <a:pt x="4215" y="17071"/>
                    <a:pt x="4233" y="16318"/>
                  </a:cubicBezTo>
                  <a:cubicBezTo>
                    <a:pt x="4233" y="16173"/>
                    <a:pt x="4224" y="15765"/>
                    <a:pt x="4324" y="15711"/>
                  </a:cubicBezTo>
                  <a:close/>
                  <a:moveTo>
                    <a:pt x="4524" y="15956"/>
                  </a:moveTo>
                  <a:cubicBezTo>
                    <a:pt x="4623" y="16119"/>
                    <a:pt x="4714" y="16282"/>
                    <a:pt x="4823" y="16436"/>
                  </a:cubicBezTo>
                  <a:cubicBezTo>
                    <a:pt x="5022" y="16727"/>
                    <a:pt x="5267" y="17017"/>
                    <a:pt x="5376" y="17352"/>
                  </a:cubicBezTo>
                  <a:cubicBezTo>
                    <a:pt x="5430" y="17506"/>
                    <a:pt x="5494" y="17715"/>
                    <a:pt x="5467" y="17878"/>
                  </a:cubicBezTo>
                  <a:cubicBezTo>
                    <a:pt x="5434" y="18103"/>
                    <a:pt x="5400" y="18180"/>
                    <a:pt x="5365" y="18180"/>
                  </a:cubicBezTo>
                  <a:cubicBezTo>
                    <a:pt x="5313" y="18180"/>
                    <a:pt x="5258" y="18005"/>
                    <a:pt x="5204" y="17896"/>
                  </a:cubicBezTo>
                  <a:cubicBezTo>
                    <a:pt x="4895" y="17271"/>
                    <a:pt x="4687" y="16627"/>
                    <a:pt x="4524" y="15956"/>
                  </a:cubicBezTo>
                  <a:close/>
                  <a:moveTo>
                    <a:pt x="8395" y="15014"/>
                  </a:moveTo>
                  <a:cubicBezTo>
                    <a:pt x="8411" y="15014"/>
                    <a:pt x="8429" y="15030"/>
                    <a:pt x="8450" y="15067"/>
                  </a:cubicBezTo>
                  <a:cubicBezTo>
                    <a:pt x="8060" y="16255"/>
                    <a:pt x="7951" y="17425"/>
                    <a:pt x="8160" y="18640"/>
                  </a:cubicBezTo>
                  <a:cubicBezTo>
                    <a:pt x="7498" y="17661"/>
                    <a:pt x="7779" y="16745"/>
                    <a:pt x="8178" y="15693"/>
                  </a:cubicBezTo>
                  <a:cubicBezTo>
                    <a:pt x="8269" y="15442"/>
                    <a:pt x="8309" y="15014"/>
                    <a:pt x="8395" y="15014"/>
                  </a:cubicBezTo>
                  <a:close/>
                  <a:moveTo>
                    <a:pt x="8486" y="15167"/>
                  </a:moveTo>
                  <a:cubicBezTo>
                    <a:pt x="8504" y="15203"/>
                    <a:pt x="8523" y="15248"/>
                    <a:pt x="8541" y="15312"/>
                  </a:cubicBezTo>
                  <a:cubicBezTo>
                    <a:pt x="8686" y="15838"/>
                    <a:pt x="8822" y="16391"/>
                    <a:pt x="8795" y="16944"/>
                  </a:cubicBezTo>
                  <a:cubicBezTo>
                    <a:pt x="8758" y="17525"/>
                    <a:pt x="8514" y="17960"/>
                    <a:pt x="8323" y="18486"/>
                  </a:cubicBezTo>
                  <a:cubicBezTo>
                    <a:pt x="8271" y="18641"/>
                    <a:pt x="8256" y="18716"/>
                    <a:pt x="8254" y="18716"/>
                  </a:cubicBezTo>
                  <a:cubicBezTo>
                    <a:pt x="8251" y="18716"/>
                    <a:pt x="8270" y="18593"/>
                    <a:pt x="8260" y="18359"/>
                  </a:cubicBezTo>
                  <a:cubicBezTo>
                    <a:pt x="8205" y="17234"/>
                    <a:pt x="8160" y="16255"/>
                    <a:pt x="8486" y="15167"/>
                  </a:cubicBezTo>
                  <a:close/>
                  <a:moveTo>
                    <a:pt x="3456" y="18376"/>
                  </a:moveTo>
                  <a:cubicBezTo>
                    <a:pt x="4011" y="18376"/>
                    <a:pt x="4567" y="18470"/>
                    <a:pt x="5122" y="18531"/>
                  </a:cubicBezTo>
                  <a:cubicBezTo>
                    <a:pt x="4428" y="18698"/>
                    <a:pt x="3741" y="18843"/>
                    <a:pt x="3034" y="18843"/>
                  </a:cubicBezTo>
                  <a:cubicBezTo>
                    <a:pt x="2975" y="18843"/>
                    <a:pt x="2915" y="18841"/>
                    <a:pt x="2855" y="18839"/>
                  </a:cubicBezTo>
                  <a:cubicBezTo>
                    <a:pt x="2560" y="18835"/>
                    <a:pt x="2287" y="18816"/>
                    <a:pt x="2019" y="18816"/>
                  </a:cubicBezTo>
                  <a:cubicBezTo>
                    <a:pt x="1769" y="18816"/>
                    <a:pt x="1523" y="18832"/>
                    <a:pt x="1268" y="18894"/>
                  </a:cubicBezTo>
                  <a:cubicBezTo>
                    <a:pt x="1413" y="18459"/>
                    <a:pt x="3109" y="18377"/>
                    <a:pt x="3381" y="18377"/>
                  </a:cubicBezTo>
                  <a:cubicBezTo>
                    <a:pt x="3406" y="18377"/>
                    <a:pt x="3431" y="18376"/>
                    <a:pt x="3456" y="18376"/>
                  </a:cubicBezTo>
                  <a:close/>
                  <a:moveTo>
                    <a:pt x="4623" y="18848"/>
                  </a:moveTo>
                  <a:lnTo>
                    <a:pt x="4623" y="18848"/>
                  </a:lnTo>
                  <a:cubicBezTo>
                    <a:pt x="4170" y="19075"/>
                    <a:pt x="3680" y="19247"/>
                    <a:pt x="3163" y="19284"/>
                  </a:cubicBezTo>
                  <a:cubicBezTo>
                    <a:pt x="3102" y="19288"/>
                    <a:pt x="3041" y="19290"/>
                    <a:pt x="2979" y="19290"/>
                  </a:cubicBezTo>
                  <a:cubicBezTo>
                    <a:pt x="2669" y="19290"/>
                    <a:pt x="2359" y="19238"/>
                    <a:pt x="2048" y="19193"/>
                  </a:cubicBezTo>
                  <a:cubicBezTo>
                    <a:pt x="1876" y="19166"/>
                    <a:pt x="1703" y="19139"/>
                    <a:pt x="1531" y="19102"/>
                  </a:cubicBezTo>
                  <a:cubicBezTo>
                    <a:pt x="1441" y="19116"/>
                    <a:pt x="1368" y="19123"/>
                    <a:pt x="1312" y="19123"/>
                  </a:cubicBezTo>
                  <a:cubicBezTo>
                    <a:pt x="1257" y="19123"/>
                    <a:pt x="1218" y="19116"/>
                    <a:pt x="1196" y="19102"/>
                  </a:cubicBezTo>
                  <a:cubicBezTo>
                    <a:pt x="1495" y="19021"/>
                    <a:pt x="1793" y="18999"/>
                    <a:pt x="2092" y="18999"/>
                  </a:cubicBezTo>
                  <a:cubicBezTo>
                    <a:pt x="2453" y="18999"/>
                    <a:pt x="2815" y="19031"/>
                    <a:pt x="3182" y="19031"/>
                  </a:cubicBezTo>
                  <a:cubicBezTo>
                    <a:pt x="3293" y="19031"/>
                    <a:pt x="3405" y="19028"/>
                    <a:pt x="3517" y="19021"/>
                  </a:cubicBezTo>
                  <a:cubicBezTo>
                    <a:pt x="3889" y="18994"/>
                    <a:pt x="4261" y="18921"/>
                    <a:pt x="4623" y="18848"/>
                  </a:cubicBezTo>
                  <a:close/>
                  <a:moveTo>
                    <a:pt x="16285" y="18585"/>
                  </a:moveTo>
                  <a:lnTo>
                    <a:pt x="16285" y="18585"/>
                  </a:lnTo>
                  <a:cubicBezTo>
                    <a:pt x="15441" y="19048"/>
                    <a:pt x="14589" y="19492"/>
                    <a:pt x="13746" y="19946"/>
                  </a:cubicBezTo>
                  <a:cubicBezTo>
                    <a:pt x="13900" y="18740"/>
                    <a:pt x="15251" y="18649"/>
                    <a:pt x="16285" y="18585"/>
                  </a:cubicBezTo>
                  <a:close/>
                  <a:moveTo>
                    <a:pt x="16348" y="18776"/>
                  </a:moveTo>
                  <a:lnTo>
                    <a:pt x="16348" y="18776"/>
                  </a:lnTo>
                  <a:cubicBezTo>
                    <a:pt x="15804" y="19510"/>
                    <a:pt x="14970" y="19964"/>
                    <a:pt x="14054" y="20018"/>
                  </a:cubicBezTo>
                  <a:cubicBezTo>
                    <a:pt x="14816" y="19601"/>
                    <a:pt x="15587" y="19184"/>
                    <a:pt x="16348" y="18776"/>
                  </a:cubicBezTo>
                  <a:close/>
                  <a:moveTo>
                    <a:pt x="12875" y="17787"/>
                  </a:moveTo>
                  <a:cubicBezTo>
                    <a:pt x="12875" y="17987"/>
                    <a:pt x="12875" y="18205"/>
                    <a:pt x="12884" y="18277"/>
                  </a:cubicBezTo>
                  <a:cubicBezTo>
                    <a:pt x="12975" y="18876"/>
                    <a:pt x="13102" y="19429"/>
                    <a:pt x="12821" y="20009"/>
                  </a:cubicBezTo>
                  <a:cubicBezTo>
                    <a:pt x="12703" y="20245"/>
                    <a:pt x="12503" y="20526"/>
                    <a:pt x="12349" y="20744"/>
                  </a:cubicBezTo>
                  <a:cubicBezTo>
                    <a:pt x="12322" y="20789"/>
                    <a:pt x="12313" y="20816"/>
                    <a:pt x="12304" y="20843"/>
                  </a:cubicBezTo>
                  <a:cubicBezTo>
                    <a:pt x="12304" y="20825"/>
                    <a:pt x="12295" y="20798"/>
                    <a:pt x="12286" y="20771"/>
                  </a:cubicBezTo>
                  <a:cubicBezTo>
                    <a:pt x="12186" y="20508"/>
                    <a:pt x="12168" y="20163"/>
                    <a:pt x="12168" y="19891"/>
                  </a:cubicBezTo>
                  <a:cubicBezTo>
                    <a:pt x="12168" y="19456"/>
                    <a:pt x="12250" y="19021"/>
                    <a:pt x="12395" y="18604"/>
                  </a:cubicBezTo>
                  <a:cubicBezTo>
                    <a:pt x="12558" y="18341"/>
                    <a:pt x="12721" y="18060"/>
                    <a:pt x="12875" y="17787"/>
                  </a:cubicBezTo>
                  <a:close/>
                  <a:moveTo>
                    <a:pt x="12838" y="17361"/>
                  </a:moveTo>
                  <a:cubicBezTo>
                    <a:pt x="12838" y="17361"/>
                    <a:pt x="12839" y="17361"/>
                    <a:pt x="12839" y="17361"/>
                  </a:cubicBezTo>
                  <a:cubicBezTo>
                    <a:pt x="12866" y="17379"/>
                    <a:pt x="12866" y="17497"/>
                    <a:pt x="12875" y="17633"/>
                  </a:cubicBezTo>
                  <a:cubicBezTo>
                    <a:pt x="12603" y="17924"/>
                    <a:pt x="12367" y="18304"/>
                    <a:pt x="12240" y="18694"/>
                  </a:cubicBezTo>
                  <a:cubicBezTo>
                    <a:pt x="11959" y="19429"/>
                    <a:pt x="11959" y="20200"/>
                    <a:pt x="12186" y="20979"/>
                  </a:cubicBezTo>
                  <a:cubicBezTo>
                    <a:pt x="11624" y="20254"/>
                    <a:pt x="11887" y="18785"/>
                    <a:pt x="12268" y="18114"/>
                  </a:cubicBezTo>
                  <a:cubicBezTo>
                    <a:pt x="12339" y="17989"/>
                    <a:pt x="12808" y="17361"/>
                    <a:pt x="12838" y="17361"/>
                  </a:cubicBezTo>
                  <a:close/>
                  <a:moveTo>
                    <a:pt x="1696" y="20670"/>
                  </a:moveTo>
                  <a:cubicBezTo>
                    <a:pt x="2289" y="20670"/>
                    <a:pt x="3091" y="20746"/>
                    <a:pt x="3218" y="21306"/>
                  </a:cubicBezTo>
                  <a:cubicBezTo>
                    <a:pt x="2674" y="21088"/>
                    <a:pt x="2130" y="20871"/>
                    <a:pt x="1577" y="20671"/>
                  </a:cubicBezTo>
                  <a:cubicBezTo>
                    <a:pt x="1615" y="20671"/>
                    <a:pt x="1655" y="20670"/>
                    <a:pt x="1696" y="20670"/>
                  </a:cubicBezTo>
                  <a:close/>
                  <a:moveTo>
                    <a:pt x="1468" y="20771"/>
                  </a:moveTo>
                  <a:cubicBezTo>
                    <a:pt x="2003" y="20988"/>
                    <a:pt x="2538" y="21197"/>
                    <a:pt x="3073" y="21406"/>
                  </a:cubicBezTo>
                  <a:cubicBezTo>
                    <a:pt x="2879" y="21436"/>
                    <a:pt x="2659" y="21473"/>
                    <a:pt x="2456" y="21473"/>
                  </a:cubicBezTo>
                  <a:cubicBezTo>
                    <a:pt x="2300" y="21473"/>
                    <a:pt x="2154" y="21451"/>
                    <a:pt x="2039" y="21387"/>
                  </a:cubicBezTo>
                  <a:cubicBezTo>
                    <a:pt x="1821" y="21261"/>
                    <a:pt x="1613" y="21007"/>
                    <a:pt x="1468" y="20771"/>
                  </a:cubicBezTo>
                  <a:close/>
                  <a:moveTo>
                    <a:pt x="3735" y="19918"/>
                  </a:moveTo>
                  <a:cubicBezTo>
                    <a:pt x="4052" y="20372"/>
                    <a:pt x="4632" y="20608"/>
                    <a:pt x="4859" y="21115"/>
                  </a:cubicBezTo>
                  <a:cubicBezTo>
                    <a:pt x="4895" y="21215"/>
                    <a:pt x="5031" y="21959"/>
                    <a:pt x="4886" y="21986"/>
                  </a:cubicBezTo>
                  <a:cubicBezTo>
                    <a:pt x="4876" y="21988"/>
                    <a:pt x="4866" y="21989"/>
                    <a:pt x="4857" y="21989"/>
                  </a:cubicBezTo>
                  <a:cubicBezTo>
                    <a:pt x="4692" y="21989"/>
                    <a:pt x="4656" y="21697"/>
                    <a:pt x="4596" y="21560"/>
                  </a:cubicBezTo>
                  <a:cubicBezTo>
                    <a:pt x="4406" y="21134"/>
                    <a:pt x="4215" y="20698"/>
                    <a:pt x="3998" y="20281"/>
                  </a:cubicBezTo>
                  <a:cubicBezTo>
                    <a:pt x="3991" y="20268"/>
                    <a:pt x="3980" y="20259"/>
                    <a:pt x="3967" y="20259"/>
                  </a:cubicBezTo>
                  <a:cubicBezTo>
                    <a:pt x="3962" y="20259"/>
                    <a:pt x="3957" y="20261"/>
                    <a:pt x="3952" y="20263"/>
                  </a:cubicBezTo>
                  <a:cubicBezTo>
                    <a:pt x="3889" y="20154"/>
                    <a:pt x="3816" y="20045"/>
                    <a:pt x="3735" y="19946"/>
                  </a:cubicBezTo>
                  <a:cubicBezTo>
                    <a:pt x="3735" y="19937"/>
                    <a:pt x="3735" y="19928"/>
                    <a:pt x="3735" y="19918"/>
                  </a:cubicBezTo>
                  <a:close/>
                  <a:moveTo>
                    <a:pt x="3717" y="20118"/>
                  </a:moveTo>
                  <a:lnTo>
                    <a:pt x="3717" y="20118"/>
                  </a:lnTo>
                  <a:cubicBezTo>
                    <a:pt x="3816" y="20263"/>
                    <a:pt x="3916" y="20417"/>
                    <a:pt x="3998" y="20580"/>
                  </a:cubicBezTo>
                  <a:cubicBezTo>
                    <a:pt x="4007" y="20599"/>
                    <a:pt x="4025" y="20599"/>
                    <a:pt x="4043" y="20599"/>
                  </a:cubicBezTo>
                  <a:cubicBezTo>
                    <a:pt x="4233" y="21088"/>
                    <a:pt x="4451" y="21569"/>
                    <a:pt x="4669" y="22049"/>
                  </a:cubicBezTo>
                  <a:cubicBezTo>
                    <a:pt x="4197" y="21478"/>
                    <a:pt x="3671" y="20871"/>
                    <a:pt x="3717" y="20118"/>
                  </a:cubicBezTo>
                  <a:close/>
                  <a:moveTo>
                    <a:pt x="15609" y="21440"/>
                  </a:moveTo>
                  <a:cubicBezTo>
                    <a:pt x="15620" y="21440"/>
                    <a:pt x="15631" y="21441"/>
                    <a:pt x="15641" y="21442"/>
                  </a:cubicBezTo>
                  <a:cubicBezTo>
                    <a:pt x="14770" y="21786"/>
                    <a:pt x="13846" y="22077"/>
                    <a:pt x="12939" y="22240"/>
                  </a:cubicBezTo>
                  <a:cubicBezTo>
                    <a:pt x="12794" y="22267"/>
                    <a:pt x="12195" y="22349"/>
                    <a:pt x="11941" y="22394"/>
                  </a:cubicBezTo>
                  <a:cubicBezTo>
                    <a:pt x="12313" y="22258"/>
                    <a:pt x="13456" y="21696"/>
                    <a:pt x="13555" y="21669"/>
                  </a:cubicBezTo>
                  <a:cubicBezTo>
                    <a:pt x="14108" y="21505"/>
                    <a:pt x="14689" y="21496"/>
                    <a:pt x="15260" y="21478"/>
                  </a:cubicBezTo>
                  <a:cubicBezTo>
                    <a:pt x="15389" y="21470"/>
                    <a:pt x="15518" y="21440"/>
                    <a:pt x="15609" y="21440"/>
                  </a:cubicBezTo>
                  <a:close/>
                  <a:moveTo>
                    <a:pt x="4487" y="22240"/>
                  </a:moveTo>
                  <a:cubicBezTo>
                    <a:pt x="3907" y="22467"/>
                    <a:pt x="3363" y="22648"/>
                    <a:pt x="2728" y="22766"/>
                  </a:cubicBezTo>
                  <a:cubicBezTo>
                    <a:pt x="2583" y="22793"/>
                    <a:pt x="2447" y="22829"/>
                    <a:pt x="2329" y="22875"/>
                  </a:cubicBezTo>
                  <a:cubicBezTo>
                    <a:pt x="2955" y="22457"/>
                    <a:pt x="3680" y="22276"/>
                    <a:pt x="4487" y="22240"/>
                  </a:cubicBezTo>
                  <a:close/>
                  <a:moveTo>
                    <a:pt x="15704" y="21614"/>
                  </a:moveTo>
                  <a:cubicBezTo>
                    <a:pt x="15695" y="21641"/>
                    <a:pt x="15695" y="21669"/>
                    <a:pt x="15677" y="21705"/>
                  </a:cubicBezTo>
                  <a:cubicBezTo>
                    <a:pt x="15623" y="21841"/>
                    <a:pt x="15396" y="22013"/>
                    <a:pt x="15287" y="22104"/>
                  </a:cubicBezTo>
                  <a:cubicBezTo>
                    <a:pt x="14650" y="22677"/>
                    <a:pt x="13957" y="22952"/>
                    <a:pt x="13240" y="22952"/>
                  </a:cubicBezTo>
                  <a:cubicBezTo>
                    <a:pt x="12733" y="22952"/>
                    <a:pt x="12215" y="22815"/>
                    <a:pt x="11696" y="22548"/>
                  </a:cubicBezTo>
                  <a:cubicBezTo>
                    <a:pt x="13057" y="22512"/>
                    <a:pt x="14444" y="22131"/>
                    <a:pt x="15704" y="21614"/>
                  </a:cubicBezTo>
                  <a:close/>
                  <a:moveTo>
                    <a:pt x="5975" y="20961"/>
                  </a:moveTo>
                  <a:lnTo>
                    <a:pt x="5975" y="20961"/>
                  </a:lnTo>
                  <a:cubicBezTo>
                    <a:pt x="5993" y="21750"/>
                    <a:pt x="6201" y="22485"/>
                    <a:pt x="6591" y="23165"/>
                  </a:cubicBezTo>
                  <a:cubicBezTo>
                    <a:pt x="6020" y="22557"/>
                    <a:pt x="5766" y="21796"/>
                    <a:pt x="5975" y="20961"/>
                  </a:cubicBezTo>
                  <a:close/>
                  <a:moveTo>
                    <a:pt x="6101" y="20952"/>
                  </a:moveTo>
                  <a:lnTo>
                    <a:pt x="6101" y="20952"/>
                  </a:lnTo>
                  <a:cubicBezTo>
                    <a:pt x="6618" y="21650"/>
                    <a:pt x="7054" y="22421"/>
                    <a:pt x="6836" y="23292"/>
                  </a:cubicBezTo>
                  <a:cubicBezTo>
                    <a:pt x="6374" y="22584"/>
                    <a:pt x="6138" y="21796"/>
                    <a:pt x="6101" y="20952"/>
                  </a:cubicBezTo>
                  <a:close/>
                  <a:moveTo>
                    <a:pt x="4614" y="22394"/>
                  </a:moveTo>
                  <a:lnTo>
                    <a:pt x="4614" y="22394"/>
                  </a:lnTo>
                  <a:cubicBezTo>
                    <a:pt x="4079" y="23065"/>
                    <a:pt x="2900" y="23219"/>
                    <a:pt x="2003" y="23301"/>
                  </a:cubicBezTo>
                  <a:cubicBezTo>
                    <a:pt x="2411" y="22893"/>
                    <a:pt x="3018" y="22947"/>
                    <a:pt x="3535" y="22802"/>
                  </a:cubicBezTo>
                  <a:cubicBezTo>
                    <a:pt x="3907" y="22702"/>
                    <a:pt x="4261" y="22539"/>
                    <a:pt x="4614" y="22394"/>
                  </a:cubicBezTo>
                  <a:close/>
                  <a:moveTo>
                    <a:pt x="10046" y="21451"/>
                  </a:moveTo>
                  <a:lnTo>
                    <a:pt x="10046" y="21451"/>
                  </a:lnTo>
                  <a:cubicBezTo>
                    <a:pt x="10137" y="21650"/>
                    <a:pt x="10255" y="21895"/>
                    <a:pt x="10282" y="21959"/>
                  </a:cubicBezTo>
                  <a:cubicBezTo>
                    <a:pt x="10626" y="22666"/>
                    <a:pt x="10563" y="23219"/>
                    <a:pt x="10300" y="23899"/>
                  </a:cubicBezTo>
                  <a:cubicBezTo>
                    <a:pt x="10110" y="23101"/>
                    <a:pt x="10010" y="22276"/>
                    <a:pt x="10046" y="21451"/>
                  </a:cubicBezTo>
                  <a:close/>
                  <a:moveTo>
                    <a:pt x="9928" y="21224"/>
                  </a:moveTo>
                  <a:cubicBezTo>
                    <a:pt x="9928" y="21224"/>
                    <a:pt x="9937" y="21242"/>
                    <a:pt x="9955" y="21270"/>
                  </a:cubicBezTo>
                  <a:cubicBezTo>
                    <a:pt x="9955" y="21270"/>
                    <a:pt x="9946" y="21270"/>
                    <a:pt x="9946" y="21279"/>
                  </a:cubicBezTo>
                  <a:cubicBezTo>
                    <a:pt x="9901" y="22195"/>
                    <a:pt x="9946" y="23065"/>
                    <a:pt x="10137" y="23954"/>
                  </a:cubicBezTo>
                  <a:cubicBezTo>
                    <a:pt x="9910" y="23654"/>
                    <a:pt x="9765" y="23310"/>
                    <a:pt x="9720" y="22920"/>
                  </a:cubicBezTo>
                  <a:cubicBezTo>
                    <a:pt x="9701" y="22757"/>
                    <a:pt x="9701" y="21261"/>
                    <a:pt x="9928" y="21224"/>
                  </a:cubicBezTo>
                  <a:close/>
                  <a:moveTo>
                    <a:pt x="5692" y="23542"/>
                  </a:moveTo>
                  <a:cubicBezTo>
                    <a:pt x="6005" y="23542"/>
                    <a:pt x="6321" y="23568"/>
                    <a:pt x="6636" y="23591"/>
                  </a:cubicBezTo>
                  <a:cubicBezTo>
                    <a:pt x="5666" y="23908"/>
                    <a:pt x="4623" y="23845"/>
                    <a:pt x="3653" y="24189"/>
                  </a:cubicBezTo>
                  <a:cubicBezTo>
                    <a:pt x="3907" y="23954"/>
                    <a:pt x="4678" y="23664"/>
                    <a:pt x="4805" y="23636"/>
                  </a:cubicBezTo>
                  <a:cubicBezTo>
                    <a:pt x="5097" y="23565"/>
                    <a:pt x="5393" y="23542"/>
                    <a:pt x="5692" y="23542"/>
                  </a:cubicBezTo>
                  <a:close/>
                  <a:moveTo>
                    <a:pt x="6419" y="23800"/>
                  </a:moveTo>
                  <a:lnTo>
                    <a:pt x="6419" y="23800"/>
                  </a:lnTo>
                  <a:cubicBezTo>
                    <a:pt x="6101" y="23999"/>
                    <a:pt x="5766" y="24162"/>
                    <a:pt x="5394" y="24271"/>
                  </a:cubicBezTo>
                  <a:cubicBezTo>
                    <a:pt x="5222" y="24322"/>
                    <a:pt x="4524" y="24490"/>
                    <a:pt x="4037" y="24490"/>
                  </a:cubicBezTo>
                  <a:cubicBezTo>
                    <a:pt x="3832" y="24490"/>
                    <a:pt x="3665" y="24460"/>
                    <a:pt x="3590" y="24380"/>
                  </a:cubicBezTo>
                  <a:cubicBezTo>
                    <a:pt x="4496" y="24026"/>
                    <a:pt x="5485" y="24035"/>
                    <a:pt x="6419" y="23800"/>
                  </a:cubicBezTo>
                  <a:close/>
                  <a:moveTo>
                    <a:pt x="12757" y="24734"/>
                  </a:moveTo>
                  <a:cubicBezTo>
                    <a:pt x="12730" y="24761"/>
                    <a:pt x="12712" y="24788"/>
                    <a:pt x="12685" y="24815"/>
                  </a:cubicBezTo>
                  <a:cubicBezTo>
                    <a:pt x="11869" y="25196"/>
                    <a:pt x="11034" y="25559"/>
                    <a:pt x="10200" y="25894"/>
                  </a:cubicBezTo>
                  <a:cubicBezTo>
                    <a:pt x="10781" y="25051"/>
                    <a:pt x="11751" y="24734"/>
                    <a:pt x="12757" y="24734"/>
                  </a:cubicBezTo>
                  <a:close/>
                  <a:moveTo>
                    <a:pt x="12367" y="25142"/>
                  </a:moveTo>
                  <a:cubicBezTo>
                    <a:pt x="11857" y="25626"/>
                    <a:pt x="11264" y="25978"/>
                    <a:pt x="10573" y="25978"/>
                  </a:cubicBezTo>
                  <a:cubicBezTo>
                    <a:pt x="10540" y="25978"/>
                    <a:pt x="10506" y="25978"/>
                    <a:pt x="10472" y="25976"/>
                  </a:cubicBezTo>
                  <a:cubicBezTo>
                    <a:pt x="11107" y="25704"/>
                    <a:pt x="11742" y="25432"/>
                    <a:pt x="12367" y="25142"/>
                  </a:cubicBezTo>
                  <a:close/>
                  <a:moveTo>
                    <a:pt x="8378" y="1"/>
                  </a:moveTo>
                  <a:cubicBezTo>
                    <a:pt x="8364" y="1"/>
                    <a:pt x="8350" y="5"/>
                    <a:pt x="8341" y="14"/>
                  </a:cubicBezTo>
                  <a:cubicBezTo>
                    <a:pt x="8051" y="395"/>
                    <a:pt x="7643" y="703"/>
                    <a:pt x="7444" y="1148"/>
                  </a:cubicBezTo>
                  <a:cubicBezTo>
                    <a:pt x="7244" y="1610"/>
                    <a:pt x="7317" y="2154"/>
                    <a:pt x="7453" y="2626"/>
                  </a:cubicBezTo>
                  <a:cubicBezTo>
                    <a:pt x="7462" y="2644"/>
                    <a:pt x="7471" y="2653"/>
                    <a:pt x="7489" y="2662"/>
                  </a:cubicBezTo>
                  <a:cubicBezTo>
                    <a:pt x="7425" y="2816"/>
                    <a:pt x="7380" y="2961"/>
                    <a:pt x="7326" y="3106"/>
                  </a:cubicBezTo>
                  <a:cubicBezTo>
                    <a:pt x="7308" y="2553"/>
                    <a:pt x="7035" y="2018"/>
                    <a:pt x="6745" y="1511"/>
                  </a:cubicBezTo>
                  <a:cubicBezTo>
                    <a:pt x="6730" y="1487"/>
                    <a:pt x="6704" y="1476"/>
                    <a:pt x="6679" y="1476"/>
                  </a:cubicBezTo>
                  <a:cubicBezTo>
                    <a:pt x="6645" y="1476"/>
                    <a:pt x="6611" y="1496"/>
                    <a:pt x="6600" y="1538"/>
                  </a:cubicBezTo>
                  <a:cubicBezTo>
                    <a:pt x="6383" y="2336"/>
                    <a:pt x="6537" y="3197"/>
                    <a:pt x="7081" y="3832"/>
                  </a:cubicBezTo>
                  <a:cubicBezTo>
                    <a:pt x="6954" y="4213"/>
                    <a:pt x="6845" y="4594"/>
                    <a:pt x="6745" y="4984"/>
                  </a:cubicBezTo>
                  <a:lnTo>
                    <a:pt x="6709" y="4984"/>
                  </a:lnTo>
                  <a:cubicBezTo>
                    <a:pt x="6836" y="4539"/>
                    <a:pt x="6899" y="4068"/>
                    <a:pt x="6709" y="3632"/>
                  </a:cubicBezTo>
                  <a:cubicBezTo>
                    <a:pt x="6510" y="3179"/>
                    <a:pt x="6101" y="2862"/>
                    <a:pt x="5820" y="2463"/>
                  </a:cubicBezTo>
                  <a:cubicBezTo>
                    <a:pt x="5808" y="2439"/>
                    <a:pt x="5786" y="2427"/>
                    <a:pt x="5762" y="2427"/>
                  </a:cubicBezTo>
                  <a:cubicBezTo>
                    <a:pt x="5733" y="2427"/>
                    <a:pt x="5704" y="2445"/>
                    <a:pt x="5693" y="2481"/>
                  </a:cubicBezTo>
                  <a:cubicBezTo>
                    <a:pt x="5494" y="3097"/>
                    <a:pt x="5313" y="3805"/>
                    <a:pt x="5630" y="4421"/>
                  </a:cubicBezTo>
                  <a:cubicBezTo>
                    <a:pt x="5848" y="4829"/>
                    <a:pt x="6237" y="5120"/>
                    <a:pt x="6700" y="5129"/>
                  </a:cubicBezTo>
                  <a:cubicBezTo>
                    <a:pt x="6582" y="5564"/>
                    <a:pt x="6482" y="5990"/>
                    <a:pt x="6392" y="6425"/>
                  </a:cubicBezTo>
                  <a:cubicBezTo>
                    <a:pt x="6401" y="6226"/>
                    <a:pt x="6401" y="6017"/>
                    <a:pt x="6328" y="5827"/>
                  </a:cubicBezTo>
                  <a:cubicBezTo>
                    <a:pt x="6183" y="5473"/>
                    <a:pt x="5793" y="5337"/>
                    <a:pt x="5539" y="5074"/>
                  </a:cubicBezTo>
                  <a:cubicBezTo>
                    <a:pt x="5520" y="5058"/>
                    <a:pt x="5499" y="5050"/>
                    <a:pt x="5478" y="5050"/>
                  </a:cubicBezTo>
                  <a:cubicBezTo>
                    <a:pt x="5432" y="5050"/>
                    <a:pt x="5391" y="5087"/>
                    <a:pt x="5385" y="5138"/>
                  </a:cubicBezTo>
                  <a:cubicBezTo>
                    <a:pt x="5340" y="5827"/>
                    <a:pt x="5376" y="6915"/>
                    <a:pt x="6265" y="7033"/>
                  </a:cubicBezTo>
                  <a:lnTo>
                    <a:pt x="6274" y="7033"/>
                  </a:lnTo>
                  <a:cubicBezTo>
                    <a:pt x="6228" y="7269"/>
                    <a:pt x="6183" y="7513"/>
                    <a:pt x="6147" y="7749"/>
                  </a:cubicBezTo>
                  <a:cubicBezTo>
                    <a:pt x="6129" y="7758"/>
                    <a:pt x="6111" y="7767"/>
                    <a:pt x="6101" y="7776"/>
                  </a:cubicBezTo>
                  <a:cubicBezTo>
                    <a:pt x="6029" y="7804"/>
                    <a:pt x="6056" y="7912"/>
                    <a:pt x="6120" y="7931"/>
                  </a:cubicBezTo>
                  <a:cubicBezTo>
                    <a:pt x="6038" y="8447"/>
                    <a:pt x="5965" y="8964"/>
                    <a:pt x="5920" y="9490"/>
                  </a:cubicBezTo>
                  <a:cubicBezTo>
                    <a:pt x="5612" y="8729"/>
                    <a:pt x="5222" y="7994"/>
                    <a:pt x="4714" y="7368"/>
                  </a:cubicBezTo>
                  <a:cubicBezTo>
                    <a:pt x="5476" y="6389"/>
                    <a:pt x="4515" y="5156"/>
                    <a:pt x="4297" y="4149"/>
                  </a:cubicBezTo>
                  <a:cubicBezTo>
                    <a:pt x="4293" y="4119"/>
                    <a:pt x="4269" y="4105"/>
                    <a:pt x="4244" y="4105"/>
                  </a:cubicBezTo>
                  <a:cubicBezTo>
                    <a:pt x="4217" y="4105"/>
                    <a:pt x="4188" y="4121"/>
                    <a:pt x="4179" y="4149"/>
                  </a:cubicBezTo>
                  <a:cubicBezTo>
                    <a:pt x="3862" y="5002"/>
                    <a:pt x="3825" y="5954"/>
                    <a:pt x="4179" y="6770"/>
                  </a:cubicBezTo>
                  <a:cubicBezTo>
                    <a:pt x="3916" y="6525"/>
                    <a:pt x="3626" y="6307"/>
                    <a:pt x="3309" y="6126"/>
                  </a:cubicBezTo>
                  <a:cubicBezTo>
                    <a:pt x="3309" y="6095"/>
                    <a:pt x="3288" y="6070"/>
                    <a:pt x="3253" y="6070"/>
                  </a:cubicBezTo>
                  <a:cubicBezTo>
                    <a:pt x="3248" y="6070"/>
                    <a:pt x="3242" y="6071"/>
                    <a:pt x="3236" y="6072"/>
                  </a:cubicBezTo>
                  <a:lnTo>
                    <a:pt x="3227" y="6072"/>
                  </a:lnTo>
                  <a:cubicBezTo>
                    <a:pt x="3218" y="6072"/>
                    <a:pt x="3218" y="6063"/>
                    <a:pt x="3209" y="6063"/>
                  </a:cubicBezTo>
                  <a:cubicBezTo>
                    <a:pt x="3209" y="6044"/>
                    <a:pt x="3209" y="6035"/>
                    <a:pt x="3191" y="6017"/>
                  </a:cubicBezTo>
                  <a:cubicBezTo>
                    <a:pt x="2719" y="5555"/>
                    <a:pt x="2411" y="4956"/>
                    <a:pt x="1794" y="4648"/>
                  </a:cubicBezTo>
                  <a:cubicBezTo>
                    <a:pt x="1268" y="4394"/>
                    <a:pt x="670" y="4349"/>
                    <a:pt x="89" y="4313"/>
                  </a:cubicBezTo>
                  <a:cubicBezTo>
                    <a:pt x="87" y="4312"/>
                    <a:pt x="84" y="4312"/>
                    <a:pt x="81" y="4312"/>
                  </a:cubicBezTo>
                  <a:cubicBezTo>
                    <a:pt x="16" y="4312"/>
                    <a:pt x="1" y="4414"/>
                    <a:pt x="53" y="4449"/>
                  </a:cubicBezTo>
                  <a:cubicBezTo>
                    <a:pt x="688" y="4875"/>
                    <a:pt x="833" y="5682"/>
                    <a:pt x="1549" y="6063"/>
                  </a:cubicBezTo>
                  <a:cubicBezTo>
                    <a:pt x="1869" y="6228"/>
                    <a:pt x="2208" y="6309"/>
                    <a:pt x="2550" y="6309"/>
                  </a:cubicBezTo>
                  <a:cubicBezTo>
                    <a:pt x="2770" y="6309"/>
                    <a:pt x="2992" y="6275"/>
                    <a:pt x="3209" y="6208"/>
                  </a:cubicBezTo>
                  <a:cubicBezTo>
                    <a:pt x="3907" y="6661"/>
                    <a:pt x="4424" y="7260"/>
                    <a:pt x="4850" y="7931"/>
                  </a:cubicBezTo>
                  <a:cubicBezTo>
                    <a:pt x="4517" y="7682"/>
                    <a:pt x="4144" y="7596"/>
                    <a:pt x="3752" y="7596"/>
                  </a:cubicBezTo>
                  <a:cubicBezTo>
                    <a:pt x="2854" y="7596"/>
                    <a:pt x="1853" y="8049"/>
                    <a:pt x="986" y="8049"/>
                  </a:cubicBezTo>
                  <a:cubicBezTo>
                    <a:pt x="974" y="8049"/>
                    <a:pt x="963" y="8049"/>
                    <a:pt x="951" y="8049"/>
                  </a:cubicBezTo>
                  <a:cubicBezTo>
                    <a:pt x="948" y="8048"/>
                    <a:pt x="944" y="8048"/>
                    <a:pt x="941" y="8048"/>
                  </a:cubicBezTo>
                  <a:cubicBezTo>
                    <a:pt x="867" y="8048"/>
                    <a:pt x="835" y="8150"/>
                    <a:pt x="887" y="8203"/>
                  </a:cubicBezTo>
                  <a:cubicBezTo>
                    <a:pt x="1413" y="8756"/>
                    <a:pt x="2057" y="9273"/>
                    <a:pt x="2855" y="9354"/>
                  </a:cubicBezTo>
                  <a:cubicBezTo>
                    <a:pt x="2917" y="9361"/>
                    <a:pt x="2979" y="9364"/>
                    <a:pt x="3039" y="9364"/>
                  </a:cubicBezTo>
                  <a:cubicBezTo>
                    <a:pt x="3829" y="9364"/>
                    <a:pt x="4498" y="8838"/>
                    <a:pt x="5113" y="8375"/>
                  </a:cubicBezTo>
                  <a:cubicBezTo>
                    <a:pt x="5394" y="8892"/>
                    <a:pt x="5639" y="9445"/>
                    <a:pt x="5875" y="9998"/>
                  </a:cubicBezTo>
                  <a:cubicBezTo>
                    <a:pt x="5784" y="11295"/>
                    <a:pt x="5775" y="12592"/>
                    <a:pt x="5866" y="13879"/>
                  </a:cubicBezTo>
                  <a:cubicBezTo>
                    <a:pt x="5820" y="14006"/>
                    <a:pt x="5775" y="14133"/>
                    <a:pt x="5739" y="14260"/>
                  </a:cubicBezTo>
                  <a:cubicBezTo>
                    <a:pt x="5739" y="14269"/>
                    <a:pt x="5739" y="14269"/>
                    <a:pt x="5739" y="14269"/>
                  </a:cubicBezTo>
                  <a:cubicBezTo>
                    <a:pt x="5331" y="13870"/>
                    <a:pt x="4868" y="13516"/>
                    <a:pt x="4360" y="13226"/>
                  </a:cubicBezTo>
                  <a:cubicBezTo>
                    <a:pt x="4632" y="12809"/>
                    <a:pt x="4841" y="12356"/>
                    <a:pt x="4759" y="11848"/>
                  </a:cubicBezTo>
                  <a:cubicBezTo>
                    <a:pt x="4651" y="11213"/>
                    <a:pt x="4243" y="10542"/>
                    <a:pt x="3907" y="10007"/>
                  </a:cubicBezTo>
                  <a:cubicBezTo>
                    <a:pt x="3888" y="9983"/>
                    <a:pt x="3854" y="9970"/>
                    <a:pt x="3822" y="9970"/>
                  </a:cubicBezTo>
                  <a:cubicBezTo>
                    <a:pt x="3793" y="9970"/>
                    <a:pt x="3766" y="9981"/>
                    <a:pt x="3753" y="10007"/>
                  </a:cubicBezTo>
                  <a:cubicBezTo>
                    <a:pt x="3499" y="10551"/>
                    <a:pt x="3200" y="11023"/>
                    <a:pt x="3309" y="11630"/>
                  </a:cubicBezTo>
                  <a:cubicBezTo>
                    <a:pt x="3399" y="12111"/>
                    <a:pt x="3608" y="12564"/>
                    <a:pt x="3880" y="12963"/>
                  </a:cubicBezTo>
                  <a:cubicBezTo>
                    <a:pt x="3644" y="12845"/>
                    <a:pt x="3408" y="12746"/>
                    <a:pt x="3163" y="12655"/>
                  </a:cubicBezTo>
                  <a:cubicBezTo>
                    <a:pt x="3046" y="11367"/>
                    <a:pt x="1613" y="11113"/>
                    <a:pt x="561" y="11041"/>
                  </a:cubicBezTo>
                  <a:cubicBezTo>
                    <a:pt x="557" y="11041"/>
                    <a:pt x="554" y="11040"/>
                    <a:pt x="551" y="11040"/>
                  </a:cubicBezTo>
                  <a:cubicBezTo>
                    <a:pt x="475" y="11040"/>
                    <a:pt x="427" y="11135"/>
                    <a:pt x="470" y="11204"/>
                  </a:cubicBezTo>
                  <a:cubicBezTo>
                    <a:pt x="769" y="11712"/>
                    <a:pt x="1042" y="12483"/>
                    <a:pt x="1586" y="12791"/>
                  </a:cubicBezTo>
                  <a:cubicBezTo>
                    <a:pt x="1796" y="12911"/>
                    <a:pt x="2029" y="12960"/>
                    <a:pt x="2265" y="12960"/>
                  </a:cubicBezTo>
                  <a:cubicBezTo>
                    <a:pt x="2527" y="12960"/>
                    <a:pt x="2793" y="12900"/>
                    <a:pt x="3036" y="12809"/>
                  </a:cubicBezTo>
                  <a:cubicBezTo>
                    <a:pt x="3046" y="12827"/>
                    <a:pt x="3064" y="12836"/>
                    <a:pt x="3082" y="12845"/>
                  </a:cubicBezTo>
                  <a:cubicBezTo>
                    <a:pt x="3245" y="12927"/>
                    <a:pt x="3399" y="13009"/>
                    <a:pt x="3553" y="13090"/>
                  </a:cubicBezTo>
                  <a:cubicBezTo>
                    <a:pt x="3431" y="13071"/>
                    <a:pt x="3304" y="13063"/>
                    <a:pt x="3175" y="13063"/>
                  </a:cubicBezTo>
                  <a:cubicBezTo>
                    <a:pt x="2431" y="13063"/>
                    <a:pt x="1595" y="13336"/>
                    <a:pt x="969" y="13444"/>
                  </a:cubicBezTo>
                  <a:cubicBezTo>
                    <a:pt x="878" y="13453"/>
                    <a:pt x="878" y="13580"/>
                    <a:pt x="942" y="13625"/>
                  </a:cubicBezTo>
                  <a:cubicBezTo>
                    <a:pt x="1424" y="13923"/>
                    <a:pt x="1961" y="14071"/>
                    <a:pt x="2494" y="14071"/>
                  </a:cubicBezTo>
                  <a:cubicBezTo>
                    <a:pt x="3114" y="14071"/>
                    <a:pt x="3730" y="13871"/>
                    <a:pt x="4252" y="13471"/>
                  </a:cubicBezTo>
                  <a:cubicBezTo>
                    <a:pt x="4823" y="13816"/>
                    <a:pt x="5376" y="14188"/>
                    <a:pt x="5920" y="14605"/>
                  </a:cubicBezTo>
                  <a:cubicBezTo>
                    <a:pt x="6047" y="15983"/>
                    <a:pt x="6265" y="17352"/>
                    <a:pt x="6600" y="18694"/>
                  </a:cubicBezTo>
                  <a:cubicBezTo>
                    <a:pt x="6655" y="18939"/>
                    <a:pt x="6718" y="19184"/>
                    <a:pt x="6782" y="19429"/>
                  </a:cubicBezTo>
                  <a:cubicBezTo>
                    <a:pt x="6364" y="19048"/>
                    <a:pt x="5929" y="18703"/>
                    <a:pt x="5467" y="18386"/>
                  </a:cubicBezTo>
                  <a:cubicBezTo>
                    <a:pt x="6074" y="17252"/>
                    <a:pt x="4732" y="16418"/>
                    <a:pt x="4415" y="15421"/>
                  </a:cubicBezTo>
                  <a:cubicBezTo>
                    <a:pt x="4404" y="15394"/>
                    <a:pt x="4374" y="15376"/>
                    <a:pt x="4345" y="15376"/>
                  </a:cubicBezTo>
                  <a:cubicBezTo>
                    <a:pt x="4326" y="15376"/>
                    <a:pt x="4308" y="15384"/>
                    <a:pt x="4297" y="15403"/>
                  </a:cubicBezTo>
                  <a:cubicBezTo>
                    <a:pt x="3880" y="16273"/>
                    <a:pt x="4070" y="17271"/>
                    <a:pt x="4705" y="17924"/>
                  </a:cubicBezTo>
                  <a:cubicBezTo>
                    <a:pt x="4505" y="17806"/>
                    <a:pt x="4306" y="17697"/>
                    <a:pt x="4097" y="17606"/>
                  </a:cubicBezTo>
                  <a:cubicBezTo>
                    <a:pt x="4122" y="17549"/>
                    <a:pt x="4087" y="17477"/>
                    <a:pt x="4020" y="17477"/>
                  </a:cubicBezTo>
                  <a:cubicBezTo>
                    <a:pt x="4013" y="17477"/>
                    <a:pt x="4006" y="17477"/>
                    <a:pt x="3998" y="17479"/>
                  </a:cubicBezTo>
                  <a:cubicBezTo>
                    <a:pt x="3735" y="17053"/>
                    <a:pt x="3426" y="16627"/>
                    <a:pt x="2982" y="16382"/>
                  </a:cubicBezTo>
                  <a:cubicBezTo>
                    <a:pt x="2420" y="16074"/>
                    <a:pt x="1676" y="16065"/>
                    <a:pt x="1060" y="15965"/>
                  </a:cubicBezTo>
                  <a:cubicBezTo>
                    <a:pt x="1054" y="15963"/>
                    <a:pt x="1047" y="15963"/>
                    <a:pt x="1041" y="15963"/>
                  </a:cubicBezTo>
                  <a:cubicBezTo>
                    <a:pt x="965" y="15963"/>
                    <a:pt x="894" y="16061"/>
                    <a:pt x="969" y="16128"/>
                  </a:cubicBezTo>
                  <a:cubicBezTo>
                    <a:pt x="1504" y="16609"/>
                    <a:pt x="1649" y="17243"/>
                    <a:pt x="2347" y="17579"/>
                  </a:cubicBezTo>
                  <a:cubicBezTo>
                    <a:pt x="2637" y="17714"/>
                    <a:pt x="2932" y="17774"/>
                    <a:pt x="3229" y="17774"/>
                  </a:cubicBezTo>
                  <a:cubicBezTo>
                    <a:pt x="3472" y="17774"/>
                    <a:pt x="3717" y="17734"/>
                    <a:pt x="3961" y="17661"/>
                  </a:cubicBezTo>
                  <a:cubicBezTo>
                    <a:pt x="4360" y="17887"/>
                    <a:pt x="4750" y="18132"/>
                    <a:pt x="5131" y="18395"/>
                  </a:cubicBezTo>
                  <a:cubicBezTo>
                    <a:pt x="4556" y="18238"/>
                    <a:pt x="3952" y="18143"/>
                    <a:pt x="3356" y="18143"/>
                  </a:cubicBezTo>
                  <a:cubicBezTo>
                    <a:pt x="2402" y="18143"/>
                    <a:pt x="1467" y="18387"/>
                    <a:pt x="697" y="19012"/>
                  </a:cubicBezTo>
                  <a:cubicBezTo>
                    <a:pt x="633" y="19066"/>
                    <a:pt x="670" y="19193"/>
                    <a:pt x="751" y="19202"/>
                  </a:cubicBezTo>
                  <a:cubicBezTo>
                    <a:pt x="1448" y="19318"/>
                    <a:pt x="2191" y="19504"/>
                    <a:pt x="2915" y="19504"/>
                  </a:cubicBezTo>
                  <a:cubicBezTo>
                    <a:pt x="3096" y="19504"/>
                    <a:pt x="3276" y="19492"/>
                    <a:pt x="3454" y="19465"/>
                  </a:cubicBezTo>
                  <a:cubicBezTo>
                    <a:pt x="4143" y="19365"/>
                    <a:pt x="4778" y="19030"/>
                    <a:pt x="5376" y="18667"/>
                  </a:cubicBezTo>
                  <a:cubicBezTo>
                    <a:pt x="5403" y="18649"/>
                    <a:pt x="5421" y="18622"/>
                    <a:pt x="5421" y="18595"/>
                  </a:cubicBezTo>
                  <a:cubicBezTo>
                    <a:pt x="5938" y="18966"/>
                    <a:pt x="6419" y="19365"/>
                    <a:pt x="6881" y="19819"/>
                  </a:cubicBezTo>
                  <a:cubicBezTo>
                    <a:pt x="7271" y="21378"/>
                    <a:pt x="7706" y="22974"/>
                    <a:pt x="8232" y="24543"/>
                  </a:cubicBezTo>
                  <a:cubicBezTo>
                    <a:pt x="7824" y="24180"/>
                    <a:pt x="7389" y="23845"/>
                    <a:pt x="6954" y="23518"/>
                  </a:cubicBezTo>
                  <a:cubicBezTo>
                    <a:pt x="6954" y="23509"/>
                    <a:pt x="6954" y="23491"/>
                    <a:pt x="6936" y="23482"/>
                  </a:cubicBezTo>
                  <a:cubicBezTo>
                    <a:pt x="6936" y="23482"/>
                    <a:pt x="6936" y="23473"/>
                    <a:pt x="6927" y="23473"/>
                  </a:cubicBezTo>
                  <a:cubicBezTo>
                    <a:pt x="7308" y="22394"/>
                    <a:pt x="6673" y="21460"/>
                    <a:pt x="6056" y="20617"/>
                  </a:cubicBezTo>
                  <a:cubicBezTo>
                    <a:pt x="6036" y="20593"/>
                    <a:pt x="6009" y="20581"/>
                    <a:pt x="5983" y="20581"/>
                  </a:cubicBezTo>
                  <a:cubicBezTo>
                    <a:pt x="5951" y="20581"/>
                    <a:pt x="5921" y="20599"/>
                    <a:pt x="5911" y="20635"/>
                  </a:cubicBezTo>
                  <a:cubicBezTo>
                    <a:pt x="5603" y="21433"/>
                    <a:pt x="5702" y="22340"/>
                    <a:pt x="6201" y="22993"/>
                  </a:cubicBezTo>
                  <a:cubicBezTo>
                    <a:pt x="5802" y="22720"/>
                    <a:pt x="5385" y="22457"/>
                    <a:pt x="4968" y="22222"/>
                  </a:cubicBezTo>
                  <a:cubicBezTo>
                    <a:pt x="4977" y="22213"/>
                    <a:pt x="4986" y="22204"/>
                    <a:pt x="4995" y="22185"/>
                  </a:cubicBezTo>
                  <a:cubicBezTo>
                    <a:pt x="5131" y="21714"/>
                    <a:pt x="5195" y="21242"/>
                    <a:pt x="4886" y="20825"/>
                  </a:cubicBezTo>
                  <a:cubicBezTo>
                    <a:pt x="4578" y="20399"/>
                    <a:pt x="4070" y="20163"/>
                    <a:pt x="3771" y="19719"/>
                  </a:cubicBezTo>
                  <a:cubicBezTo>
                    <a:pt x="3754" y="19698"/>
                    <a:pt x="3730" y="19687"/>
                    <a:pt x="3707" y="19687"/>
                  </a:cubicBezTo>
                  <a:cubicBezTo>
                    <a:pt x="3680" y="19687"/>
                    <a:pt x="3654" y="19703"/>
                    <a:pt x="3644" y="19737"/>
                  </a:cubicBezTo>
                  <a:cubicBezTo>
                    <a:pt x="3635" y="19792"/>
                    <a:pt x="3626" y="19846"/>
                    <a:pt x="3626" y="19891"/>
                  </a:cubicBezTo>
                  <a:cubicBezTo>
                    <a:pt x="3599" y="19909"/>
                    <a:pt x="3581" y="19946"/>
                    <a:pt x="3608" y="19973"/>
                  </a:cubicBezTo>
                  <a:cubicBezTo>
                    <a:pt x="3526" y="20707"/>
                    <a:pt x="3871" y="21351"/>
                    <a:pt x="4351" y="21895"/>
                  </a:cubicBezTo>
                  <a:cubicBezTo>
                    <a:pt x="4043" y="21741"/>
                    <a:pt x="3735" y="21587"/>
                    <a:pt x="3417" y="21442"/>
                  </a:cubicBezTo>
                  <a:cubicBezTo>
                    <a:pt x="3417" y="21415"/>
                    <a:pt x="3408" y="21387"/>
                    <a:pt x="3372" y="21369"/>
                  </a:cubicBezTo>
                  <a:cubicBezTo>
                    <a:pt x="3293" y="20663"/>
                    <a:pt x="2446" y="20535"/>
                    <a:pt x="1779" y="20535"/>
                  </a:cubicBezTo>
                  <a:cubicBezTo>
                    <a:pt x="1606" y="20535"/>
                    <a:pt x="1446" y="20544"/>
                    <a:pt x="1314" y="20553"/>
                  </a:cubicBezTo>
                  <a:cubicBezTo>
                    <a:pt x="1268" y="20553"/>
                    <a:pt x="1232" y="20599"/>
                    <a:pt x="1259" y="20644"/>
                  </a:cubicBezTo>
                  <a:cubicBezTo>
                    <a:pt x="1459" y="20970"/>
                    <a:pt x="1640" y="21442"/>
                    <a:pt x="2030" y="21596"/>
                  </a:cubicBezTo>
                  <a:cubicBezTo>
                    <a:pt x="2153" y="21650"/>
                    <a:pt x="2297" y="21670"/>
                    <a:pt x="2448" y="21670"/>
                  </a:cubicBezTo>
                  <a:cubicBezTo>
                    <a:pt x="2731" y="21670"/>
                    <a:pt x="3039" y="21598"/>
                    <a:pt x="3281" y="21533"/>
                  </a:cubicBezTo>
                  <a:cubicBezTo>
                    <a:pt x="3635" y="21696"/>
                    <a:pt x="3970" y="21877"/>
                    <a:pt x="4315" y="22059"/>
                  </a:cubicBezTo>
                  <a:cubicBezTo>
                    <a:pt x="4246" y="22053"/>
                    <a:pt x="4176" y="22051"/>
                    <a:pt x="4107" y="22051"/>
                  </a:cubicBezTo>
                  <a:cubicBezTo>
                    <a:pt x="3086" y="22051"/>
                    <a:pt x="2068" y="22601"/>
                    <a:pt x="1431" y="23373"/>
                  </a:cubicBezTo>
                  <a:cubicBezTo>
                    <a:pt x="1379" y="23435"/>
                    <a:pt x="1394" y="23573"/>
                    <a:pt x="1494" y="23573"/>
                  </a:cubicBezTo>
                  <a:cubicBezTo>
                    <a:pt x="1498" y="23573"/>
                    <a:pt x="1501" y="23573"/>
                    <a:pt x="1504" y="23573"/>
                  </a:cubicBezTo>
                  <a:cubicBezTo>
                    <a:pt x="2547" y="23446"/>
                    <a:pt x="4261" y="23391"/>
                    <a:pt x="4868" y="22376"/>
                  </a:cubicBezTo>
                  <a:cubicBezTo>
                    <a:pt x="5430" y="22702"/>
                    <a:pt x="5975" y="23056"/>
                    <a:pt x="6510" y="23437"/>
                  </a:cubicBezTo>
                  <a:cubicBezTo>
                    <a:pt x="6217" y="23400"/>
                    <a:pt x="5910" y="23375"/>
                    <a:pt x="5603" y="23375"/>
                  </a:cubicBezTo>
                  <a:cubicBezTo>
                    <a:pt x="4705" y="23375"/>
                    <a:pt x="3811" y="23591"/>
                    <a:pt x="3290" y="24362"/>
                  </a:cubicBezTo>
                  <a:cubicBezTo>
                    <a:pt x="3263" y="24407"/>
                    <a:pt x="3290" y="24471"/>
                    <a:pt x="3336" y="24480"/>
                  </a:cubicBezTo>
                  <a:cubicBezTo>
                    <a:pt x="3635" y="24533"/>
                    <a:pt x="3932" y="24561"/>
                    <a:pt x="4226" y="24561"/>
                  </a:cubicBezTo>
                  <a:cubicBezTo>
                    <a:pt x="5170" y="24561"/>
                    <a:pt x="6075" y="24279"/>
                    <a:pt x="6863" y="23691"/>
                  </a:cubicBezTo>
                  <a:cubicBezTo>
                    <a:pt x="7371" y="24063"/>
                    <a:pt x="7870" y="24462"/>
                    <a:pt x="8350" y="24888"/>
                  </a:cubicBezTo>
                  <a:cubicBezTo>
                    <a:pt x="9312" y="27690"/>
                    <a:pt x="10590" y="30374"/>
                    <a:pt x="12467" y="32541"/>
                  </a:cubicBezTo>
                  <a:cubicBezTo>
                    <a:pt x="12507" y="32587"/>
                    <a:pt x="12554" y="32607"/>
                    <a:pt x="12600" y="32607"/>
                  </a:cubicBezTo>
                  <a:cubicBezTo>
                    <a:pt x="12753" y="32607"/>
                    <a:pt x="12899" y="32395"/>
                    <a:pt x="12766" y="32242"/>
                  </a:cubicBezTo>
                  <a:cubicBezTo>
                    <a:pt x="11506" y="30791"/>
                    <a:pt x="10508" y="29104"/>
                    <a:pt x="9692" y="27300"/>
                  </a:cubicBezTo>
                  <a:cubicBezTo>
                    <a:pt x="9747" y="26910"/>
                    <a:pt x="9819" y="26529"/>
                    <a:pt x="9901" y="26148"/>
                  </a:cubicBezTo>
                  <a:cubicBezTo>
                    <a:pt x="9921" y="26168"/>
                    <a:pt x="9940" y="26183"/>
                    <a:pt x="9967" y="26183"/>
                  </a:cubicBezTo>
                  <a:cubicBezTo>
                    <a:pt x="9977" y="26183"/>
                    <a:pt x="9988" y="26180"/>
                    <a:pt x="10001" y="26175"/>
                  </a:cubicBezTo>
                  <a:cubicBezTo>
                    <a:pt x="10055" y="26148"/>
                    <a:pt x="10119" y="26121"/>
                    <a:pt x="10182" y="26103"/>
                  </a:cubicBezTo>
                  <a:cubicBezTo>
                    <a:pt x="10331" y="26135"/>
                    <a:pt x="10478" y="26151"/>
                    <a:pt x="10623" y="26151"/>
                  </a:cubicBezTo>
                  <a:cubicBezTo>
                    <a:pt x="11486" y="26151"/>
                    <a:pt x="12274" y="25607"/>
                    <a:pt x="12848" y="24924"/>
                  </a:cubicBezTo>
                  <a:cubicBezTo>
                    <a:pt x="12875" y="24915"/>
                    <a:pt x="12912" y="24897"/>
                    <a:pt x="12948" y="24879"/>
                  </a:cubicBezTo>
                  <a:cubicBezTo>
                    <a:pt x="12993" y="24860"/>
                    <a:pt x="12993" y="24806"/>
                    <a:pt x="12966" y="24770"/>
                  </a:cubicBezTo>
                  <a:cubicBezTo>
                    <a:pt x="12993" y="24743"/>
                    <a:pt x="13011" y="24724"/>
                    <a:pt x="13029" y="24697"/>
                  </a:cubicBezTo>
                  <a:cubicBezTo>
                    <a:pt x="13075" y="24634"/>
                    <a:pt x="13011" y="24561"/>
                    <a:pt x="12948" y="24561"/>
                  </a:cubicBezTo>
                  <a:cubicBezTo>
                    <a:pt x="12882" y="24559"/>
                    <a:pt x="12816" y="24557"/>
                    <a:pt x="12750" y="24557"/>
                  </a:cubicBezTo>
                  <a:cubicBezTo>
                    <a:pt x="11654" y="24557"/>
                    <a:pt x="10564" y="24919"/>
                    <a:pt x="9983" y="25894"/>
                  </a:cubicBezTo>
                  <a:cubicBezTo>
                    <a:pt x="9973" y="25894"/>
                    <a:pt x="9973" y="25894"/>
                    <a:pt x="9964" y="25885"/>
                  </a:cubicBezTo>
                  <a:cubicBezTo>
                    <a:pt x="10273" y="24697"/>
                    <a:pt x="10762" y="23555"/>
                    <a:pt x="11442" y="22539"/>
                  </a:cubicBezTo>
                  <a:cubicBezTo>
                    <a:pt x="12011" y="22996"/>
                    <a:pt x="12616" y="23195"/>
                    <a:pt x="13211" y="23195"/>
                  </a:cubicBezTo>
                  <a:cubicBezTo>
                    <a:pt x="14363" y="23195"/>
                    <a:pt x="15477" y="22452"/>
                    <a:pt x="16212" y="21406"/>
                  </a:cubicBezTo>
                  <a:cubicBezTo>
                    <a:pt x="16258" y="21324"/>
                    <a:pt x="16194" y="21215"/>
                    <a:pt x="16103" y="21215"/>
                  </a:cubicBezTo>
                  <a:cubicBezTo>
                    <a:pt x="15351" y="21233"/>
                    <a:pt x="14544" y="21206"/>
                    <a:pt x="13809" y="21378"/>
                  </a:cubicBezTo>
                  <a:cubicBezTo>
                    <a:pt x="13029" y="21560"/>
                    <a:pt x="12340" y="21995"/>
                    <a:pt x="11606" y="22312"/>
                  </a:cubicBezTo>
                  <a:cubicBezTo>
                    <a:pt x="11841" y="21977"/>
                    <a:pt x="12095" y="21650"/>
                    <a:pt x="12376" y="21351"/>
                  </a:cubicBezTo>
                  <a:cubicBezTo>
                    <a:pt x="12413" y="21351"/>
                    <a:pt x="12440" y="21315"/>
                    <a:pt x="12449" y="21279"/>
                  </a:cubicBezTo>
                  <a:cubicBezTo>
                    <a:pt x="12794" y="20916"/>
                    <a:pt x="13174" y="20580"/>
                    <a:pt x="13583" y="20281"/>
                  </a:cubicBezTo>
                  <a:cubicBezTo>
                    <a:pt x="13601" y="20272"/>
                    <a:pt x="13610" y="20254"/>
                    <a:pt x="13619" y="20227"/>
                  </a:cubicBezTo>
                  <a:cubicBezTo>
                    <a:pt x="13619" y="20227"/>
                    <a:pt x="13628" y="20236"/>
                    <a:pt x="13628" y="20236"/>
                  </a:cubicBezTo>
                  <a:cubicBezTo>
                    <a:pt x="13713" y="20242"/>
                    <a:pt x="13799" y="20246"/>
                    <a:pt x="13883" y="20246"/>
                  </a:cubicBezTo>
                  <a:cubicBezTo>
                    <a:pt x="15090" y="20246"/>
                    <a:pt x="16189" y="19589"/>
                    <a:pt x="16756" y="18513"/>
                  </a:cubicBezTo>
                  <a:cubicBezTo>
                    <a:pt x="16791" y="18452"/>
                    <a:pt x="16759" y="18358"/>
                    <a:pt x="16685" y="18358"/>
                  </a:cubicBezTo>
                  <a:cubicBezTo>
                    <a:pt x="16682" y="18358"/>
                    <a:pt x="16678" y="18358"/>
                    <a:pt x="16675" y="18359"/>
                  </a:cubicBezTo>
                  <a:cubicBezTo>
                    <a:pt x="15550" y="18440"/>
                    <a:pt x="13519" y="18449"/>
                    <a:pt x="13564" y="20045"/>
                  </a:cubicBezTo>
                  <a:cubicBezTo>
                    <a:pt x="13537" y="20064"/>
                    <a:pt x="13528" y="20091"/>
                    <a:pt x="13528" y="20118"/>
                  </a:cubicBezTo>
                  <a:cubicBezTo>
                    <a:pt x="13519" y="20127"/>
                    <a:pt x="13501" y="20127"/>
                    <a:pt x="13492" y="20136"/>
                  </a:cubicBezTo>
                  <a:cubicBezTo>
                    <a:pt x="13120" y="20399"/>
                    <a:pt x="12766" y="20707"/>
                    <a:pt x="12440" y="21034"/>
                  </a:cubicBezTo>
                  <a:cubicBezTo>
                    <a:pt x="12594" y="20517"/>
                    <a:pt x="13048" y="20154"/>
                    <a:pt x="13156" y="19619"/>
                  </a:cubicBezTo>
                  <a:cubicBezTo>
                    <a:pt x="13338" y="18794"/>
                    <a:pt x="12875" y="17987"/>
                    <a:pt x="13057" y="17153"/>
                  </a:cubicBezTo>
                  <a:cubicBezTo>
                    <a:pt x="13070" y="17094"/>
                    <a:pt x="13026" y="17049"/>
                    <a:pt x="12977" y="17049"/>
                  </a:cubicBezTo>
                  <a:cubicBezTo>
                    <a:pt x="12958" y="17049"/>
                    <a:pt x="12938" y="17056"/>
                    <a:pt x="12921" y="17071"/>
                  </a:cubicBezTo>
                  <a:cubicBezTo>
                    <a:pt x="12277" y="17688"/>
                    <a:pt x="11778" y="18422"/>
                    <a:pt x="11705" y="19329"/>
                  </a:cubicBezTo>
                  <a:cubicBezTo>
                    <a:pt x="11651" y="19928"/>
                    <a:pt x="11687" y="20862"/>
                    <a:pt x="12204" y="21270"/>
                  </a:cubicBezTo>
                  <a:cubicBezTo>
                    <a:pt x="11615" y="21895"/>
                    <a:pt x="11107" y="22603"/>
                    <a:pt x="10690" y="23364"/>
                  </a:cubicBezTo>
                  <a:cubicBezTo>
                    <a:pt x="10753" y="23129"/>
                    <a:pt x="10771" y="22893"/>
                    <a:pt x="10735" y="22648"/>
                  </a:cubicBezTo>
                  <a:cubicBezTo>
                    <a:pt x="10626" y="22040"/>
                    <a:pt x="10173" y="21560"/>
                    <a:pt x="9992" y="20979"/>
                  </a:cubicBezTo>
                  <a:cubicBezTo>
                    <a:pt x="9983" y="20957"/>
                    <a:pt x="9962" y="20945"/>
                    <a:pt x="9942" y="20945"/>
                  </a:cubicBezTo>
                  <a:cubicBezTo>
                    <a:pt x="9921" y="20945"/>
                    <a:pt x="9901" y="20957"/>
                    <a:pt x="9892" y="20979"/>
                  </a:cubicBezTo>
                  <a:cubicBezTo>
                    <a:pt x="9574" y="22040"/>
                    <a:pt x="9221" y="23464"/>
                    <a:pt x="10227" y="24244"/>
                  </a:cubicBezTo>
                  <a:cubicBezTo>
                    <a:pt x="10227" y="24244"/>
                    <a:pt x="10227" y="24244"/>
                    <a:pt x="10227" y="24253"/>
                  </a:cubicBezTo>
                  <a:cubicBezTo>
                    <a:pt x="10236" y="24253"/>
                    <a:pt x="10246" y="24262"/>
                    <a:pt x="10255" y="24271"/>
                  </a:cubicBezTo>
                  <a:cubicBezTo>
                    <a:pt x="9892" y="25133"/>
                    <a:pt x="9647" y="26048"/>
                    <a:pt x="9547" y="26973"/>
                  </a:cubicBezTo>
                  <a:cubicBezTo>
                    <a:pt x="8686" y="25006"/>
                    <a:pt x="8024" y="22920"/>
                    <a:pt x="7462" y="20880"/>
                  </a:cubicBezTo>
                  <a:cubicBezTo>
                    <a:pt x="8187" y="19420"/>
                    <a:pt x="8931" y="17987"/>
                    <a:pt x="9865" y="16690"/>
                  </a:cubicBezTo>
                  <a:cubicBezTo>
                    <a:pt x="9910" y="16690"/>
                    <a:pt x="9955" y="16654"/>
                    <a:pt x="9937" y="16609"/>
                  </a:cubicBezTo>
                  <a:cubicBezTo>
                    <a:pt x="10218" y="16219"/>
                    <a:pt x="10518" y="15847"/>
                    <a:pt x="10835" y="15493"/>
                  </a:cubicBezTo>
                  <a:cubicBezTo>
                    <a:pt x="10835" y="15493"/>
                    <a:pt x="10835" y="15493"/>
                    <a:pt x="10835" y="15502"/>
                  </a:cubicBezTo>
                  <a:cubicBezTo>
                    <a:pt x="11567" y="16330"/>
                    <a:pt x="12523" y="16522"/>
                    <a:pt x="13518" y="16522"/>
                  </a:cubicBezTo>
                  <a:cubicBezTo>
                    <a:pt x="14126" y="16522"/>
                    <a:pt x="14747" y="16450"/>
                    <a:pt x="15342" y="16409"/>
                  </a:cubicBezTo>
                  <a:cubicBezTo>
                    <a:pt x="15414" y="16400"/>
                    <a:pt x="15478" y="16300"/>
                    <a:pt x="15414" y="16246"/>
                  </a:cubicBezTo>
                  <a:cubicBezTo>
                    <a:pt x="14483" y="15523"/>
                    <a:pt x="13387" y="14950"/>
                    <a:pt x="12244" y="14950"/>
                  </a:cubicBezTo>
                  <a:cubicBezTo>
                    <a:pt x="11895" y="14950"/>
                    <a:pt x="11542" y="15003"/>
                    <a:pt x="11189" y="15122"/>
                  </a:cubicBezTo>
                  <a:cubicBezTo>
                    <a:pt x="11488" y="14813"/>
                    <a:pt x="11796" y="14523"/>
                    <a:pt x="12141" y="14242"/>
                  </a:cubicBezTo>
                  <a:cubicBezTo>
                    <a:pt x="12466" y="14323"/>
                    <a:pt x="12832" y="14401"/>
                    <a:pt x="13187" y="14401"/>
                  </a:cubicBezTo>
                  <a:cubicBezTo>
                    <a:pt x="13386" y="14401"/>
                    <a:pt x="13581" y="14376"/>
                    <a:pt x="13764" y="14314"/>
                  </a:cubicBezTo>
                  <a:cubicBezTo>
                    <a:pt x="14381" y="14097"/>
                    <a:pt x="14970" y="13516"/>
                    <a:pt x="15487" y="13127"/>
                  </a:cubicBezTo>
                  <a:cubicBezTo>
                    <a:pt x="15559" y="13063"/>
                    <a:pt x="15541" y="12954"/>
                    <a:pt x="15441" y="12945"/>
                  </a:cubicBezTo>
                  <a:cubicBezTo>
                    <a:pt x="15212" y="12930"/>
                    <a:pt x="14971" y="12919"/>
                    <a:pt x="14726" y="12919"/>
                  </a:cubicBezTo>
                  <a:cubicBezTo>
                    <a:pt x="13770" y="12919"/>
                    <a:pt x="12766" y="13098"/>
                    <a:pt x="12268" y="13979"/>
                  </a:cubicBezTo>
                  <a:lnTo>
                    <a:pt x="12250" y="13979"/>
                  </a:lnTo>
                  <a:cubicBezTo>
                    <a:pt x="12213" y="14006"/>
                    <a:pt x="12177" y="14033"/>
                    <a:pt x="12141" y="14061"/>
                  </a:cubicBezTo>
                  <a:cubicBezTo>
                    <a:pt x="12123" y="14070"/>
                    <a:pt x="12114" y="14070"/>
                    <a:pt x="12095" y="14079"/>
                  </a:cubicBezTo>
                  <a:cubicBezTo>
                    <a:pt x="12068" y="14088"/>
                    <a:pt x="12050" y="14106"/>
                    <a:pt x="12041" y="14133"/>
                  </a:cubicBezTo>
                  <a:cubicBezTo>
                    <a:pt x="11832" y="14287"/>
                    <a:pt x="11633" y="14460"/>
                    <a:pt x="11442" y="14623"/>
                  </a:cubicBezTo>
                  <a:cubicBezTo>
                    <a:pt x="11442" y="14623"/>
                    <a:pt x="11442" y="14614"/>
                    <a:pt x="11433" y="14614"/>
                  </a:cubicBezTo>
                  <a:cubicBezTo>
                    <a:pt x="11705" y="14206"/>
                    <a:pt x="12104" y="13952"/>
                    <a:pt x="12304" y="13498"/>
                  </a:cubicBezTo>
                  <a:cubicBezTo>
                    <a:pt x="12531" y="12991"/>
                    <a:pt x="12649" y="12428"/>
                    <a:pt x="12812" y="11902"/>
                  </a:cubicBezTo>
                  <a:cubicBezTo>
                    <a:pt x="12826" y="11844"/>
                    <a:pt x="12771" y="11781"/>
                    <a:pt x="12716" y="11781"/>
                  </a:cubicBezTo>
                  <a:cubicBezTo>
                    <a:pt x="12702" y="11781"/>
                    <a:pt x="12688" y="11785"/>
                    <a:pt x="12676" y="11794"/>
                  </a:cubicBezTo>
                  <a:cubicBezTo>
                    <a:pt x="11796" y="12446"/>
                    <a:pt x="10590" y="13562"/>
                    <a:pt x="11316" y="14741"/>
                  </a:cubicBezTo>
                  <a:cubicBezTo>
                    <a:pt x="10835" y="15176"/>
                    <a:pt x="10409" y="15657"/>
                    <a:pt x="10010" y="16164"/>
                  </a:cubicBezTo>
                  <a:cubicBezTo>
                    <a:pt x="10164" y="15756"/>
                    <a:pt x="10463" y="15403"/>
                    <a:pt x="10545" y="14958"/>
                  </a:cubicBezTo>
                  <a:cubicBezTo>
                    <a:pt x="10672" y="14251"/>
                    <a:pt x="10490" y="13526"/>
                    <a:pt x="10617" y="12818"/>
                  </a:cubicBezTo>
                  <a:cubicBezTo>
                    <a:pt x="10629" y="12759"/>
                    <a:pt x="10591" y="12723"/>
                    <a:pt x="10547" y="12723"/>
                  </a:cubicBezTo>
                  <a:cubicBezTo>
                    <a:pt x="10524" y="12723"/>
                    <a:pt x="10500" y="12733"/>
                    <a:pt x="10481" y="12755"/>
                  </a:cubicBezTo>
                  <a:cubicBezTo>
                    <a:pt x="9656" y="13897"/>
                    <a:pt x="9176" y="15176"/>
                    <a:pt x="9747" y="16518"/>
                  </a:cubicBezTo>
                  <a:cubicBezTo>
                    <a:pt x="9275" y="17171"/>
                    <a:pt x="8849" y="17860"/>
                    <a:pt x="8468" y="18567"/>
                  </a:cubicBezTo>
                  <a:cubicBezTo>
                    <a:pt x="8631" y="18023"/>
                    <a:pt x="8922" y="17543"/>
                    <a:pt x="8949" y="16944"/>
                  </a:cubicBezTo>
                  <a:cubicBezTo>
                    <a:pt x="8976" y="16155"/>
                    <a:pt x="8722" y="15384"/>
                    <a:pt x="8459" y="14650"/>
                  </a:cubicBezTo>
                  <a:cubicBezTo>
                    <a:pt x="8449" y="14625"/>
                    <a:pt x="8421" y="14609"/>
                    <a:pt x="8396" y="14609"/>
                  </a:cubicBezTo>
                  <a:cubicBezTo>
                    <a:pt x="8374" y="14609"/>
                    <a:pt x="8354" y="14621"/>
                    <a:pt x="8350" y="14650"/>
                  </a:cubicBezTo>
                  <a:cubicBezTo>
                    <a:pt x="8033" y="16201"/>
                    <a:pt x="6863" y="17515"/>
                    <a:pt x="8187" y="18948"/>
                  </a:cubicBezTo>
                  <a:cubicBezTo>
                    <a:pt x="8196" y="18966"/>
                    <a:pt x="8205" y="18966"/>
                    <a:pt x="8214" y="18975"/>
                  </a:cubicBezTo>
                  <a:cubicBezTo>
                    <a:pt x="8223" y="18984"/>
                    <a:pt x="8223" y="18994"/>
                    <a:pt x="8223" y="18994"/>
                  </a:cubicBezTo>
                  <a:cubicBezTo>
                    <a:pt x="8223" y="19003"/>
                    <a:pt x="8223" y="19003"/>
                    <a:pt x="8223" y="19012"/>
                  </a:cubicBezTo>
                  <a:cubicBezTo>
                    <a:pt x="7942" y="19556"/>
                    <a:pt x="7670" y="20109"/>
                    <a:pt x="7407" y="20662"/>
                  </a:cubicBezTo>
                  <a:cubicBezTo>
                    <a:pt x="7217" y="19973"/>
                    <a:pt x="7035" y="19293"/>
                    <a:pt x="6863" y="18622"/>
                  </a:cubicBezTo>
                  <a:cubicBezTo>
                    <a:pt x="6455" y="17053"/>
                    <a:pt x="6210" y="15457"/>
                    <a:pt x="6092" y="13870"/>
                  </a:cubicBezTo>
                  <a:cubicBezTo>
                    <a:pt x="6247" y="13516"/>
                    <a:pt x="6410" y="13190"/>
                    <a:pt x="6600" y="12873"/>
                  </a:cubicBezTo>
                  <a:cubicBezTo>
                    <a:pt x="7000" y="13044"/>
                    <a:pt x="7419" y="13125"/>
                    <a:pt x="7836" y="13125"/>
                  </a:cubicBezTo>
                  <a:cubicBezTo>
                    <a:pt x="8589" y="13125"/>
                    <a:pt x="9336" y="12859"/>
                    <a:pt x="9955" y="12374"/>
                  </a:cubicBezTo>
                  <a:cubicBezTo>
                    <a:pt x="10019" y="12329"/>
                    <a:pt x="9983" y="12220"/>
                    <a:pt x="9910" y="12202"/>
                  </a:cubicBezTo>
                  <a:cubicBezTo>
                    <a:pt x="9393" y="12069"/>
                    <a:pt x="8871" y="11994"/>
                    <a:pt x="8344" y="11994"/>
                  </a:cubicBezTo>
                  <a:cubicBezTo>
                    <a:pt x="8114" y="11994"/>
                    <a:pt x="7884" y="12008"/>
                    <a:pt x="7652" y="12038"/>
                  </a:cubicBezTo>
                  <a:cubicBezTo>
                    <a:pt x="7489" y="12057"/>
                    <a:pt x="7289" y="12075"/>
                    <a:pt x="7099" y="12111"/>
                  </a:cubicBezTo>
                  <a:cubicBezTo>
                    <a:pt x="7398" y="11721"/>
                    <a:pt x="7716" y="11349"/>
                    <a:pt x="8078" y="11014"/>
                  </a:cubicBezTo>
                  <a:cubicBezTo>
                    <a:pt x="8078" y="11032"/>
                    <a:pt x="8078" y="11050"/>
                    <a:pt x="8096" y="11068"/>
                  </a:cubicBezTo>
                  <a:cubicBezTo>
                    <a:pt x="8555" y="11438"/>
                    <a:pt x="9067" y="11561"/>
                    <a:pt x="9600" y="11561"/>
                  </a:cubicBezTo>
                  <a:cubicBezTo>
                    <a:pt x="10426" y="11561"/>
                    <a:pt x="11301" y="11264"/>
                    <a:pt x="12095" y="11132"/>
                  </a:cubicBezTo>
                  <a:cubicBezTo>
                    <a:pt x="12159" y="11123"/>
                    <a:pt x="12168" y="11023"/>
                    <a:pt x="12114" y="10996"/>
                  </a:cubicBezTo>
                  <a:cubicBezTo>
                    <a:pt x="11300" y="10623"/>
                    <a:pt x="10449" y="10345"/>
                    <a:pt x="9578" y="10345"/>
                  </a:cubicBezTo>
                  <a:cubicBezTo>
                    <a:pt x="9303" y="10345"/>
                    <a:pt x="9027" y="10373"/>
                    <a:pt x="8749" y="10433"/>
                  </a:cubicBezTo>
                  <a:cubicBezTo>
                    <a:pt x="9003" y="10243"/>
                    <a:pt x="9257" y="10053"/>
                    <a:pt x="9529" y="9871"/>
                  </a:cubicBezTo>
                  <a:cubicBezTo>
                    <a:pt x="9790" y="9964"/>
                    <a:pt x="10046" y="10006"/>
                    <a:pt x="10293" y="10006"/>
                  </a:cubicBezTo>
                  <a:cubicBezTo>
                    <a:pt x="11383" y="10006"/>
                    <a:pt x="12314" y="9183"/>
                    <a:pt x="12757" y="8148"/>
                  </a:cubicBezTo>
                  <a:cubicBezTo>
                    <a:pt x="12785" y="8085"/>
                    <a:pt x="12748" y="7994"/>
                    <a:pt x="12667" y="7994"/>
                  </a:cubicBezTo>
                  <a:cubicBezTo>
                    <a:pt x="11424" y="8012"/>
                    <a:pt x="9828" y="8194"/>
                    <a:pt x="9475" y="9626"/>
                  </a:cubicBezTo>
                  <a:cubicBezTo>
                    <a:pt x="9475" y="9644"/>
                    <a:pt x="9475" y="9644"/>
                    <a:pt x="9484" y="9654"/>
                  </a:cubicBezTo>
                  <a:lnTo>
                    <a:pt x="9466" y="9663"/>
                  </a:lnTo>
                  <a:cubicBezTo>
                    <a:pt x="9438" y="9681"/>
                    <a:pt x="9420" y="9708"/>
                    <a:pt x="9420" y="9735"/>
                  </a:cubicBezTo>
                  <a:cubicBezTo>
                    <a:pt x="9112" y="9898"/>
                    <a:pt x="8822" y="10080"/>
                    <a:pt x="8532" y="10288"/>
                  </a:cubicBezTo>
                  <a:cubicBezTo>
                    <a:pt x="8668" y="10134"/>
                    <a:pt x="8777" y="9971"/>
                    <a:pt x="8849" y="9790"/>
                  </a:cubicBezTo>
                  <a:cubicBezTo>
                    <a:pt x="9030" y="9300"/>
                    <a:pt x="8958" y="8710"/>
                    <a:pt x="8913" y="8203"/>
                  </a:cubicBezTo>
                  <a:cubicBezTo>
                    <a:pt x="8906" y="8159"/>
                    <a:pt x="8870" y="8128"/>
                    <a:pt x="8830" y="8128"/>
                  </a:cubicBezTo>
                  <a:cubicBezTo>
                    <a:pt x="8812" y="8128"/>
                    <a:pt x="8793" y="8134"/>
                    <a:pt x="8777" y="8148"/>
                  </a:cubicBezTo>
                  <a:cubicBezTo>
                    <a:pt x="8432" y="8493"/>
                    <a:pt x="7969" y="8846"/>
                    <a:pt x="7833" y="9336"/>
                  </a:cubicBezTo>
                  <a:cubicBezTo>
                    <a:pt x="7697" y="9790"/>
                    <a:pt x="7770" y="10325"/>
                    <a:pt x="7951" y="10760"/>
                  </a:cubicBezTo>
                  <a:cubicBezTo>
                    <a:pt x="7453" y="11213"/>
                    <a:pt x="7008" y="11730"/>
                    <a:pt x="6646" y="12301"/>
                  </a:cubicBezTo>
                  <a:cubicBezTo>
                    <a:pt x="6546" y="12374"/>
                    <a:pt x="6473" y="12465"/>
                    <a:pt x="6437" y="12592"/>
                  </a:cubicBezTo>
                  <a:cubicBezTo>
                    <a:pt x="6437" y="12610"/>
                    <a:pt x="6437" y="12619"/>
                    <a:pt x="6437" y="12628"/>
                  </a:cubicBezTo>
                  <a:cubicBezTo>
                    <a:pt x="6301" y="12873"/>
                    <a:pt x="6174" y="13117"/>
                    <a:pt x="6065" y="13371"/>
                  </a:cubicBezTo>
                  <a:cubicBezTo>
                    <a:pt x="5975" y="11549"/>
                    <a:pt x="6065" y="9726"/>
                    <a:pt x="6328" y="7922"/>
                  </a:cubicBezTo>
                  <a:cubicBezTo>
                    <a:pt x="6918" y="7876"/>
                    <a:pt x="7407" y="7931"/>
                    <a:pt x="7933" y="7550"/>
                  </a:cubicBezTo>
                  <a:cubicBezTo>
                    <a:pt x="8568" y="7087"/>
                    <a:pt x="9030" y="6353"/>
                    <a:pt x="9493" y="5727"/>
                  </a:cubicBezTo>
                  <a:cubicBezTo>
                    <a:pt x="9529" y="5682"/>
                    <a:pt x="9475" y="5600"/>
                    <a:pt x="9420" y="5600"/>
                  </a:cubicBezTo>
                  <a:cubicBezTo>
                    <a:pt x="8187" y="5673"/>
                    <a:pt x="7008" y="6326"/>
                    <a:pt x="6410" y="7396"/>
                  </a:cubicBezTo>
                  <a:cubicBezTo>
                    <a:pt x="6537" y="6634"/>
                    <a:pt x="6691" y="5863"/>
                    <a:pt x="6881" y="5101"/>
                  </a:cubicBezTo>
                  <a:cubicBezTo>
                    <a:pt x="7507" y="5020"/>
                    <a:pt x="8051" y="5002"/>
                    <a:pt x="8604" y="4675"/>
                  </a:cubicBezTo>
                  <a:cubicBezTo>
                    <a:pt x="9094" y="4385"/>
                    <a:pt x="9466" y="3977"/>
                    <a:pt x="9847" y="3569"/>
                  </a:cubicBezTo>
                  <a:cubicBezTo>
                    <a:pt x="9874" y="3560"/>
                    <a:pt x="9910" y="3542"/>
                    <a:pt x="9937" y="3533"/>
                  </a:cubicBezTo>
                  <a:cubicBezTo>
                    <a:pt x="9973" y="3515"/>
                    <a:pt x="9983" y="3478"/>
                    <a:pt x="9964" y="3451"/>
                  </a:cubicBezTo>
                  <a:cubicBezTo>
                    <a:pt x="9983" y="3424"/>
                    <a:pt x="10001" y="3406"/>
                    <a:pt x="10028" y="3379"/>
                  </a:cubicBezTo>
                  <a:cubicBezTo>
                    <a:pt x="10064" y="3333"/>
                    <a:pt x="10037" y="3261"/>
                    <a:pt x="9973" y="3261"/>
                  </a:cubicBezTo>
                  <a:cubicBezTo>
                    <a:pt x="8867" y="3270"/>
                    <a:pt x="7670" y="3496"/>
                    <a:pt x="7063" y="4403"/>
                  </a:cubicBezTo>
                  <a:cubicBezTo>
                    <a:pt x="7108" y="4231"/>
                    <a:pt x="7153" y="4059"/>
                    <a:pt x="7199" y="3895"/>
                  </a:cubicBezTo>
                  <a:cubicBezTo>
                    <a:pt x="7244" y="3877"/>
                    <a:pt x="7271" y="3832"/>
                    <a:pt x="7235" y="3787"/>
                  </a:cubicBezTo>
                  <a:cubicBezTo>
                    <a:pt x="7235" y="3787"/>
                    <a:pt x="7235" y="3778"/>
                    <a:pt x="7235" y="3778"/>
                  </a:cubicBezTo>
                  <a:cubicBezTo>
                    <a:pt x="7344" y="3415"/>
                    <a:pt x="7453" y="3052"/>
                    <a:pt x="7570" y="2689"/>
                  </a:cubicBezTo>
                  <a:cubicBezTo>
                    <a:pt x="7580" y="2680"/>
                    <a:pt x="7570" y="2671"/>
                    <a:pt x="7570" y="2662"/>
                  </a:cubicBezTo>
                  <a:cubicBezTo>
                    <a:pt x="7570" y="2653"/>
                    <a:pt x="7570" y="2653"/>
                    <a:pt x="7580" y="2653"/>
                  </a:cubicBezTo>
                  <a:cubicBezTo>
                    <a:pt x="8650" y="2553"/>
                    <a:pt x="10200" y="2445"/>
                    <a:pt x="10400" y="1102"/>
                  </a:cubicBezTo>
                  <a:cubicBezTo>
                    <a:pt x="10408" y="1055"/>
                    <a:pt x="10373" y="1000"/>
                    <a:pt x="10322" y="1000"/>
                  </a:cubicBezTo>
                  <a:cubicBezTo>
                    <a:pt x="10315" y="1000"/>
                    <a:pt x="10307" y="1001"/>
                    <a:pt x="10300" y="1003"/>
                  </a:cubicBezTo>
                  <a:cubicBezTo>
                    <a:pt x="9837" y="1157"/>
                    <a:pt x="9321" y="1112"/>
                    <a:pt x="8849" y="1211"/>
                  </a:cubicBezTo>
                  <a:cubicBezTo>
                    <a:pt x="8831" y="767"/>
                    <a:pt x="8695" y="377"/>
                    <a:pt x="8414" y="14"/>
                  </a:cubicBezTo>
                  <a:cubicBezTo>
                    <a:pt x="8405" y="5"/>
                    <a:pt x="8391" y="1"/>
                    <a:pt x="8378" y="1"/>
                  </a:cubicBezTo>
                  <a:close/>
                </a:path>
              </a:pathLst>
            </a:custGeom>
            <a:solidFill>
              <a:srgbClr val="CFBC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42" name="Google Shape;1242;p43"/>
          <p:cNvGrpSpPr/>
          <p:nvPr/>
        </p:nvGrpSpPr>
        <p:grpSpPr>
          <a:xfrm flipH="1" rot="899960">
            <a:off x="8045298" y="3521814"/>
            <a:ext cx="2004296" cy="2451679"/>
            <a:chOff x="7577305" y="3591550"/>
            <a:chExt cx="2004356" cy="2451752"/>
          </a:xfrm>
        </p:grpSpPr>
        <p:sp>
          <p:nvSpPr>
            <p:cNvPr id="1243" name="Google Shape;1243;p43"/>
            <p:cNvSpPr/>
            <p:nvPr/>
          </p:nvSpPr>
          <p:spPr>
            <a:xfrm rot="899939">
              <a:off x="8452307" y="3679687"/>
              <a:ext cx="915021" cy="1776804"/>
            </a:xfrm>
            <a:custGeom>
              <a:rect b="b" l="l" r="r" t="t"/>
              <a:pathLst>
                <a:path extrusionOk="0" h="32607" w="16792">
                  <a:moveTo>
                    <a:pt x="8495" y="295"/>
                  </a:moveTo>
                  <a:cubicBezTo>
                    <a:pt x="8650" y="495"/>
                    <a:pt x="8713" y="1021"/>
                    <a:pt x="8731" y="1238"/>
                  </a:cubicBezTo>
                  <a:cubicBezTo>
                    <a:pt x="8586" y="1275"/>
                    <a:pt x="8450" y="1329"/>
                    <a:pt x="8323" y="1402"/>
                  </a:cubicBezTo>
                  <a:cubicBezTo>
                    <a:pt x="8305" y="1411"/>
                    <a:pt x="8296" y="1420"/>
                    <a:pt x="8278" y="1429"/>
                  </a:cubicBezTo>
                  <a:cubicBezTo>
                    <a:pt x="8323" y="1048"/>
                    <a:pt x="8396" y="667"/>
                    <a:pt x="8495" y="295"/>
                  </a:cubicBezTo>
                  <a:close/>
                  <a:moveTo>
                    <a:pt x="10218" y="1193"/>
                  </a:moveTo>
                  <a:lnTo>
                    <a:pt x="10218" y="1193"/>
                  </a:lnTo>
                  <a:cubicBezTo>
                    <a:pt x="10209" y="1211"/>
                    <a:pt x="10209" y="1220"/>
                    <a:pt x="10200" y="1238"/>
                  </a:cubicBezTo>
                  <a:cubicBezTo>
                    <a:pt x="9402" y="1601"/>
                    <a:pt x="8595" y="1937"/>
                    <a:pt x="7815" y="2327"/>
                  </a:cubicBezTo>
                  <a:cubicBezTo>
                    <a:pt x="8006" y="1755"/>
                    <a:pt x="8468" y="1429"/>
                    <a:pt x="9103" y="1347"/>
                  </a:cubicBezTo>
                  <a:cubicBezTo>
                    <a:pt x="9484" y="1302"/>
                    <a:pt x="9847" y="1293"/>
                    <a:pt x="10218" y="1193"/>
                  </a:cubicBezTo>
                  <a:close/>
                  <a:moveTo>
                    <a:pt x="10155" y="1393"/>
                  </a:moveTo>
                  <a:lnTo>
                    <a:pt x="10155" y="1393"/>
                  </a:lnTo>
                  <a:cubicBezTo>
                    <a:pt x="9819" y="2236"/>
                    <a:pt x="8767" y="2336"/>
                    <a:pt x="7906" y="2417"/>
                  </a:cubicBezTo>
                  <a:cubicBezTo>
                    <a:pt x="8668" y="2091"/>
                    <a:pt x="9402" y="1737"/>
                    <a:pt x="10155" y="1393"/>
                  </a:cubicBezTo>
                  <a:close/>
                  <a:moveTo>
                    <a:pt x="8374" y="214"/>
                  </a:moveTo>
                  <a:cubicBezTo>
                    <a:pt x="8375" y="214"/>
                    <a:pt x="8376" y="214"/>
                    <a:pt x="8378" y="214"/>
                  </a:cubicBezTo>
                  <a:cubicBezTo>
                    <a:pt x="8405" y="214"/>
                    <a:pt x="8423" y="232"/>
                    <a:pt x="8441" y="241"/>
                  </a:cubicBezTo>
                  <a:cubicBezTo>
                    <a:pt x="8278" y="667"/>
                    <a:pt x="8169" y="1093"/>
                    <a:pt x="8124" y="1547"/>
                  </a:cubicBezTo>
                  <a:cubicBezTo>
                    <a:pt x="7861" y="1773"/>
                    <a:pt x="7706" y="2091"/>
                    <a:pt x="7688" y="2435"/>
                  </a:cubicBezTo>
                  <a:cubicBezTo>
                    <a:pt x="7643" y="2435"/>
                    <a:pt x="7607" y="2445"/>
                    <a:pt x="7570" y="2445"/>
                  </a:cubicBezTo>
                  <a:cubicBezTo>
                    <a:pt x="7543" y="2200"/>
                    <a:pt x="7498" y="1955"/>
                    <a:pt x="7516" y="1701"/>
                  </a:cubicBezTo>
                  <a:cubicBezTo>
                    <a:pt x="7534" y="1248"/>
                    <a:pt x="7752" y="939"/>
                    <a:pt x="8033" y="595"/>
                  </a:cubicBezTo>
                  <a:cubicBezTo>
                    <a:pt x="8096" y="523"/>
                    <a:pt x="8282" y="214"/>
                    <a:pt x="8374" y="214"/>
                  </a:cubicBezTo>
                  <a:close/>
                  <a:moveTo>
                    <a:pt x="6827" y="1991"/>
                  </a:moveTo>
                  <a:lnTo>
                    <a:pt x="6827" y="1991"/>
                  </a:lnTo>
                  <a:cubicBezTo>
                    <a:pt x="7063" y="2454"/>
                    <a:pt x="7226" y="2943"/>
                    <a:pt x="7144" y="3460"/>
                  </a:cubicBezTo>
                  <a:cubicBezTo>
                    <a:pt x="7063" y="2961"/>
                    <a:pt x="6963" y="2472"/>
                    <a:pt x="6827" y="1991"/>
                  </a:cubicBezTo>
                  <a:close/>
                  <a:moveTo>
                    <a:pt x="6700" y="1882"/>
                  </a:moveTo>
                  <a:cubicBezTo>
                    <a:pt x="6818" y="2417"/>
                    <a:pt x="6954" y="2943"/>
                    <a:pt x="7045" y="3478"/>
                  </a:cubicBezTo>
                  <a:cubicBezTo>
                    <a:pt x="6754" y="2989"/>
                    <a:pt x="6627" y="2454"/>
                    <a:pt x="6700" y="1882"/>
                  </a:cubicBezTo>
                  <a:close/>
                  <a:moveTo>
                    <a:pt x="5793" y="2662"/>
                  </a:moveTo>
                  <a:cubicBezTo>
                    <a:pt x="6228" y="3224"/>
                    <a:pt x="6745" y="3678"/>
                    <a:pt x="6691" y="4476"/>
                  </a:cubicBezTo>
                  <a:cubicBezTo>
                    <a:pt x="6676" y="4687"/>
                    <a:pt x="6650" y="4766"/>
                    <a:pt x="6617" y="4766"/>
                  </a:cubicBezTo>
                  <a:cubicBezTo>
                    <a:pt x="6531" y="4766"/>
                    <a:pt x="6403" y="4203"/>
                    <a:pt x="6337" y="4031"/>
                  </a:cubicBezTo>
                  <a:cubicBezTo>
                    <a:pt x="6165" y="3596"/>
                    <a:pt x="5993" y="3161"/>
                    <a:pt x="5820" y="2726"/>
                  </a:cubicBezTo>
                  <a:cubicBezTo>
                    <a:pt x="5811" y="2707"/>
                    <a:pt x="5802" y="2698"/>
                    <a:pt x="5784" y="2689"/>
                  </a:cubicBezTo>
                  <a:cubicBezTo>
                    <a:pt x="5784" y="2680"/>
                    <a:pt x="5793" y="2671"/>
                    <a:pt x="5793" y="2662"/>
                  </a:cubicBezTo>
                  <a:close/>
                  <a:moveTo>
                    <a:pt x="9705" y="3420"/>
                  </a:moveTo>
                  <a:cubicBezTo>
                    <a:pt x="9745" y="3420"/>
                    <a:pt x="9771" y="3424"/>
                    <a:pt x="9774" y="3433"/>
                  </a:cubicBezTo>
                  <a:cubicBezTo>
                    <a:pt x="9783" y="3433"/>
                    <a:pt x="9783" y="3442"/>
                    <a:pt x="9774" y="3451"/>
                  </a:cubicBezTo>
                  <a:cubicBezTo>
                    <a:pt x="8867" y="3841"/>
                    <a:pt x="7788" y="4158"/>
                    <a:pt x="7017" y="4802"/>
                  </a:cubicBezTo>
                  <a:cubicBezTo>
                    <a:pt x="7235" y="4385"/>
                    <a:pt x="7543" y="4031"/>
                    <a:pt x="7979" y="3805"/>
                  </a:cubicBezTo>
                  <a:cubicBezTo>
                    <a:pt x="8278" y="3651"/>
                    <a:pt x="8613" y="3560"/>
                    <a:pt x="8949" y="3505"/>
                  </a:cubicBezTo>
                  <a:lnTo>
                    <a:pt x="8949" y="3505"/>
                  </a:lnTo>
                  <a:cubicBezTo>
                    <a:pt x="8948" y="3506"/>
                    <a:pt x="8949" y="3506"/>
                    <a:pt x="8950" y="3506"/>
                  </a:cubicBezTo>
                  <a:cubicBezTo>
                    <a:pt x="8978" y="3506"/>
                    <a:pt x="9511" y="3420"/>
                    <a:pt x="9705" y="3420"/>
                  </a:cubicBezTo>
                  <a:close/>
                  <a:moveTo>
                    <a:pt x="9611" y="3669"/>
                  </a:moveTo>
                  <a:lnTo>
                    <a:pt x="9611" y="3669"/>
                  </a:lnTo>
                  <a:cubicBezTo>
                    <a:pt x="9302" y="3959"/>
                    <a:pt x="8677" y="4403"/>
                    <a:pt x="8595" y="4449"/>
                  </a:cubicBezTo>
                  <a:cubicBezTo>
                    <a:pt x="8105" y="4757"/>
                    <a:pt x="7607" y="4811"/>
                    <a:pt x="7063" y="4884"/>
                  </a:cubicBezTo>
                  <a:cubicBezTo>
                    <a:pt x="7779" y="4331"/>
                    <a:pt x="8758" y="4004"/>
                    <a:pt x="9611" y="3669"/>
                  </a:cubicBezTo>
                  <a:close/>
                  <a:moveTo>
                    <a:pt x="5748" y="2853"/>
                  </a:moveTo>
                  <a:lnTo>
                    <a:pt x="5748" y="2853"/>
                  </a:lnTo>
                  <a:cubicBezTo>
                    <a:pt x="6038" y="3560"/>
                    <a:pt x="6328" y="4258"/>
                    <a:pt x="6600" y="4965"/>
                  </a:cubicBezTo>
                  <a:cubicBezTo>
                    <a:pt x="5639" y="4802"/>
                    <a:pt x="5576" y="3696"/>
                    <a:pt x="5748" y="2853"/>
                  </a:cubicBezTo>
                  <a:close/>
                  <a:moveTo>
                    <a:pt x="643" y="4512"/>
                  </a:moveTo>
                  <a:lnTo>
                    <a:pt x="643" y="4512"/>
                  </a:lnTo>
                  <a:cubicBezTo>
                    <a:pt x="1078" y="4557"/>
                    <a:pt x="1513" y="4648"/>
                    <a:pt x="1885" y="4875"/>
                  </a:cubicBezTo>
                  <a:cubicBezTo>
                    <a:pt x="2356" y="5165"/>
                    <a:pt x="2628" y="5655"/>
                    <a:pt x="3000" y="6044"/>
                  </a:cubicBezTo>
                  <a:cubicBezTo>
                    <a:pt x="3000" y="6063"/>
                    <a:pt x="3009" y="6081"/>
                    <a:pt x="3027" y="6090"/>
                  </a:cubicBezTo>
                  <a:cubicBezTo>
                    <a:pt x="3036" y="6090"/>
                    <a:pt x="3036" y="6099"/>
                    <a:pt x="3046" y="6099"/>
                  </a:cubicBezTo>
                  <a:cubicBezTo>
                    <a:pt x="3009" y="6099"/>
                    <a:pt x="2973" y="6099"/>
                    <a:pt x="2946" y="6108"/>
                  </a:cubicBezTo>
                  <a:cubicBezTo>
                    <a:pt x="2937" y="6099"/>
                    <a:pt x="2937" y="6099"/>
                    <a:pt x="2937" y="6090"/>
                  </a:cubicBezTo>
                  <a:cubicBezTo>
                    <a:pt x="2202" y="5528"/>
                    <a:pt x="1431" y="5002"/>
                    <a:pt x="643" y="4512"/>
                  </a:cubicBezTo>
                  <a:close/>
                  <a:moveTo>
                    <a:pt x="298" y="4476"/>
                  </a:moveTo>
                  <a:cubicBezTo>
                    <a:pt x="334" y="4476"/>
                    <a:pt x="361" y="4485"/>
                    <a:pt x="389" y="4485"/>
                  </a:cubicBezTo>
                  <a:cubicBezTo>
                    <a:pt x="1187" y="4993"/>
                    <a:pt x="1948" y="5546"/>
                    <a:pt x="2692" y="6117"/>
                  </a:cubicBezTo>
                  <a:cubicBezTo>
                    <a:pt x="2102" y="6117"/>
                    <a:pt x="1513" y="5927"/>
                    <a:pt x="1096" y="5491"/>
                  </a:cubicBezTo>
                  <a:cubicBezTo>
                    <a:pt x="779" y="5174"/>
                    <a:pt x="606" y="4784"/>
                    <a:pt x="298" y="4476"/>
                  </a:cubicBezTo>
                  <a:close/>
                  <a:moveTo>
                    <a:pt x="5603" y="5346"/>
                  </a:moveTo>
                  <a:lnTo>
                    <a:pt x="5603" y="5346"/>
                  </a:lnTo>
                  <a:cubicBezTo>
                    <a:pt x="5857" y="5528"/>
                    <a:pt x="6147" y="5682"/>
                    <a:pt x="6228" y="5990"/>
                  </a:cubicBezTo>
                  <a:cubicBezTo>
                    <a:pt x="6283" y="6217"/>
                    <a:pt x="6256" y="6453"/>
                    <a:pt x="6256" y="6688"/>
                  </a:cubicBezTo>
                  <a:cubicBezTo>
                    <a:pt x="6056" y="6235"/>
                    <a:pt x="5838" y="5791"/>
                    <a:pt x="5603" y="5346"/>
                  </a:cubicBezTo>
                  <a:close/>
                  <a:moveTo>
                    <a:pt x="5548" y="5428"/>
                  </a:moveTo>
                  <a:cubicBezTo>
                    <a:pt x="5784" y="5918"/>
                    <a:pt x="6002" y="6398"/>
                    <a:pt x="6210" y="6897"/>
                  </a:cubicBezTo>
                  <a:cubicBezTo>
                    <a:pt x="5630" y="6616"/>
                    <a:pt x="5539" y="6017"/>
                    <a:pt x="5548" y="5428"/>
                  </a:cubicBezTo>
                  <a:close/>
                  <a:moveTo>
                    <a:pt x="4315" y="4693"/>
                  </a:moveTo>
                  <a:cubicBezTo>
                    <a:pt x="4542" y="5183"/>
                    <a:pt x="4778" y="5872"/>
                    <a:pt x="4814" y="6371"/>
                  </a:cubicBezTo>
                  <a:cubicBezTo>
                    <a:pt x="4832" y="6570"/>
                    <a:pt x="4814" y="6770"/>
                    <a:pt x="4759" y="6960"/>
                  </a:cubicBezTo>
                  <a:cubicBezTo>
                    <a:pt x="4719" y="7042"/>
                    <a:pt x="4687" y="7082"/>
                    <a:pt x="4665" y="7082"/>
                  </a:cubicBezTo>
                  <a:cubicBezTo>
                    <a:pt x="4633" y="7082"/>
                    <a:pt x="4622" y="6996"/>
                    <a:pt x="4632" y="6824"/>
                  </a:cubicBezTo>
                  <a:cubicBezTo>
                    <a:pt x="4496" y="6543"/>
                    <a:pt x="4478" y="6144"/>
                    <a:pt x="4369" y="5836"/>
                  </a:cubicBezTo>
                  <a:cubicBezTo>
                    <a:pt x="4369" y="5827"/>
                    <a:pt x="4351" y="5818"/>
                    <a:pt x="4342" y="5818"/>
                  </a:cubicBezTo>
                  <a:cubicBezTo>
                    <a:pt x="4324" y="5682"/>
                    <a:pt x="4315" y="5537"/>
                    <a:pt x="4306" y="5392"/>
                  </a:cubicBezTo>
                  <a:lnTo>
                    <a:pt x="4306" y="5392"/>
                  </a:lnTo>
                  <a:cubicBezTo>
                    <a:pt x="4315" y="5428"/>
                    <a:pt x="4324" y="5455"/>
                    <a:pt x="4333" y="5491"/>
                  </a:cubicBezTo>
                  <a:cubicBezTo>
                    <a:pt x="4324" y="5428"/>
                    <a:pt x="4315" y="5364"/>
                    <a:pt x="4306" y="5301"/>
                  </a:cubicBezTo>
                  <a:cubicBezTo>
                    <a:pt x="4297" y="5101"/>
                    <a:pt x="4306" y="4893"/>
                    <a:pt x="4315" y="4693"/>
                  </a:cubicBezTo>
                  <a:close/>
                  <a:moveTo>
                    <a:pt x="4214" y="4411"/>
                  </a:moveTo>
                  <a:cubicBezTo>
                    <a:pt x="4212" y="4436"/>
                    <a:pt x="4218" y="4460"/>
                    <a:pt x="4224" y="4485"/>
                  </a:cubicBezTo>
                  <a:cubicBezTo>
                    <a:pt x="4215" y="4494"/>
                    <a:pt x="4206" y="4503"/>
                    <a:pt x="4206" y="4512"/>
                  </a:cubicBezTo>
                  <a:cubicBezTo>
                    <a:pt x="4161" y="5247"/>
                    <a:pt x="4107" y="6017"/>
                    <a:pt x="4442" y="6697"/>
                  </a:cubicBezTo>
                  <a:cubicBezTo>
                    <a:pt x="4451" y="6716"/>
                    <a:pt x="4469" y="6725"/>
                    <a:pt x="4487" y="6725"/>
                  </a:cubicBezTo>
                  <a:cubicBezTo>
                    <a:pt x="4524" y="6879"/>
                    <a:pt x="4551" y="7033"/>
                    <a:pt x="4578" y="7196"/>
                  </a:cubicBezTo>
                  <a:cubicBezTo>
                    <a:pt x="4569" y="7187"/>
                    <a:pt x="4560" y="7169"/>
                    <a:pt x="4551" y="7160"/>
                  </a:cubicBezTo>
                  <a:cubicBezTo>
                    <a:pt x="4306" y="6725"/>
                    <a:pt x="4134" y="6262"/>
                    <a:pt x="4088" y="5745"/>
                  </a:cubicBezTo>
                  <a:cubicBezTo>
                    <a:pt x="4052" y="5419"/>
                    <a:pt x="4070" y="5092"/>
                    <a:pt x="4134" y="4766"/>
                  </a:cubicBezTo>
                  <a:cubicBezTo>
                    <a:pt x="4150" y="4642"/>
                    <a:pt x="4182" y="4526"/>
                    <a:pt x="4214" y="4411"/>
                  </a:cubicBezTo>
                  <a:close/>
                  <a:moveTo>
                    <a:pt x="9073" y="5751"/>
                  </a:moveTo>
                  <a:cubicBezTo>
                    <a:pt x="9124" y="5751"/>
                    <a:pt x="9166" y="5761"/>
                    <a:pt x="9194" y="5782"/>
                  </a:cubicBezTo>
                  <a:cubicBezTo>
                    <a:pt x="8677" y="6063"/>
                    <a:pt x="8178" y="6362"/>
                    <a:pt x="7697" y="6697"/>
                  </a:cubicBezTo>
                  <a:cubicBezTo>
                    <a:pt x="7289" y="6988"/>
                    <a:pt x="6909" y="7323"/>
                    <a:pt x="6473" y="7577"/>
                  </a:cubicBezTo>
                  <a:cubicBezTo>
                    <a:pt x="6754" y="7133"/>
                    <a:pt x="7081" y="6743"/>
                    <a:pt x="7516" y="6434"/>
                  </a:cubicBezTo>
                  <a:cubicBezTo>
                    <a:pt x="7685" y="6306"/>
                    <a:pt x="8677" y="5751"/>
                    <a:pt x="9073" y="5751"/>
                  </a:cubicBezTo>
                  <a:close/>
                  <a:moveTo>
                    <a:pt x="9148" y="5972"/>
                  </a:moveTo>
                  <a:lnTo>
                    <a:pt x="9148" y="5972"/>
                  </a:lnTo>
                  <a:cubicBezTo>
                    <a:pt x="8922" y="6317"/>
                    <a:pt x="8169" y="7096"/>
                    <a:pt x="8042" y="7214"/>
                  </a:cubicBezTo>
                  <a:cubicBezTo>
                    <a:pt x="7561" y="7631"/>
                    <a:pt x="7099" y="7668"/>
                    <a:pt x="6573" y="7713"/>
                  </a:cubicBezTo>
                  <a:cubicBezTo>
                    <a:pt x="6990" y="7450"/>
                    <a:pt x="7371" y="7124"/>
                    <a:pt x="7770" y="6833"/>
                  </a:cubicBezTo>
                  <a:cubicBezTo>
                    <a:pt x="8214" y="6516"/>
                    <a:pt x="8677" y="6226"/>
                    <a:pt x="9148" y="5972"/>
                  </a:cubicBezTo>
                  <a:close/>
                  <a:moveTo>
                    <a:pt x="3740" y="7769"/>
                  </a:moveTo>
                  <a:cubicBezTo>
                    <a:pt x="4176" y="7769"/>
                    <a:pt x="4592" y="7886"/>
                    <a:pt x="4941" y="8239"/>
                  </a:cubicBezTo>
                  <a:cubicBezTo>
                    <a:pt x="4291" y="8331"/>
                    <a:pt x="3470" y="8481"/>
                    <a:pt x="2696" y="8481"/>
                  </a:cubicBezTo>
                  <a:cubicBezTo>
                    <a:pt x="2173" y="8481"/>
                    <a:pt x="1672" y="8413"/>
                    <a:pt x="1259" y="8212"/>
                  </a:cubicBezTo>
                  <a:cubicBezTo>
                    <a:pt x="1486" y="8103"/>
                    <a:pt x="2411" y="8003"/>
                    <a:pt x="2547" y="7967"/>
                  </a:cubicBezTo>
                  <a:cubicBezTo>
                    <a:pt x="2938" y="7864"/>
                    <a:pt x="3347" y="7769"/>
                    <a:pt x="3740" y="7769"/>
                  </a:cubicBezTo>
                  <a:close/>
                  <a:moveTo>
                    <a:pt x="1214" y="8302"/>
                  </a:moveTo>
                  <a:lnTo>
                    <a:pt x="1214" y="8302"/>
                  </a:lnTo>
                  <a:cubicBezTo>
                    <a:pt x="1665" y="8547"/>
                    <a:pt x="2216" y="8627"/>
                    <a:pt x="2787" y="8627"/>
                  </a:cubicBezTo>
                  <a:cubicBezTo>
                    <a:pt x="3444" y="8627"/>
                    <a:pt x="4127" y="8521"/>
                    <a:pt x="4714" y="8438"/>
                  </a:cubicBezTo>
                  <a:lnTo>
                    <a:pt x="4714" y="8438"/>
                  </a:lnTo>
                  <a:cubicBezTo>
                    <a:pt x="4215" y="8747"/>
                    <a:pt x="3698" y="9109"/>
                    <a:pt x="3118" y="9128"/>
                  </a:cubicBezTo>
                  <a:cubicBezTo>
                    <a:pt x="2919" y="9128"/>
                    <a:pt x="1295" y="8602"/>
                    <a:pt x="1214" y="8302"/>
                  </a:cubicBezTo>
                  <a:close/>
                  <a:moveTo>
                    <a:pt x="12340" y="8212"/>
                  </a:moveTo>
                  <a:cubicBezTo>
                    <a:pt x="11433" y="8629"/>
                    <a:pt x="10545" y="9073"/>
                    <a:pt x="9665" y="9554"/>
                  </a:cubicBezTo>
                  <a:cubicBezTo>
                    <a:pt x="10246" y="8484"/>
                    <a:pt x="11216" y="8266"/>
                    <a:pt x="12340" y="8212"/>
                  </a:cubicBezTo>
                  <a:close/>
                  <a:moveTo>
                    <a:pt x="12404" y="8393"/>
                  </a:moveTo>
                  <a:lnTo>
                    <a:pt x="12404" y="8393"/>
                  </a:lnTo>
                  <a:cubicBezTo>
                    <a:pt x="11946" y="9200"/>
                    <a:pt x="11177" y="9767"/>
                    <a:pt x="10277" y="9767"/>
                  </a:cubicBezTo>
                  <a:cubicBezTo>
                    <a:pt x="10125" y="9767"/>
                    <a:pt x="9969" y="9751"/>
                    <a:pt x="9810" y="9717"/>
                  </a:cubicBezTo>
                  <a:cubicBezTo>
                    <a:pt x="10654" y="9236"/>
                    <a:pt x="11515" y="8801"/>
                    <a:pt x="12404" y="8393"/>
                  </a:cubicBezTo>
                  <a:close/>
                  <a:moveTo>
                    <a:pt x="8586" y="8556"/>
                  </a:moveTo>
                  <a:lnTo>
                    <a:pt x="8586" y="8556"/>
                  </a:lnTo>
                  <a:cubicBezTo>
                    <a:pt x="8359" y="9155"/>
                    <a:pt x="8169" y="9762"/>
                    <a:pt x="8024" y="10388"/>
                  </a:cubicBezTo>
                  <a:cubicBezTo>
                    <a:pt x="7942" y="10007"/>
                    <a:pt x="7924" y="9590"/>
                    <a:pt x="8069" y="9236"/>
                  </a:cubicBezTo>
                  <a:cubicBezTo>
                    <a:pt x="8178" y="8992"/>
                    <a:pt x="8378" y="8765"/>
                    <a:pt x="8586" y="8556"/>
                  </a:cubicBezTo>
                  <a:close/>
                  <a:moveTo>
                    <a:pt x="8777" y="8375"/>
                  </a:moveTo>
                  <a:cubicBezTo>
                    <a:pt x="8813" y="8747"/>
                    <a:pt x="8840" y="9137"/>
                    <a:pt x="8767" y="9499"/>
                  </a:cubicBezTo>
                  <a:cubicBezTo>
                    <a:pt x="8686" y="9926"/>
                    <a:pt x="8441" y="10216"/>
                    <a:pt x="8142" y="10488"/>
                  </a:cubicBezTo>
                  <a:cubicBezTo>
                    <a:pt x="8296" y="9780"/>
                    <a:pt x="8495" y="9082"/>
                    <a:pt x="8767" y="8411"/>
                  </a:cubicBezTo>
                  <a:cubicBezTo>
                    <a:pt x="8777" y="8402"/>
                    <a:pt x="8777" y="8384"/>
                    <a:pt x="8767" y="8375"/>
                  </a:cubicBezTo>
                  <a:close/>
                  <a:moveTo>
                    <a:pt x="9522" y="10508"/>
                  </a:moveTo>
                  <a:cubicBezTo>
                    <a:pt x="10078" y="10508"/>
                    <a:pt x="10628" y="10615"/>
                    <a:pt x="11170" y="10796"/>
                  </a:cubicBezTo>
                  <a:cubicBezTo>
                    <a:pt x="11189" y="10796"/>
                    <a:pt x="11343" y="10851"/>
                    <a:pt x="11488" y="10896"/>
                  </a:cubicBezTo>
                  <a:cubicBezTo>
                    <a:pt x="10372" y="10914"/>
                    <a:pt x="9266" y="10932"/>
                    <a:pt x="8151" y="10941"/>
                  </a:cubicBezTo>
                  <a:cubicBezTo>
                    <a:pt x="8269" y="10841"/>
                    <a:pt x="8378" y="10733"/>
                    <a:pt x="8504" y="10633"/>
                  </a:cubicBezTo>
                  <a:cubicBezTo>
                    <a:pt x="8846" y="10547"/>
                    <a:pt x="9185" y="10508"/>
                    <a:pt x="9522" y="10508"/>
                  </a:cubicBezTo>
                  <a:close/>
                  <a:moveTo>
                    <a:pt x="11642" y="11041"/>
                  </a:moveTo>
                  <a:cubicBezTo>
                    <a:pt x="11560" y="11050"/>
                    <a:pt x="11488" y="11068"/>
                    <a:pt x="11479" y="11068"/>
                  </a:cubicBezTo>
                  <a:cubicBezTo>
                    <a:pt x="11034" y="11195"/>
                    <a:pt x="10545" y="11286"/>
                    <a:pt x="10091" y="11340"/>
                  </a:cubicBezTo>
                  <a:cubicBezTo>
                    <a:pt x="9911" y="11360"/>
                    <a:pt x="9729" y="11375"/>
                    <a:pt x="9546" y="11375"/>
                  </a:cubicBezTo>
                  <a:cubicBezTo>
                    <a:pt x="9316" y="11375"/>
                    <a:pt x="9086" y="11352"/>
                    <a:pt x="8858" y="11286"/>
                  </a:cubicBezTo>
                  <a:cubicBezTo>
                    <a:pt x="8758" y="11259"/>
                    <a:pt x="8659" y="11222"/>
                    <a:pt x="8559" y="11168"/>
                  </a:cubicBezTo>
                  <a:cubicBezTo>
                    <a:pt x="8385" y="11110"/>
                    <a:pt x="8327" y="11081"/>
                    <a:pt x="8385" y="11081"/>
                  </a:cubicBezTo>
                  <a:cubicBezTo>
                    <a:pt x="8399" y="11081"/>
                    <a:pt x="8421" y="11083"/>
                    <a:pt x="8450" y="11086"/>
                  </a:cubicBezTo>
                  <a:cubicBezTo>
                    <a:pt x="8483" y="11060"/>
                    <a:pt x="8557" y="11052"/>
                    <a:pt x="8643" y="11052"/>
                  </a:cubicBezTo>
                  <a:cubicBezTo>
                    <a:pt x="8794" y="11052"/>
                    <a:pt x="8983" y="11077"/>
                    <a:pt x="9058" y="11077"/>
                  </a:cubicBezTo>
                  <a:cubicBezTo>
                    <a:pt x="9919" y="11068"/>
                    <a:pt x="10781" y="11050"/>
                    <a:pt x="11642" y="11041"/>
                  </a:cubicBezTo>
                  <a:close/>
                  <a:moveTo>
                    <a:pt x="842" y="11277"/>
                  </a:moveTo>
                  <a:lnTo>
                    <a:pt x="842" y="11277"/>
                  </a:lnTo>
                  <a:cubicBezTo>
                    <a:pt x="1703" y="11358"/>
                    <a:pt x="2728" y="11576"/>
                    <a:pt x="2946" y="12492"/>
                  </a:cubicBezTo>
                  <a:cubicBezTo>
                    <a:pt x="2275" y="12038"/>
                    <a:pt x="1586" y="11621"/>
                    <a:pt x="842" y="11277"/>
                  </a:cubicBezTo>
                  <a:close/>
                  <a:moveTo>
                    <a:pt x="8331" y="12189"/>
                  </a:moveTo>
                  <a:cubicBezTo>
                    <a:pt x="8745" y="12189"/>
                    <a:pt x="9146" y="12249"/>
                    <a:pt x="9547" y="12338"/>
                  </a:cubicBezTo>
                  <a:cubicBezTo>
                    <a:pt x="9030" y="12428"/>
                    <a:pt x="8514" y="12501"/>
                    <a:pt x="7997" y="12537"/>
                  </a:cubicBezTo>
                  <a:cubicBezTo>
                    <a:pt x="7877" y="12543"/>
                    <a:pt x="7456" y="12589"/>
                    <a:pt x="7131" y="12589"/>
                  </a:cubicBezTo>
                  <a:cubicBezTo>
                    <a:pt x="6987" y="12589"/>
                    <a:pt x="6863" y="12580"/>
                    <a:pt x="6791" y="12555"/>
                  </a:cubicBezTo>
                  <a:cubicBezTo>
                    <a:pt x="6827" y="12501"/>
                    <a:pt x="6863" y="12446"/>
                    <a:pt x="6909" y="12383"/>
                  </a:cubicBezTo>
                  <a:cubicBezTo>
                    <a:pt x="7271" y="12274"/>
                    <a:pt x="8069" y="12202"/>
                    <a:pt x="8169" y="12193"/>
                  </a:cubicBezTo>
                  <a:cubicBezTo>
                    <a:pt x="8223" y="12190"/>
                    <a:pt x="8277" y="12189"/>
                    <a:pt x="8331" y="12189"/>
                  </a:cubicBezTo>
                  <a:close/>
                  <a:moveTo>
                    <a:pt x="851" y="11458"/>
                  </a:moveTo>
                  <a:cubicBezTo>
                    <a:pt x="1586" y="11803"/>
                    <a:pt x="2284" y="12220"/>
                    <a:pt x="2928" y="12709"/>
                  </a:cubicBezTo>
                  <a:cubicBezTo>
                    <a:pt x="2726" y="12732"/>
                    <a:pt x="2517" y="12762"/>
                    <a:pt x="2314" y="12762"/>
                  </a:cubicBezTo>
                  <a:cubicBezTo>
                    <a:pt x="2033" y="12762"/>
                    <a:pt x="1762" y="12706"/>
                    <a:pt x="1531" y="12501"/>
                  </a:cubicBezTo>
                  <a:cubicBezTo>
                    <a:pt x="1250" y="12247"/>
                    <a:pt x="1042" y="11830"/>
                    <a:pt x="851" y="11458"/>
                  </a:cubicBezTo>
                  <a:close/>
                  <a:moveTo>
                    <a:pt x="9466" y="12465"/>
                  </a:moveTo>
                  <a:cubicBezTo>
                    <a:pt x="8944" y="12781"/>
                    <a:pt x="8374" y="12931"/>
                    <a:pt x="7789" y="12931"/>
                  </a:cubicBezTo>
                  <a:cubicBezTo>
                    <a:pt x="7418" y="12931"/>
                    <a:pt x="7040" y="12871"/>
                    <a:pt x="6664" y="12755"/>
                  </a:cubicBezTo>
                  <a:cubicBezTo>
                    <a:pt x="6682" y="12728"/>
                    <a:pt x="6700" y="12700"/>
                    <a:pt x="6718" y="12673"/>
                  </a:cubicBezTo>
                  <a:cubicBezTo>
                    <a:pt x="6830" y="12675"/>
                    <a:pt x="6941" y="12676"/>
                    <a:pt x="7052" y="12676"/>
                  </a:cubicBezTo>
                  <a:cubicBezTo>
                    <a:pt x="7864" y="12676"/>
                    <a:pt x="8668" y="12616"/>
                    <a:pt x="9466" y="12465"/>
                  </a:cubicBezTo>
                  <a:close/>
                  <a:moveTo>
                    <a:pt x="3726" y="10442"/>
                  </a:moveTo>
                  <a:cubicBezTo>
                    <a:pt x="3907" y="11295"/>
                    <a:pt x="4034" y="12165"/>
                    <a:pt x="4125" y="13045"/>
                  </a:cubicBezTo>
                  <a:cubicBezTo>
                    <a:pt x="3871" y="12691"/>
                    <a:pt x="3671" y="12310"/>
                    <a:pt x="3553" y="11884"/>
                  </a:cubicBezTo>
                  <a:cubicBezTo>
                    <a:pt x="3472" y="11594"/>
                    <a:pt x="3408" y="11295"/>
                    <a:pt x="3499" y="10996"/>
                  </a:cubicBezTo>
                  <a:cubicBezTo>
                    <a:pt x="3508" y="10950"/>
                    <a:pt x="3626" y="10633"/>
                    <a:pt x="3726" y="10442"/>
                  </a:cubicBezTo>
                  <a:close/>
                  <a:moveTo>
                    <a:pt x="3862" y="10297"/>
                  </a:moveTo>
                  <a:lnTo>
                    <a:pt x="3862" y="10297"/>
                  </a:lnTo>
                  <a:cubicBezTo>
                    <a:pt x="4025" y="10361"/>
                    <a:pt x="4388" y="11313"/>
                    <a:pt x="4442" y="11449"/>
                  </a:cubicBezTo>
                  <a:cubicBezTo>
                    <a:pt x="4687" y="12057"/>
                    <a:pt x="4587" y="12537"/>
                    <a:pt x="4279" y="13063"/>
                  </a:cubicBezTo>
                  <a:cubicBezTo>
                    <a:pt x="4179" y="12129"/>
                    <a:pt x="4034" y="11213"/>
                    <a:pt x="3862" y="10297"/>
                  </a:cubicBezTo>
                  <a:close/>
                  <a:moveTo>
                    <a:pt x="3189" y="13230"/>
                  </a:moveTo>
                  <a:cubicBezTo>
                    <a:pt x="3424" y="13230"/>
                    <a:pt x="3649" y="13260"/>
                    <a:pt x="3853" y="13335"/>
                  </a:cubicBezTo>
                  <a:cubicBezTo>
                    <a:pt x="3055" y="13399"/>
                    <a:pt x="2266" y="13471"/>
                    <a:pt x="1468" y="13535"/>
                  </a:cubicBezTo>
                  <a:cubicBezTo>
                    <a:pt x="2004" y="13400"/>
                    <a:pt x="2627" y="13230"/>
                    <a:pt x="3189" y="13230"/>
                  </a:cubicBezTo>
                  <a:close/>
                  <a:moveTo>
                    <a:pt x="3952" y="13480"/>
                  </a:moveTo>
                  <a:lnTo>
                    <a:pt x="3952" y="13480"/>
                  </a:lnTo>
                  <a:cubicBezTo>
                    <a:pt x="3510" y="13733"/>
                    <a:pt x="3021" y="13861"/>
                    <a:pt x="2529" y="13861"/>
                  </a:cubicBezTo>
                  <a:cubicBezTo>
                    <a:pt x="2175" y="13861"/>
                    <a:pt x="1819" y="13794"/>
                    <a:pt x="1477" y="13662"/>
                  </a:cubicBezTo>
                  <a:cubicBezTo>
                    <a:pt x="2302" y="13598"/>
                    <a:pt x="3127" y="13544"/>
                    <a:pt x="3952" y="13480"/>
                  </a:cubicBezTo>
                  <a:close/>
                  <a:moveTo>
                    <a:pt x="14759" y="13107"/>
                  </a:moveTo>
                  <a:cubicBezTo>
                    <a:pt x="14814" y="13107"/>
                    <a:pt x="14870" y="13107"/>
                    <a:pt x="14925" y="13108"/>
                  </a:cubicBezTo>
                  <a:cubicBezTo>
                    <a:pt x="14127" y="13417"/>
                    <a:pt x="13320" y="13707"/>
                    <a:pt x="12503" y="13952"/>
                  </a:cubicBezTo>
                  <a:cubicBezTo>
                    <a:pt x="13057" y="13253"/>
                    <a:pt x="13900" y="13107"/>
                    <a:pt x="14759" y="13107"/>
                  </a:cubicBezTo>
                  <a:close/>
                  <a:moveTo>
                    <a:pt x="15024" y="13254"/>
                  </a:moveTo>
                  <a:lnTo>
                    <a:pt x="15024" y="13254"/>
                  </a:lnTo>
                  <a:cubicBezTo>
                    <a:pt x="14689" y="13526"/>
                    <a:pt x="14335" y="13807"/>
                    <a:pt x="13972" y="13997"/>
                  </a:cubicBezTo>
                  <a:cubicBezTo>
                    <a:pt x="13688" y="14142"/>
                    <a:pt x="13387" y="14195"/>
                    <a:pt x="13081" y="14195"/>
                  </a:cubicBezTo>
                  <a:cubicBezTo>
                    <a:pt x="12872" y="14195"/>
                    <a:pt x="12660" y="14170"/>
                    <a:pt x="12449" y="14133"/>
                  </a:cubicBezTo>
                  <a:cubicBezTo>
                    <a:pt x="13311" y="13861"/>
                    <a:pt x="14172" y="13553"/>
                    <a:pt x="15024" y="13254"/>
                  </a:cubicBezTo>
                  <a:close/>
                  <a:moveTo>
                    <a:pt x="12449" y="12474"/>
                  </a:moveTo>
                  <a:lnTo>
                    <a:pt x="12449" y="12474"/>
                  </a:lnTo>
                  <a:cubicBezTo>
                    <a:pt x="12367" y="12773"/>
                    <a:pt x="12277" y="13072"/>
                    <a:pt x="12177" y="13362"/>
                  </a:cubicBezTo>
                  <a:cubicBezTo>
                    <a:pt x="12050" y="13716"/>
                    <a:pt x="11805" y="13952"/>
                    <a:pt x="11579" y="14215"/>
                  </a:cubicBezTo>
                  <a:cubicBezTo>
                    <a:pt x="11805" y="13598"/>
                    <a:pt x="12095" y="13018"/>
                    <a:pt x="12449" y="12474"/>
                  </a:cubicBezTo>
                  <a:close/>
                  <a:moveTo>
                    <a:pt x="12558" y="12120"/>
                  </a:moveTo>
                  <a:lnTo>
                    <a:pt x="12558" y="12120"/>
                  </a:lnTo>
                  <a:cubicBezTo>
                    <a:pt x="12549" y="12138"/>
                    <a:pt x="12540" y="12165"/>
                    <a:pt x="12540" y="12183"/>
                  </a:cubicBezTo>
                  <a:cubicBezTo>
                    <a:pt x="12014" y="12873"/>
                    <a:pt x="11633" y="13598"/>
                    <a:pt x="11361" y="14414"/>
                  </a:cubicBezTo>
                  <a:cubicBezTo>
                    <a:pt x="11080" y="13462"/>
                    <a:pt x="11823" y="12700"/>
                    <a:pt x="12558" y="12120"/>
                  </a:cubicBezTo>
                  <a:close/>
                  <a:moveTo>
                    <a:pt x="10436" y="13072"/>
                  </a:moveTo>
                  <a:cubicBezTo>
                    <a:pt x="10454" y="13263"/>
                    <a:pt x="10400" y="13816"/>
                    <a:pt x="10400" y="13879"/>
                  </a:cubicBezTo>
                  <a:cubicBezTo>
                    <a:pt x="10409" y="14233"/>
                    <a:pt x="10436" y="14587"/>
                    <a:pt x="10363" y="14940"/>
                  </a:cubicBezTo>
                  <a:cubicBezTo>
                    <a:pt x="10282" y="15339"/>
                    <a:pt x="9992" y="15629"/>
                    <a:pt x="9892" y="16010"/>
                  </a:cubicBezTo>
                  <a:cubicBezTo>
                    <a:pt x="9892" y="16014"/>
                    <a:pt x="9891" y="16018"/>
                    <a:pt x="9889" y="16024"/>
                  </a:cubicBezTo>
                  <a:lnTo>
                    <a:pt x="9889" y="16024"/>
                  </a:lnTo>
                  <a:cubicBezTo>
                    <a:pt x="9896" y="15988"/>
                    <a:pt x="9901" y="15952"/>
                    <a:pt x="9901" y="15910"/>
                  </a:cubicBezTo>
                  <a:cubicBezTo>
                    <a:pt x="9928" y="15684"/>
                    <a:pt x="9955" y="15457"/>
                    <a:pt x="9992" y="15230"/>
                  </a:cubicBezTo>
                  <a:cubicBezTo>
                    <a:pt x="10001" y="15235"/>
                    <a:pt x="10010" y="15237"/>
                    <a:pt x="10020" y="15237"/>
                  </a:cubicBezTo>
                  <a:cubicBezTo>
                    <a:pt x="10048" y="15237"/>
                    <a:pt x="10076" y="15217"/>
                    <a:pt x="10082" y="15176"/>
                  </a:cubicBezTo>
                  <a:cubicBezTo>
                    <a:pt x="10110" y="14886"/>
                    <a:pt x="10137" y="14605"/>
                    <a:pt x="10173" y="14314"/>
                  </a:cubicBezTo>
                  <a:cubicBezTo>
                    <a:pt x="10173" y="14305"/>
                    <a:pt x="10173" y="14305"/>
                    <a:pt x="10182" y="14296"/>
                  </a:cubicBezTo>
                  <a:cubicBezTo>
                    <a:pt x="10182" y="14287"/>
                    <a:pt x="10173" y="14287"/>
                    <a:pt x="10182" y="14287"/>
                  </a:cubicBezTo>
                  <a:cubicBezTo>
                    <a:pt x="10200" y="14151"/>
                    <a:pt x="10218" y="14024"/>
                    <a:pt x="10246" y="13888"/>
                  </a:cubicBezTo>
                  <a:cubicBezTo>
                    <a:pt x="10273" y="13752"/>
                    <a:pt x="10318" y="13616"/>
                    <a:pt x="10345" y="13480"/>
                  </a:cubicBezTo>
                  <a:lnTo>
                    <a:pt x="10354" y="13471"/>
                  </a:lnTo>
                  <a:lnTo>
                    <a:pt x="10345" y="13471"/>
                  </a:lnTo>
                  <a:cubicBezTo>
                    <a:pt x="10354" y="13435"/>
                    <a:pt x="10363" y="13399"/>
                    <a:pt x="10363" y="13362"/>
                  </a:cubicBezTo>
                  <a:cubicBezTo>
                    <a:pt x="10372" y="13299"/>
                    <a:pt x="10372" y="13263"/>
                    <a:pt x="10372" y="13235"/>
                  </a:cubicBezTo>
                  <a:cubicBezTo>
                    <a:pt x="10391" y="13181"/>
                    <a:pt x="10418" y="13127"/>
                    <a:pt x="10436" y="13072"/>
                  </a:cubicBezTo>
                  <a:close/>
                  <a:moveTo>
                    <a:pt x="10218" y="13480"/>
                  </a:moveTo>
                  <a:lnTo>
                    <a:pt x="10218" y="13480"/>
                  </a:lnTo>
                  <a:cubicBezTo>
                    <a:pt x="10091" y="13861"/>
                    <a:pt x="10010" y="14251"/>
                    <a:pt x="9973" y="14650"/>
                  </a:cubicBezTo>
                  <a:cubicBezTo>
                    <a:pt x="9847" y="15131"/>
                    <a:pt x="9792" y="15620"/>
                    <a:pt x="9783" y="16110"/>
                  </a:cubicBezTo>
                  <a:cubicBezTo>
                    <a:pt x="9611" y="15375"/>
                    <a:pt x="9656" y="14641"/>
                    <a:pt x="9973" y="13915"/>
                  </a:cubicBezTo>
                  <a:cubicBezTo>
                    <a:pt x="9992" y="13870"/>
                    <a:pt x="10110" y="13671"/>
                    <a:pt x="10218" y="13480"/>
                  </a:cubicBezTo>
                  <a:close/>
                  <a:moveTo>
                    <a:pt x="12178" y="15139"/>
                  </a:moveTo>
                  <a:cubicBezTo>
                    <a:pt x="12965" y="15139"/>
                    <a:pt x="13723" y="15377"/>
                    <a:pt x="14444" y="15802"/>
                  </a:cubicBezTo>
                  <a:cubicBezTo>
                    <a:pt x="14653" y="15919"/>
                    <a:pt x="14925" y="16037"/>
                    <a:pt x="14988" y="16119"/>
                  </a:cubicBezTo>
                  <a:cubicBezTo>
                    <a:pt x="13719" y="15666"/>
                    <a:pt x="12286" y="15566"/>
                    <a:pt x="10962" y="15348"/>
                  </a:cubicBezTo>
                  <a:cubicBezTo>
                    <a:pt x="10971" y="15339"/>
                    <a:pt x="10980" y="15330"/>
                    <a:pt x="10989" y="15321"/>
                  </a:cubicBezTo>
                  <a:cubicBezTo>
                    <a:pt x="11392" y="15198"/>
                    <a:pt x="11789" y="15139"/>
                    <a:pt x="12178" y="15139"/>
                  </a:cubicBezTo>
                  <a:close/>
                  <a:moveTo>
                    <a:pt x="11194" y="15567"/>
                  </a:moveTo>
                  <a:cubicBezTo>
                    <a:pt x="11225" y="15567"/>
                    <a:pt x="11340" y="15599"/>
                    <a:pt x="11551" y="15629"/>
                  </a:cubicBezTo>
                  <a:cubicBezTo>
                    <a:pt x="11778" y="15657"/>
                    <a:pt x="11996" y="15693"/>
                    <a:pt x="12222" y="15729"/>
                  </a:cubicBezTo>
                  <a:cubicBezTo>
                    <a:pt x="13120" y="15874"/>
                    <a:pt x="14045" y="15938"/>
                    <a:pt x="14906" y="16228"/>
                  </a:cubicBezTo>
                  <a:cubicBezTo>
                    <a:pt x="14861" y="16246"/>
                    <a:pt x="14789" y="16255"/>
                    <a:pt x="14698" y="16273"/>
                  </a:cubicBezTo>
                  <a:cubicBezTo>
                    <a:pt x="14245" y="16324"/>
                    <a:pt x="13760" y="16374"/>
                    <a:pt x="13302" y="16374"/>
                  </a:cubicBezTo>
                  <a:cubicBezTo>
                    <a:pt x="13265" y="16374"/>
                    <a:pt x="13229" y="16374"/>
                    <a:pt x="13193" y="16373"/>
                  </a:cubicBezTo>
                  <a:cubicBezTo>
                    <a:pt x="12576" y="16346"/>
                    <a:pt x="11860" y="16119"/>
                    <a:pt x="11379" y="15729"/>
                  </a:cubicBezTo>
                  <a:cubicBezTo>
                    <a:pt x="11227" y="15606"/>
                    <a:pt x="11160" y="15567"/>
                    <a:pt x="11194" y="15567"/>
                  </a:cubicBezTo>
                  <a:close/>
                  <a:moveTo>
                    <a:pt x="1314" y="16192"/>
                  </a:moveTo>
                  <a:cubicBezTo>
                    <a:pt x="1722" y="16246"/>
                    <a:pt x="2148" y="16300"/>
                    <a:pt x="2538" y="16409"/>
                  </a:cubicBezTo>
                  <a:cubicBezTo>
                    <a:pt x="3046" y="16563"/>
                    <a:pt x="3381" y="16908"/>
                    <a:pt x="3671" y="17325"/>
                  </a:cubicBezTo>
                  <a:cubicBezTo>
                    <a:pt x="2882" y="16944"/>
                    <a:pt x="2093" y="16572"/>
                    <a:pt x="1314" y="16192"/>
                  </a:cubicBezTo>
                  <a:close/>
                  <a:moveTo>
                    <a:pt x="1504" y="16464"/>
                  </a:moveTo>
                  <a:lnTo>
                    <a:pt x="1504" y="16464"/>
                  </a:lnTo>
                  <a:cubicBezTo>
                    <a:pt x="2220" y="16817"/>
                    <a:pt x="2946" y="17171"/>
                    <a:pt x="3662" y="17525"/>
                  </a:cubicBezTo>
                  <a:cubicBezTo>
                    <a:pt x="3536" y="17539"/>
                    <a:pt x="3412" y="17547"/>
                    <a:pt x="3290" y="17547"/>
                  </a:cubicBezTo>
                  <a:cubicBezTo>
                    <a:pt x="2875" y="17547"/>
                    <a:pt x="2481" y="17451"/>
                    <a:pt x="2102" y="17171"/>
                  </a:cubicBezTo>
                  <a:cubicBezTo>
                    <a:pt x="1840" y="16980"/>
                    <a:pt x="1676" y="16717"/>
                    <a:pt x="1504" y="16464"/>
                  </a:cubicBezTo>
                  <a:close/>
                  <a:moveTo>
                    <a:pt x="4333" y="15711"/>
                  </a:moveTo>
                  <a:cubicBezTo>
                    <a:pt x="4460" y="16554"/>
                    <a:pt x="4759" y="17361"/>
                    <a:pt x="5158" y="18123"/>
                  </a:cubicBezTo>
                  <a:cubicBezTo>
                    <a:pt x="4587" y="17688"/>
                    <a:pt x="4215" y="17071"/>
                    <a:pt x="4233" y="16318"/>
                  </a:cubicBezTo>
                  <a:cubicBezTo>
                    <a:pt x="4233" y="16173"/>
                    <a:pt x="4224" y="15765"/>
                    <a:pt x="4324" y="15711"/>
                  </a:cubicBezTo>
                  <a:close/>
                  <a:moveTo>
                    <a:pt x="4524" y="15956"/>
                  </a:moveTo>
                  <a:cubicBezTo>
                    <a:pt x="4623" y="16119"/>
                    <a:pt x="4714" y="16282"/>
                    <a:pt x="4823" y="16436"/>
                  </a:cubicBezTo>
                  <a:cubicBezTo>
                    <a:pt x="5022" y="16727"/>
                    <a:pt x="5267" y="17017"/>
                    <a:pt x="5376" y="17352"/>
                  </a:cubicBezTo>
                  <a:cubicBezTo>
                    <a:pt x="5430" y="17506"/>
                    <a:pt x="5494" y="17715"/>
                    <a:pt x="5467" y="17878"/>
                  </a:cubicBezTo>
                  <a:cubicBezTo>
                    <a:pt x="5434" y="18103"/>
                    <a:pt x="5400" y="18180"/>
                    <a:pt x="5365" y="18180"/>
                  </a:cubicBezTo>
                  <a:cubicBezTo>
                    <a:pt x="5313" y="18180"/>
                    <a:pt x="5258" y="18005"/>
                    <a:pt x="5204" y="17896"/>
                  </a:cubicBezTo>
                  <a:cubicBezTo>
                    <a:pt x="4895" y="17271"/>
                    <a:pt x="4687" y="16627"/>
                    <a:pt x="4524" y="15956"/>
                  </a:cubicBezTo>
                  <a:close/>
                  <a:moveTo>
                    <a:pt x="8395" y="15014"/>
                  </a:moveTo>
                  <a:cubicBezTo>
                    <a:pt x="8411" y="15014"/>
                    <a:pt x="8429" y="15030"/>
                    <a:pt x="8450" y="15067"/>
                  </a:cubicBezTo>
                  <a:cubicBezTo>
                    <a:pt x="8060" y="16255"/>
                    <a:pt x="7951" y="17425"/>
                    <a:pt x="8160" y="18640"/>
                  </a:cubicBezTo>
                  <a:cubicBezTo>
                    <a:pt x="7498" y="17661"/>
                    <a:pt x="7779" y="16745"/>
                    <a:pt x="8178" y="15693"/>
                  </a:cubicBezTo>
                  <a:cubicBezTo>
                    <a:pt x="8269" y="15442"/>
                    <a:pt x="8309" y="15014"/>
                    <a:pt x="8395" y="15014"/>
                  </a:cubicBezTo>
                  <a:close/>
                  <a:moveTo>
                    <a:pt x="8486" y="15167"/>
                  </a:moveTo>
                  <a:cubicBezTo>
                    <a:pt x="8504" y="15203"/>
                    <a:pt x="8523" y="15248"/>
                    <a:pt x="8541" y="15312"/>
                  </a:cubicBezTo>
                  <a:cubicBezTo>
                    <a:pt x="8686" y="15838"/>
                    <a:pt x="8822" y="16391"/>
                    <a:pt x="8795" y="16944"/>
                  </a:cubicBezTo>
                  <a:cubicBezTo>
                    <a:pt x="8758" y="17525"/>
                    <a:pt x="8514" y="17960"/>
                    <a:pt x="8323" y="18486"/>
                  </a:cubicBezTo>
                  <a:cubicBezTo>
                    <a:pt x="8271" y="18641"/>
                    <a:pt x="8256" y="18716"/>
                    <a:pt x="8254" y="18716"/>
                  </a:cubicBezTo>
                  <a:cubicBezTo>
                    <a:pt x="8251" y="18716"/>
                    <a:pt x="8270" y="18593"/>
                    <a:pt x="8260" y="18359"/>
                  </a:cubicBezTo>
                  <a:cubicBezTo>
                    <a:pt x="8205" y="17234"/>
                    <a:pt x="8160" y="16255"/>
                    <a:pt x="8486" y="15167"/>
                  </a:cubicBezTo>
                  <a:close/>
                  <a:moveTo>
                    <a:pt x="3456" y="18376"/>
                  </a:moveTo>
                  <a:cubicBezTo>
                    <a:pt x="4011" y="18376"/>
                    <a:pt x="4567" y="18470"/>
                    <a:pt x="5122" y="18531"/>
                  </a:cubicBezTo>
                  <a:cubicBezTo>
                    <a:pt x="4428" y="18698"/>
                    <a:pt x="3741" y="18843"/>
                    <a:pt x="3034" y="18843"/>
                  </a:cubicBezTo>
                  <a:cubicBezTo>
                    <a:pt x="2975" y="18843"/>
                    <a:pt x="2915" y="18841"/>
                    <a:pt x="2855" y="18839"/>
                  </a:cubicBezTo>
                  <a:cubicBezTo>
                    <a:pt x="2560" y="18835"/>
                    <a:pt x="2287" y="18816"/>
                    <a:pt x="2019" y="18816"/>
                  </a:cubicBezTo>
                  <a:cubicBezTo>
                    <a:pt x="1769" y="18816"/>
                    <a:pt x="1523" y="18832"/>
                    <a:pt x="1268" y="18894"/>
                  </a:cubicBezTo>
                  <a:cubicBezTo>
                    <a:pt x="1413" y="18459"/>
                    <a:pt x="3109" y="18377"/>
                    <a:pt x="3381" y="18377"/>
                  </a:cubicBezTo>
                  <a:cubicBezTo>
                    <a:pt x="3406" y="18377"/>
                    <a:pt x="3431" y="18376"/>
                    <a:pt x="3456" y="18376"/>
                  </a:cubicBezTo>
                  <a:close/>
                  <a:moveTo>
                    <a:pt x="4623" y="18848"/>
                  </a:moveTo>
                  <a:lnTo>
                    <a:pt x="4623" y="18848"/>
                  </a:lnTo>
                  <a:cubicBezTo>
                    <a:pt x="4170" y="19075"/>
                    <a:pt x="3680" y="19247"/>
                    <a:pt x="3163" y="19284"/>
                  </a:cubicBezTo>
                  <a:cubicBezTo>
                    <a:pt x="3102" y="19288"/>
                    <a:pt x="3041" y="19290"/>
                    <a:pt x="2979" y="19290"/>
                  </a:cubicBezTo>
                  <a:cubicBezTo>
                    <a:pt x="2669" y="19290"/>
                    <a:pt x="2359" y="19238"/>
                    <a:pt x="2048" y="19193"/>
                  </a:cubicBezTo>
                  <a:cubicBezTo>
                    <a:pt x="1876" y="19166"/>
                    <a:pt x="1703" y="19139"/>
                    <a:pt x="1531" y="19102"/>
                  </a:cubicBezTo>
                  <a:cubicBezTo>
                    <a:pt x="1441" y="19116"/>
                    <a:pt x="1368" y="19123"/>
                    <a:pt x="1312" y="19123"/>
                  </a:cubicBezTo>
                  <a:cubicBezTo>
                    <a:pt x="1257" y="19123"/>
                    <a:pt x="1218" y="19116"/>
                    <a:pt x="1196" y="19102"/>
                  </a:cubicBezTo>
                  <a:cubicBezTo>
                    <a:pt x="1495" y="19021"/>
                    <a:pt x="1793" y="18999"/>
                    <a:pt x="2092" y="18999"/>
                  </a:cubicBezTo>
                  <a:cubicBezTo>
                    <a:pt x="2453" y="18999"/>
                    <a:pt x="2815" y="19031"/>
                    <a:pt x="3182" y="19031"/>
                  </a:cubicBezTo>
                  <a:cubicBezTo>
                    <a:pt x="3293" y="19031"/>
                    <a:pt x="3405" y="19028"/>
                    <a:pt x="3517" y="19021"/>
                  </a:cubicBezTo>
                  <a:cubicBezTo>
                    <a:pt x="3889" y="18994"/>
                    <a:pt x="4261" y="18921"/>
                    <a:pt x="4623" y="18848"/>
                  </a:cubicBezTo>
                  <a:close/>
                  <a:moveTo>
                    <a:pt x="16285" y="18585"/>
                  </a:moveTo>
                  <a:lnTo>
                    <a:pt x="16285" y="18585"/>
                  </a:lnTo>
                  <a:cubicBezTo>
                    <a:pt x="15441" y="19048"/>
                    <a:pt x="14589" y="19492"/>
                    <a:pt x="13746" y="19946"/>
                  </a:cubicBezTo>
                  <a:cubicBezTo>
                    <a:pt x="13900" y="18740"/>
                    <a:pt x="15251" y="18649"/>
                    <a:pt x="16285" y="18585"/>
                  </a:cubicBezTo>
                  <a:close/>
                  <a:moveTo>
                    <a:pt x="16348" y="18776"/>
                  </a:moveTo>
                  <a:lnTo>
                    <a:pt x="16348" y="18776"/>
                  </a:lnTo>
                  <a:cubicBezTo>
                    <a:pt x="15804" y="19510"/>
                    <a:pt x="14970" y="19964"/>
                    <a:pt x="14054" y="20018"/>
                  </a:cubicBezTo>
                  <a:cubicBezTo>
                    <a:pt x="14816" y="19601"/>
                    <a:pt x="15587" y="19184"/>
                    <a:pt x="16348" y="18776"/>
                  </a:cubicBezTo>
                  <a:close/>
                  <a:moveTo>
                    <a:pt x="12875" y="17787"/>
                  </a:moveTo>
                  <a:cubicBezTo>
                    <a:pt x="12875" y="17987"/>
                    <a:pt x="12875" y="18205"/>
                    <a:pt x="12884" y="18277"/>
                  </a:cubicBezTo>
                  <a:cubicBezTo>
                    <a:pt x="12975" y="18876"/>
                    <a:pt x="13102" y="19429"/>
                    <a:pt x="12821" y="20009"/>
                  </a:cubicBezTo>
                  <a:cubicBezTo>
                    <a:pt x="12703" y="20245"/>
                    <a:pt x="12503" y="20526"/>
                    <a:pt x="12349" y="20744"/>
                  </a:cubicBezTo>
                  <a:cubicBezTo>
                    <a:pt x="12322" y="20789"/>
                    <a:pt x="12313" y="20816"/>
                    <a:pt x="12304" y="20843"/>
                  </a:cubicBezTo>
                  <a:cubicBezTo>
                    <a:pt x="12304" y="20825"/>
                    <a:pt x="12295" y="20798"/>
                    <a:pt x="12286" y="20771"/>
                  </a:cubicBezTo>
                  <a:cubicBezTo>
                    <a:pt x="12186" y="20508"/>
                    <a:pt x="12168" y="20163"/>
                    <a:pt x="12168" y="19891"/>
                  </a:cubicBezTo>
                  <a:cubicBezTo>
                    <a:pt x="12168" y="19456"/>
                    <a:pt x="12250" y="19021"/>
                    <a:pt x="12395" y="18604"/>
                  </a:cubicBezTo>
                  <a:cubicBezTo>
                    <a:pt x="12558" y="18341"/>
                    <a:pt x="12721" y="18060"/>
                    <a:pt x="12875" y="17787"/>
                  </a:cubicBezTo>
                  <a:close/>
                  <a:moveTo>
                    <a:pt x="12838" y="17361"/>
                  </a:moveTo>
                  <a:cubicBezTo>
                    <a:pt x="12838" y="17361"/>
                    <a:pt x="12839" y="17361"/>
                    <a:pt x="12839" y="17361"/>
                  </a:cubicBezTo>
                  <a:cubicBezTo>
                    <a:pt x="12866" y="17379"/>
                    <a:pt x="12866" y="17497"/>
                    <a:pt x="12875" y="17633"/>
                  </a:cubicBezTo>
                  <a:cubicBezTo>
                    <a:pt x="12603" y="17924"/>
                    <a:pt x="12367" y="18304"/>
                    <a:pt x="12240" y="18694"/>
                  </a:cubicBezTo>
                  <a:cubicBezTo>
                    <a:pt x="11959" y="19429"/>
                    <a:pt x="11959" y="20200"/>
                    <a:pt x="12186" y="20979"/>
                  </a:cubicBezTo>
                  <a:cubicBezTo>
                    <a:pt x="11624" y="20254"/>
                    <a:pt x="11887" y="18785"/>
                    <a:pt x="12268" y="18114"/>
                  </a:cubicBezTo>
                  <a:cubicBezTo>
                    <a:pt x="12339" y="17989"/>
                    <a:pt x="12808" y="17361"/>
                    <a:pt x="12838" y="17361"/>
                  </a:cubicBezTo>
                  <a:close/>
                  <a:moveTo>
                    <a:pt x="1696" y="20670"/>
                  </a:moveTo>
                  <a:cubicBezTo>
                    <a:pt x="2289" y="20670"/>
                    <a:pt x="3091" y="20746"/>
                    <a:pt x="3218" y="21306"/>
                  </a:cubicBezTo>
                  <a:cubicBezTo>
                    <a:pt x="2674" y="21088"/>
                    <a:pt x="2130" y="20871"/>
                    <a:pt x="1577" y="20671"/>
                  </a:cubicBezTo>
                  <a:cubicBezTo>
                    <a:pt x="1615" y="20671"/>
                    <a:pt x="1655" y="20670"/>
                    <a:pt x="1696" y="20670"/>
                  </a:cubicBezTo>
                  <a:close/>
                  <a:moveTo>
                    <a:pt x="1468" y="20771"/>
                  </a:moveTo>
                  <a:cubicBezTo>
                    <a:pt x="2003" y="20988"/>
                    <a:pt x="2538" y="21197"/>
                    <a:pt x="3073" y="21406"/>
                  </a:cubicBezTo>
                  <a:cubicBezTo>
                    <a:pt x="2879" y="21436"/>
                    <a:pt x="2659" y="21473"/>
                    <a:pt x="2456" y="21473"/>
                  </a:cubicBezTo>
                  <a:cubicBezTo>
                    <a:pt x="2300" y="21473"/>
                    <a:pt x="2154" y="21451"/>
                    <a:pt x="2039" y="21387"/>
                  </a:cubicBezTo>
                  <a:cubicBezTo>
                    <a:pt x="1821" y="21261"/>
                    <a:pt x="1613" y="21007"/>
                    <a:pt x="1468" y="20771"/>
                  </a:cubicBezTo>
                  <a:close/>
                  <a:moveTo>
                    <a:pt x="3735" y="19918"/>
                  </a:moveTo>
                  <a:cubicBezTo>
                    <a:pt x="4052" y="20372"/>
                    <a:pt x="4632" y="20608"/>
                    <a:pt x="4859" y="21115"/>
                  </a:cubicBezTo>
                  <a:cubicBezTo>
                    <a:pt x="4895" y="21215"/>
                    <a:pt x="5031" y="21959"/>
                    <a:pt x="4886" y="21986"/>
                  </a:cubicBezTo>
                  <a:cubicBezTo>
                    <a:pt x="4876" y="21988"/>
                    <a:pt x="4866" y="21989"/>
                    <a:pt x="4857" y="21989"/>
                  </a:cubicBezTo>
                  <a:cubicBezTo>
                    <a:pt x="4692" y="21989"/>
                    <a:pt x="4656" y="21697"/>
                    <a:pt x="4596" y="21560"/>
                  </a:cubicBezTo>
                  <a:cubicBezTo>
                    <a:pt x="4406" y="21134"/>
                    <a:pt x="4215" y="20698"/>
                    <a:pt x="3998" y="20281"/>
                  </a:cubicBezTo>
                  <a:cubicBezTo>
                    <a:pt x="3991" y="20268"/>
                    <a:pt x="3980" y="20259"/>
                    <a:pt x="3967" y="20259"/>
                  </a:cubicBezTo>
                  <a:cubicBezTo>
                    <a:pt x="3962" y="20259"/>
                    <a:pt x="3957" y="20261"/>
                    <a:pt x="3952" y="20263"/>
                  </a:cubicBezTo>
                  <a:cubicBezTo>
                    <a:pt x="3889" y="20154"/>
                    <a:pt x="3816" y="20045"/>
                    <a:pt x="3735" y="19946"/>
                  </a:cubicBezTo>
                  <a:cubicBezTo>
                    <a:pt x="3735" y="19937"/>
                    <a:pt x="3735" y="19928"/>
                    <a:pt x="3735" y="19918"/>
                  </a:cubicBezTo>
                  <a:close/>
                  <a:moveTo>
                    <a:pt x="3717" y="20118"/>
                  </a:moveTo>
                  <a:lnTo>
                    <a:pt x="3717" y="20118"/>
                  </a:lnTo>
                  <a:cubicBezTo>
                    <a:pt x="3816" y="20263"/>
                    <a:pt x="3916" y="20417"/>
                    <a:pt x="3998" y="20580"/>
                  </a:cubicBezTo>
                  <a:cubicBezTo>
                    <a:pt x="4007" y="20599"/>
                    <a:pt x="4025" y="20599"/>
                    <a:pt x="4043" y="20599"/>
                  </a:cubicBezTo>
                  <a:cubicBezTo>
                    <a:pt x="4233" y="21088"/>
                    <a:pt x="4451" y="21569"/>
                    <a:pt x="4669" y="22049"/>
                  </a:cubicBezTo>
                  <a:cubicBezTo>
                    <a:pt x="4197" y="21478"/>
                    <a:pt x="3671" y="20871"/>
                    <a:pt x="3717" y="20118"/>
                  </a:cubicBezTo>
                  <a:close/>
                  <a:moveTo>
                    <a:pt x="15609" y="21440"/>
                  </a:moveTo>
                  <a:cubicBezTo>
                    <a:pt x="15620" y="21440"/>
                    <a:pt x="15631" y="21441"/>
                    <a:pt x="15641" y="21442"/>
                  </a:cubicBezTo>
                  <a:cubicBezTo>
                    <a:pt x="14770" y="21786"/>
                    <a:pt x="13846" y="22077"/>
                    <a:pt x="12939" y="22240"/>
                  </a:cubicBezTo>
                  <a:cubicBezTo>
                    <a:pt x="12794" y="22267"/>
                    <a:pt x="12195" y="22349"/>
                    <a:pt x="11941" y="22394"/>
                  </a:cubicBezTo>
                  <a:cubicBezTo>
                    <a:pt x="12313" y="22258"/>
                    <a:pt x="13456" y="21696"/>
                    <a:pt x="13555" y="21669"/>
                  </a:cubicBezTo>
                  <a:cubicBezTo>
                    <a:pt x="14108" y="21505"/>
                    <a:pt x="14689" y="21496"/>
                    <a:pt x="15260" y="21478"/>
                  </a:cubicBezTo>
                  <a:cubicBezTo>
                    <a:pt x="15389" y="21470"/>
                    <a:pt x="15518" y="21440"/>
                    <a:pt x="15609" y="21440"/>
                  </a:cubicBezTo>
                  <a:close/>
                  <a:moveTo>
                    <a:pt x="4487" y="22240"/>
                  </a:moveTo>
                  <a:cubicBezTo>
                    <a:pt x="3907" y="22467"/>
                    <a:pt x="3363" y="22648"/>
                    <a:pt x="2728" y="22766"/>
                  </a:cubicBezTo>
                  <a:cubicBezTo>
                    <a:pt x="2583" y="22793"/>
                    <a:pt x="2447" y="22829"/>
                    <a:pt x="2329" y="22875"/>
                  </a:cubicBezTo>
                  <a:cubicBezTo>
                    <a:pt x="2955" y="22457"/>
                    <a:pt x="3680" y="22276"/>
                    <a:pt x="4487" y="22240"/>
                  </a:cubicBezTo>
                  <a:close/>
                  <a:moveTo>
                    <a:pt x="15704" y="21614"/>
                  </a:moveTo>
                  <a:cubicBezTo>
                    <a:pt x="15695" y="21641"/>
                    <a:pt x="15695" y="21669"/>
                    <a:pt x="15677" y="21705"/>
                  </a:cubicBezTo>
                  <a:cubicBezTo>
                    <a:pt x="15623" y="21841"/>
                    <a:pt x="15396" y="22013"/>
                    <a:pt x="15287" y="22104"/>
                  </a:cubicBezTo>
                  <a:cubicBezTo>
                    <a:pt x="14650" y="22677"/>
                    <a:pt x="13957" y="22952"/>
                    <a:pt x="13240" y="22952"/>
                  </a:cubicBezTo>
                  <a:cubicBezTo>
                    <a:pt x="12733" y="22952"/>
                    <a:pt x="12215" y="22815"/>
                    <a:pt x="11696" y="22548"/>
                  </a:cubicBezTo>
                  <a:cubicBezTo>
                    <a:pt x="13057" y="22512"/>
                    <a:pt x="14444" y="22131"/>
                    <a:pt x="15704" y="21614"/>
                  </a:cubicBezTo>
                  <a:close/>
                  <a:moveTo>
                    <a:pt x="5975" y="20961"/>
                  </a:moveTo>
                  <a:lnTo>
                    <a:pt x="5975" y="20961"/>
                  </a:lnTo>
                  <a:cubicBezTo>
                    <a:pt x="5993" y="21750"/>
                    <a:pt x="6201" y="22485"/>
                    <a:pt x="6591" y="23165"/>
                  </a:cubicBezTo>
                  <a:cubicBezTo>
                    <a:pt x="6020" y="22557"/>
                    <a:pt x="5766" y="21796"/>
                    <a:pt x="5975" y="20961"/>
                  </a:cubicBezTo>
                  <a:close/>
                  <a:moveTo>
                    <a:pt x="6101" y="20952"/>
                  </a:moveTo>
                  <a:lnTo>
                    <a:pt x="6101" y="20952"/>
                  </a:lnTo>
                  <a:cubicBezTo>
                    <a:pt x="6618" y="21650"/>
                    <a:pt x="7054" y="22421"/>
                    <a:pt x="6836" y="23292"/>
                  </a:cubicBezTo>
                  <a:cubicBezTo>
                    <a:pt x="6374" y="22584"/>
                    <a:pt x="6138" y="21796"/>
                    <a:pt x="6101" y="20952"/>
                  </a:cubicBezTo>
                  <a:close/>
                  <a:moveTo>
                    <a:pt x="4614" y="22394"/>
                  </a:moveTo>
                  <a:lnTo>
                    <a:pt x="4614" y="22394"/>
                  </a:lnTo>
                  <a:cubicBezTo>
                    <a:pt x="4079" y="23065"/>
                    <a:pt x="2900" y="23219"/>
                    <a:pt x="2003" y="23301"/>
                  </a:cubicBezTo>
                  <a:cubicBezTo>
                    <a:pt x="2411" y="22893"/>
                    <a:pt x="3018" y="22947"/>
                    <a:pt x="3535" y="22802"/>
                  </a:cubicBezTo>
                  <a:cubicBezTo>
                    <a:pt x="3907" y="22702"/>
                    <a:pt x="4261" y="22539"/>
                    <a:pt x="4614" y="22394"/>
                  </a:cubicBezTo>
                  <a:close/>
                  <a:moveTo>
                    <a:pt x="10046" y="21451"/>
                  </a:moveTo>
                  <a:lnTo>
                    <a:pt x="10046" y="21451"/>
                  </a:lnTo>
                  <a:cubicBezTo>
                    <a:pt x="10137" y="21650"/>
                    <a:pt x="10255" y="21895"/>
                    <a:pt x="10282" y="21959"/>
                  </a:cubicBezTo>
                  <a:cubicBezTo>
                    <a:pt x="10626" y="22666"/>
                    <a:pt x="10563" y="23219"/>
                    <a:pt x="10300" y="23899"/>
                  </a:cubicBezTo>
                  <a:cubicBezTo>
                    <a:pt x="10110" y="23101"/>
                    <a:pt x="10010" y="22276"/>
                    <a:pt x="10046" y="21451"/>
                  </a:cubicBezTo>
                  <a:close/>
                  <a:moveTo>
                    <a:pt x="9928" y="21224"/>
                  </a:moveTo>
                  <a:cubicBezTo>
                    <a:pt x="9928" y="21224"/>
                    <a:pt x="9937" y="21242"/>
                    <a:pt x="9955" y="21270"/>
                  </a:cubicBezTo>
                  <a:cubicBezTo>
                    <a:pt x="9955" y="21270"/>
                    <a:pt x="9946" y="21270"/>
                    <a:pt x="9946" y="21279"/>
                  </a:cubicBezTo>
                  <a:cubicBezTo>
                    <a:pt x="9901" y="22195"/>
                    <a:pt x="9946" y="23065"/>
                    <a:pt x="10137" y="23954"/>
                  </a:cubicBezTo>
                  <a:cubicBezTo>
                    <a:pt x="9910" y="23654"/>
                    <a:pt x="9765" y="23310"/>
                    <a:pt x="9720" y="22920"/>
                  </a:cubicBezTo>
                  <a:cubicBezTo>
                    <a:pt x="9701" y="22757"/>
                    <a:pt x="9701" y="21261"/>
                    <a:pt x="9928" y="21224"/>
                  </a:cubicBezTo>
                  <a:close/>
                  <a:moveTo>
                    <a:pt x="5692" y="23542"/>
                  </a:moveTo>
                  <a:cubicBezTo>
                    <a:pt x="6005" y="23542"/>
                    <a:pt x="6321" y="23568"/>
                    <a:pt x="6636" y="23591"/>
                  </a:cubicBezTo>
                  <a:cubicBezTo>
                    <a:pt x="5666" y="23908"/>
                    <a:pt x="4623" y="23845"/>
                    <a:pt x="3653" y="24189"/>
                  </a:cubicBezTo>
                  <a:cubicBezTo>
                    <a:pt x="3907" y="23954"/>
                    <a:pt x="4678" y="23664"/>
                    <a:pt x="4805" y="23636"/>
                  </a:cubicBezTo>
                  <a:cubicBezTo>
                    <a:pt x="5097" y="23565"/>
                    <a:pt x="5393" y="23542"/>
                    <a:pt x="5692" y="23542"/>
                  </a:cubicBezTo>
                  <a:close/>
                  <a:moveTo>
                    <a:pt x="6419" y="23800"/>
                  </a:moveTo>
                  <a:lnTo>
                    <a:pt x="6419" y="23800"/>
                  </a:lnTo>
                  <a:cubicBezTo>
                    <a:pt x="6101" y="23999"/>
                    <a:pt x="5766" y="24162"/>
                    <a:pt x="5394" y="24271"/>
                  </a:cubicBezTo>
                  <a:cubicBezTo>
                    <a:pt x="5222" y="24322"/>
                    <a:pt x="4524" y="24490"/>
                    <a:pt x="4037" y="24490"/>
                  </a:cubicBezTo>
                  <a:cubicBezTo>
                    <a:pt x="3832" y="24490"/>
                    <a:pt x="3665" y="24460"/>
                    <a:pt x="3590" y="24380"/>
                  </a:cubicBezTo>
                  <a:cubicBezTo>
                    <a:pt x="4496" y="24026"/>
                    <a:pt x="5485" y="24035"/>
                    <a:pt x="6419" y="23800"/>
                  </a:cubicBezTo>
                  <a:close/>
                  <a:moveTo>
                    <a:pt x="12757" y="24734"/>
                  </a:moveTo>
                  <a:cubicBezTo>
                    <a:pt x="12730" y="24761"/>
                    <a:pt x="12712" y="24788"/>
                    <a:pt x="12685" y="24815"/>
                  </a:cubicBezTo>
                  <a:cubicBezTo>
                    <a:pt x="11869" y="25196"/>
                    <a:pt x="11034" y="25559"/>
                    <a:pt x="10200" y="25894"/>
                  </a:cubicBezTo>
                  <a:cubicBezTo>
                    <a:pt x="10781" y="25051"/>
                    <a:pt x="11751" y="24734"/>
                    <a:pt x="12757" y="24734"/>
                  </a:cubicBezTo>
                  <a:close/>
                  <a:moveTo>
                    <a:pt x="12367" y="25142"/>
                  </a:moveTo>
                  <a:cubicBezTo>
                    <a:pt x="11857" y="25626"/>
                    <a:pt x="11264" y="25978"/>
                    <a:pt x="10573" y="25978"/>
                  </a:cubicBezTo>
                  <a:cubicBezTo>
                    <a:pt x="10540" y="25978"/>
                    <a:pt x="10506" y="25978"/>
                    <a:pt x="10472" y="25976"/>
                  </a:cubicBezTo>
                  <a:cubicBezTo>
                    <a:pt x="11107" y="25704"/>
                    <a:pt x="11742" y="25432"/>
                    <a:pt x="12367" y="25142"/>
                  </a:cubicBezTo>
                  <a:close/>
                  <a:moveTo>
                    <a:pt x="8378" y="1"/>
                  </a:moveTo>
                  <a:cubicBezTo>
                    <a:pt x="8364" y="1"/>
                    <a:pt x="8350" y="5"/>
                    <a:pt x="8341" y="14"/>
                  </a:cubicBezTo>
                  <a:cubicBezTo>
                    <a:pt x="8051" y="395"/>
                    <a:pt x="7643" y="703"/>
                    <a:pt x="7444" y="1148"/>
                  </a:cubicBezTo>
                  <a:cubicBezTo>
                    <a:pt x="7244" y="1610"/>
                    <a:pt x="7317" y="2154"/>
                    <a:pt x="7453" y="2626"/>
                  </a:cubicBezTo>
                  <a:cubicBezTo>
                    <a:pt x="7462" y="2644"/>
                    <a:pt x="7471" y="2653"/>
                    <a:pt x="7489" y="2662"/>
                  </a:cubicBezTo>
                  <a:cubicBezTo>
                    <a:pt x="7425" y="2816"/>
                    <a:pt x="7380" y="2961"/>
                    <a:pt x="7326" y="3106"/>
                  </a:cubicBezTo>
                  <a:cubicBezTo>
                    <a:pt x="7308" y="2553"/>
                    <a:pt x="7035" y="2018"/>
                    <a:pt x="6745" y="1511"/>
                  </a:cubicBezTo>
                  <a:cubicBezTo>
                    <a:pt x="6730" y="1487"/>
                    <a:pt x="6704" y="1476"/>
                    <a:pt x="6679" y="1476"/>
                  </a:cubicBezTo>
                  <a:cubicBezTo>
                    <a:pt x="6645" y="1476"/>
                    <a:pt x="6611" y="1496"/>
                    <a:pt x="6600" y="1538"/>
                  </a:cubicBezTo>
                  <a:cubicBezTo>
                    <a:pt x="6383" y="2336"/>
                    <a:pt x="6537" y="3197"/>
                    <a:pt x="7081" y="3832"/>
                  </a:cubicBezTo>
                  <a:cubicBezTo>
                    <a:pt x="6954" y="4213"/>
                    <a:pt x="6845" y="4594"/>
                    <a:pt x="6745" y="4984"/>
                  </a:cubicBezTo>
                  <a:lnTo>
                    <a:pt x="6709" y="4984"/>
                  </a:lnTo>
                  <a:cubicBezTo>
                    <a:pt x="6836" y="4539"/>
                    <a:pt x="6899" y="4068"/>
                    <a:pt x="6709" y="3632"/>
                  </a:cubicBezTo>
                  <a:cubicBezTo>
                    <a:pt x="6510" y="3179"/>
                    <a:pt x="6101" y="2862"/>
                    <a:pt x="5820" y="2463"/>
                  </a:cubicBezTo>
                  <a:cubicBezTo>
                    <a:pt x="5808" y="2439"/>
                    <a:pt x="5786" y="2427"/>
                    <a:pt x="5762" y="2427"/>
                  </a:cubicBezTo>
                  <a:cubicBezTo>
                    <a:pt x="5733" y="2427"/>
                    <a:pt x="5704" y="2445"/>
                    <a:pt x="5693" y="2481"/>
                  </a:cubicBezTo>
                  <a:cubicBezTo>
                    <a:pt x="5494" y="3097"/>
                    <a:pt x="5313" y="3805"/>
                    <a:pt x="5630" y="4421"/>
                  </a:cubicBezTo>
                  <a:cubicBezTo>
                    <a:pt x="5848" y="4829"/>
                    <a:pt x="6237" y="5120"/>
                    <a:pt x="6700" y="5129"/>
                  </a:cubicBezTo>
                  <a:cubicBezTo>
                    <a:pt x="6582" y="5564"/>
                    <a:pt x="6482" y="5990"/>
                    <a:pt x="6392" y="6425"/>
                  </a:cubicBezTo>
                  <a:cubicBezTo>
                    <a:pt x="6401" y="6226"/>
                    <a:pt x="6401" y="6017"/>
                    <a:pt x="6328" y="5827"/>
                  </a:cubicBezTo>
                  <a:cubicBezTo>
                    <a:pt x="6183" y="5473"/>
                    <a:pt x="5793" y="5337"/>
                    <a:pt x="5539" y="5074"/>
                  </a:cubicBezTo>
                  <a:cubicBezTo>
                    <a:pt x="5520" y="5058"/>
                    <a:pt x="5499" y="5050"/>
                    <a:pt x="5478" y="5050"/>
                  </a:cubicBezTo>
                  <a:cubicBezTo>
                    <a:pt x="5432" y="5050"/>
                    <a:pt x="5391" y="5087"/>
                    <a:pt x="5385" y="5138"/>
                  </a:cubicBezTo>
                  <a:cubicBezTo>
                    <a:pt x="5340" y="5827"/>
                    <a:pt x="5376" y="6915"/>
                    <a:pt x="6265" y="7033"/>
                  </a:cubicBezTo>
                  <a:lnTo>
                    <a:pt x="6274" y="7033"/>
                  </a:lnTo>
                  <a:cubicBezTo>
                    <a:pt x="6228" y="7269"/>
                    <a:pt x="6183" y="7513"/>
                    <a:pt x="6147" y="7749"/>
                  </a:cubicBezTo>
                  <a:cubicBezTo>
                    <a:pt x="6129" y="7758"/>
                    <a:pt x="6111" y="7767"/>
                    <a:pt x="6101" y="7776"/>
                  </a:cubicBezTo>
                  <a:cubicBezTo>
                    <a:pt x="6029" y="7804"/>
                    <a:pt x="6056" y="7912"/>
                    <a:pt x="6120" y="7931"/>
                  </a:cubicBezTo>
                  <a:cubicBezTo>
                    <a:pt x="6038" y="8447"/>
                    <a:pt x="5965" y="8964"/>
                    <a:pt x="5920" y="9490"/>
                  </a:cubicBezTo>
                  <a:cubicBezTo>
                    <a:pt x="5612" y="8729"/>
                    <a:pt x="5222" y="7994"/>
                    <a:pt x="4714" y="7368"/>
                  </a:cubicBezTo>
                  <a:cubicBezTo>
                    <a:pt x="5476" y="6389"/>
                    <a:pt x="4515" y="5156"/>
                    <a:pt x="4297" y="4149"/>
                  </a:cubicBezTo>
                  <a:cubicBezTo>
                    <a:pt x="4293" y="4119"/>
                    <a:pt x="4269" y="4105"/>
                    <a:pt x="4244" y="4105"/>
                  </a:cubicBezTo>
                  <a:cubicBezTo>
                    <a:pt x="4217" y="4105"/>
                    <a:pt x="4188" y="4121"/>
                    <a:pt x="4179" y="4149"/>
                  </a:cubicBezTo>
                  <a:cubicBezTo>
                    <a:pt x="3862" y="5002"/>
                    <a:pt x="3825" y="5954"/>
                    <a:pt x="4179" y="6770"/>
                  </a:cubicBezTo>
                  <a:cubicBezTo>
                    <a:pt x="3916" y="6525"/>
                    <a:pt x="3626" y="6307"/>
                    <a:pt x="3309" y="6126"/>
                  </a:cubicBezTo>
                  <a:cubicBezTo>
                    <a:pt x="3309" y="6095"/>
                    <a:pt x="3288" y="6070"/>
                    <a:pt x="3253" y="6070"/>
                  </a:cubicBezTo>
                  <a:cubicBezTo>
                    <a:pt x="3248" y="6070"/>
                    <a:pt x="3242" y="6071"/>
                    <a:pt x="3236" y="6072"/>
                  </a:cubicBezTo>
                  <a:lnTo>
                    <a:pt x="3227" y="6072"/>
                  </a:lnTo>
                  <a:cubicBezTo>
                    <a:pt x="3218" y="6072"/>
                    <a:pt x="3218" y="6063"/>
                    <a:pt x="3209" y="6063"/>
                  </a:cubicBezTo>
                  <a:cubicBezTo>
                    <a:pt x="3209" y="6044"/>
                    <a:pt x="3209" y="6035"/>
                    <a:pt x="3191" y="6017"/>
                  </a:cubicBezTo>
                  <a:cubicBezTo>
                    <a:pt x="2719" y="5555"/>
                    <a:pt x="2411" y="4956"/>
                    <a:pt x="1794" y="4648"/>
                  </a:cubicBezTo>
                  <a:cubicBezTo>
                    <a:pt x="1268" y="4394"/>
                    <a:pt x="670" y="4349"/>
                    <a:pt x="89" y="4313"/>
                  </a:cubicBezTo>
                  <a:cubicBezTo>
                    <a:pt x="87" y="4312"/>
                    <a:pt x="84" y="4312"/>
                    <a:pt x="81" y="4312"/>
                  </a:cubicBezTo>
                  <a:cubicBezTo>
                    <a:pt x="16" y="4312"/>
                    <a:pt x="1" y="4414"/>
                    <a:pt x="53" y="4449"/>
                  </a:cubicBezTo>
                  <a:cubicBezTo>
                    <a:pt x="688" y="4875"/>
                    <a:pt x="833" y="5682"/>
                    <a:pt x="1549" y="6063"/>
                  </a:cubicBezTo>
                  <a:cubicBezTo>
                    <a:pt x="1869" y="6228"/>
                    <a:pt x="2208" y="6309"/>
                    <a:pt x="2550" y="6309"/>
                  </a:cubicBezTo>
                  <a:cubicBezTo>
                    <a:pt x="2770" y="6309"/>
                    <a:pt x="2992" y="6275"/>
                    <a:pt x="3209" y="6208"/>
                  </a:cubicBezTo>
                  <a:cubicBezTo>
                    <a:pt x="3907" y="6661"/>
                    <a:pt x="4424" y="7260"/>
                    <a:pt x="4850" y="7931"/>
                  </a:cubicBezTo>
                  <a:cubicBezTo>
                    <a:pt x="4517" y="7682"/>
                    <a:pt x="4144" y="7596"/>
                    <a:pt x="3752" y="7596"/>
                  </a:cubicBezTo>
                  <a:cubicBezTo>
                    <a:pt x="2854" y="7596"/>
                    <a:pt x="1853" y="8049"/>
                    <a:pt x="986" y="8049"/>
                  </a:cubicBezTo>
                  <a:cubicBezTo>
                    <a:pt x="974" y="8049"/>
                    <a:pt x="963" y="8049"/>
                    <a:pt x="951" y="8049"/>
                  </a:cubicBezTo>
                  <a:cubicBezTo>
                    <a:pt x="948" y="8048"/>
                    <a:pt x="944" y="8048"/>
                    <a:pt x="941" y="8048"/>
                  </a:cubicBezTo>
                  <a:cubicBezTo>
                    <a:pt x="867" y="8048"/>
                    <a:pt x="835" y="8150"/>
                    <a:pt x="887" y="8203"/>
                  </a:cubicBezTo>
                  <a:cubicBezTo>
                    <a:pt x="1413" y="8756"/>
                    <a:pt x="2057" y="9273"/>
                    <a:pt x="2855" y="9354"/>
                  </a:cubicBezTo>
                  <a:cubicBezTo>
                    <a:pt x="2917" y="9361"/>
                    <a:pt x="2979" y="9364"/>
                    <a:pt x="3039" y="9364"/>
                  </a:cubicBezTo>
                  <a:cubicBezTo>
                    <a:pt x="3829" y="9364"/>
                    <a:pt x="4498" y="8838"/>
                    <a:pt x="5113" y="8375"/>
                  </a:cubicBezTo>
                  <a:cubicBezTo>
                    <a:pt x="5394" y="8892"/>
                    <a:pt x="5639" y="9445"/>
                    <a:pt x="5875" y="9998"/>
                  </a:cubicBezTo>
                  <a:cubicBezTo>
                    <a:pt x="5784" y="11295"/>
                    <a:pt x="5775" y="12592"/>
                    <a:pt x="5866" y="13879"/>
                  </a:cubicBezTo>
                  <a:cubicBezTo>
                    <a:pt x="5820" y="14006"/>
                    <a:pt x="5775" y="14133"/>
                    <a:pt x="5739" y="14260"/>
                  </a:cubicBezTo>
                  <a:cubicBezTo>
                    <a:pt x="5739" y="14269"/>
                    <a:pt x="5739" y="14269"/>
                    <a:pt x="5739" y="14269"/>
                  </a:cubicBezTo>
                  <a:cubicBezTo>
                    <a:pt x="5331" y="13870"/>
                    <a:pt x="4868" y="13516"/>
                    <a:pt x="4360" y="13226"/>
                  </a:cubicBezTo>
                  <a:cubicBezTo>
                    <a:pt x="4632" y="12809"/>
                    <a:pt x="4841" y="12356"/>
                    <a:pt x="4759" y="11848"/>
                  </a:cubicBezTo>
                  <a:cubicBezTo>
                    <a:pt x="4651" y="11213"/>
                    <a:pt x="4243" y="10542"/>
                    <a:pt x="3907" y="10007"/>
                  </a:cubicBezTo>
                  <a:cubicBezTo>
                    <a:pt x="3888" y="9983"/>
                    <a:pt x="3854" y="9970"/>
                    <a:pt x="3822" y="9970"/>
                  </a:cubicBezTo>
                  <a:cubicBezTo>
                    <a:pt x="3793" y="9970"/>
                    <a:pt x="3766" y="9981"/>
                    <a:pt x="3753" y="10007"/>
                  </a:cubicBezTo>
                  <a:cubicBezTo>
                    <a:pt x="3499" y="10551"/>
                    <a:pt x="3200" y="11023"/>
                    <a:pt x="3309" y="11630"/>
                  </a:cubicBezTo>
                  <a:cubicBezTo>
                    <a:pt x="3399" y="12111"/>
                    <a:pt x="3608" y="12564"/>
                    <a:pt x="3880" y="12963"/>
                  </a:cubicBezTo>
                  <a:cubicBezTo>
                    <a:pt x="3644" y="12845"/>
                    <a:pt x="3408" y="12746"/>
                    <a:pt x="3163" y="12655"/>
                  </a:cubicBezTo>
                  <a:cubicBezTo>
                    <a:pt x="3046" y="11367"/>
                    <a:pt x="1613" y="11113"/>
                    <a:pt x="561" y="11041"/>
                  </a:cubicBezTo>
                  <a:cubicBezTo>
                    <a:pt x="557" y="11041"/>
                    <a:pt x="554" y="11040"/>
                    <a:pt x="551" y="11040"/>
                  </a:cubicBezTo>
                  <a:cubicBezTo>
                    <a:pt x="475" y="11040"/>
                    <a:pt x="427" y="11135"/>
                    <a:pt x="470" y="11204"/>
                  </a:cubicBezTo>
                  <a:cubicBezTo>
                    <a:pt x="769" y="11712"/>
                    <a:pt x="1042" y="12483"/>
                    <a:pt x="1586" y="12791"/>
                  </a:cubicBezTo>
                  <a:cubicBezTo>
                    <a:pt x="1796" y="12911"/>
                    <a:pt x="2029" y="12960"/>
                    <a:pt x="2265" y="12960"/>
                  </a:cubicBezTo>
                  <a:cubicBezTo>
                    <a:pt x="2527" y="12960"/>
                    <a:pt x="2793" y="12900"/>
                    <a:pt x="3036" y="12809"/>
                  </a:cubicBezTo>
                  <a:cubicBezTo>
                    <a:pt x="3046" y="12827"/>
                    <a:pt x="3064" y="12836"/>
                    <a:pt x="3082" y="12845"/>
                  </a:cubicBezTo>
                  <a:cubicBezTo>
                    <a:pt x="3245" y="12927"/>
                    <a:pt x="3399" y="13009"/>
                    <a:pt x="3553" y="13090"/>
                  </a:cubicBezTo>
                  <a:cubicBezTo>
                    <a:pt x="3431" y="13071"/>
                    <a:pt x="3304" y="13063"/>
                    <a:pt x="3175" y="13063"/>
                  </a:cubicBezTo>
                  <a:cubicBezTo>
                    <a:pt x="2431" y="13063"/>
                    <a:pt x="1595" y="13336"/>
                    <a:pt x="969" y="13444"/>
                  </a:cubicBezTo>
                  <a:cubicBezTo>
                    <a:pt x="878" y="13453"/>
                    <a:pt x="878" y="13580"/>
                    <a:pt x="942" y="13625"/>
                  </a:cubicBezTo>
                  <a:cubicBezTo>
                    <a:pt x="1424" y="13923"/>
                    <a:pt x="1961" y="14071"/>
                    <a:pt x="2494" y="14071"/>
                  </a:cubicBezTo>
                  <a:cubicBezTo>
                    <a:pt x="3114" y="14071"/>
                    <a:pt x="3730" y="13871"/>
                    <a:pt x="4252" y="13471"/>
                  </a:cubicBezTo>
                  <a:cubicBezTo>
                    <a:pt x="4823" y="13816"/>
                    <a:pt x="5376" y="14188"/>
                    <a:pt x="5920" y="14605"/>
                  </a:cubicBezTo>
                  <a:cubicBezTo>
                    <a:pt x="6047" y="15983"/>
                    <a:pt x="6265" y="17352"/>
                    <a:pt x="6600" y="18694"/>
                  </a:cubicBezTo>
                  <a:cubicBezTo>
                    <a:pt x="6655" y="18939"/>
                    <a:pt x="6718" y="19184"/>
                    <a:pt x="6782" y="19429"/>
                  </a:cubicBezTo>
                  <a:cubicBezTo>
                    <a:pt x="6364" y="19048"/>
                    <a:pt x="5929" y="18703"/>
                    <a:pt x="5467" y="18386"/>
                  </a:cubicBezTo>
                  <a:cubicBezTo>
                    <a:pt x="6074" y="17252"/>
                    <a:pt x="4732" y="16418"/>
                    <a:pt x="4415" y="15421"/>
                  </a:cubicBezTo>
                  <a:cubicBezTo>
                    <a:pt x="4404" y="15394"/>
                    <a:pt x="4374" y="15376"/>
                    <a:pt x="4345" y="15376"/>
                  </a:cubicBezTo>
                  <a:cubicBezTo>
                    <a:pt x="4326" y="15376"/>
                    <a:pt x="4308" y="15384"/>
                    <a:pt x="4297" y="15403"/>
                  </a:cubicBezTo>
                  <a:cubicBezTo>
                    <a:pt x="3880" y="16273"/>
                    <a:pt x="4070" y="17271"/>
                    <a:pt x="4705" y="17924"/>
                  </a:cubicBezTo>
                  <a:cubicBezTo>
                    <a:pt x="4505" y="17806"/>
                    <a:pt x="4306" y="17697"/>
                    <a:pt x="4097" y="17606"/>
                  </a:cubicBezTo>
                  <a:cubicBezTo>
                    <a:pt x="4122" y="17549"/>
                    <a:pt x="4087" y="17477"/>
                    <a:pt x="4020" y="17477"/>
                  </a:cubicBezTo>
                  <a:cubicBezTo>
                    <a:pt x="4013" y="17477"/>
                    <a:pt x="4006" y="17477"/>
                    <a:pt x="3998" y="17479"/>
                  </a:cubicBezTo>
                  <a:cubicBezTo>
                    <a:pt x="3735" y="17053"/>
                    <a:pt x="3426" y="16627"/>
                    <a:pt x="2982" y="16382"/>
                  </a:cubicBezTo>
                  <a:cubicBezTo>
                    <a:pt x="2420" y="16074"/>
                    <a:pt x="1676" y="16065"/>
                    <a:pt x="1060" y="15965"/>
                  </a:cubicBezTo>
                  <a:cubicBezTo>
                    <a:pt x="1054" y="15963"/>
                    <a:pt x="1047" y="15963"/>
                    <a:pt x="1041" y="15963"/>
                  </a:cubicBezTo>
                  <a:cubicBezTo>
                    <a:pt x="965" y="15963"/>
                    <a:pt x="894" y="16061"/>
                    <a:pt x="969" y="16128"/>
                  </a:cubicBezTo>
                  <a:cubicBezTo>
                    <a:pt x="1504" y="16609"/>
                    <a:pt x="1649" y="17243"/>
                    <a:pt x="2347" y="17579"/>
                  </a:cubicBezTo>
                  <a:cubicBezTo>
                    <a:pt x="2637" y="17714"/>
                    <a:pt x="2932" y="17774"/>
                    <a:pt x="3229" y="17774"/>
                  </a:cubicBezTo>
                  <a:cubicBezTo>
                    <a:pt x="3472" y="17774"/>
                    <a:pt x="3717" y="17734"/>
                    <a:pt x="3961" y="17661"/>
                  </a:cubicBezTo>
                  <a:cubicBezTo>
                    <a:pt x="4360" y="17887"/>
                    <a:pt x="4750" y="18132"/>
                    <a:pt x="5131" y="18395"/>
                  </a:cubicBezTo>
                  <a:cubicBezTo>
                    <a:pt x="4556" y="18238"/>
                    <a:pt x="3952" y="18143"/>
                    <a:pt x="3356" y="18143"/>
                  </a:cubicBezTo>
                  <a:cubicBezTo>
                    <a:pt x="2402" y="18143"/>
                    <a:pt x="1467" y="18387"/>
                    <a:pt x="697" y="19012"/>
                  </a:cubicBezTo>
                  <a:cubicBezTo>
                    <a:pt x="633" y="19066"/>
                    <a:pt x="670" y="19193"/>
                    <a:pt x="751" y="19202"/>
                  </a:cubicBezTo>
                  <a:cubicBezTo>
                    <a:pt x="1448" y="19318"/>
                    <a:pt x="2191" y="19504"/>
                    <a:pt x="2915" y="19504"/>
                  </a:cubicBezTo>
                  <a:cubicBezTo>
                    <a:pt x="3096" y="19504"/>
                    <a:pt x="3276" y="19492"/>
                    <a:pt x="3454" y="19465"/>
                  </a:cubicBezTo>
                  <a:cubicBezTo>
                    <a:pt x="4143" y="19365"/>
                    <a:pt x="4778" y="19030"/>
                    <a:pt x="5376" y="18667"/>
                  </a:cubicBezTo>
                  <a:cubicBezTo>
                    <a:pt x="5403" y="18649"/>
                    <a:pt x="5421" y="18622"/>
                    <a:pt x="5421" y="18595"/>
                  </a:cubicBezTo>
                  <a:cubicBezTo>
                    <a:pt x="5938" y="18966"/>
                    <a:pt x="6419" y="19365"/>
                    <a:pt x="6881" y="19819"/>
                  </a:cubicBezTo>
                  <a:cubicBezTo>
                    <a:pt x="7271" y="21378"/>
                    <a:pt x="7706" y="22974"/>
                    <a:pt x="8232" y="24543"/>
                  </a:cubicBezTo>
                  <a:cubicBezTo>
                    <a:pt x="7824" y="24180"/>
                    <a:pt x="7389" y="23845"/>
                    <a:pt x="6954" y="23518"/>
                  </a:cubicBezTo>
                  <a:cubicBezTo>
                    <a:pt x="6954" y="23509"/>
                    <a:pt x="6954" y="23491"/>
                    <a:pt x="6936" y="23482"/>
                  </a:cubicBezTo>
                  <a:cubicBezTo>
                    <a:pt x="6936" y="23482"/>
                    <a:pt x="6936" y="23473"/>
                    <a:pt x="6927" y="23473"/>
                  </a:cubicBezTo>
                  <a:cubicBezTo>
                    <a:pt x="7308" y="22394"/>
                    <a:pt x="6673" y="21460"/>
                    <a:pt x="6056" y="20617"/>
                  </a:cubicBezTo>
                  <a:cubicBezTo>
                    <a:pt x="6036" y="20593"/>
                    <a:pt x="6009" y="20581"/>
                    <a:pt x="5983" y="20581"/>
                  </a:cubicBezTo>
                  <a:cubicBezTo>
                    <a:pt x="5951" y="20581"/>
                    <a:pt x="5921" y="20599"/>
                    <a:pt x="5911" y="20635"/>
                  </a:cubicBezTo>
                  <a:cubicBezTo>
                    <a:pt x="5603" y="21433"/>
                    <a:pt x="5702" y="22340"/>
                    <a:pt x="6201" y="22993"/>
                  </a:cubicBezTo>
                  <a:cubicBezTo>
                    <a:pt x="5802" y="22720"/>
                    <a:pt x="5385" y="22457"/>
                    <a:pt x="4968" y="22222"/>
                  </a:cubicBezTo>
                  <a:cubicBezTo>
                    <a:pt x="4977" y="22213"/>
                    <a:pt x="4986" y="22204"/>
                    <a:pt x="4995" y="22185"/>
                  </a:cubicBezTo>
                  <a:cubicBezTo>
                    <a:pt x="5131" y="21714"/>
                    <a:pt x="5195" y="21242"/>
                    <a:pt x="4886" y="20825"/>
                  </a:cubicBezTo>
                  <a:cubicBezTo>
                    <a:pt x="4578" y="20399"/>
                    <a:pt x="4070" y="20163"/>
                    <a:pt x="3771" y="19719"/>
                  </a:cubicBezTo>
                  <a:cubicBezTo>
                    <a:pt x="3754" y="19698"/>
                    <a:pt x="3730" y="19687"/>
                    <a:pt x="3707" y="19687"/>
                  </a:cubicBezTo>
                  <a:cubicBezTo>
                    <a:pt x="3680" y="19687"/>
                    <a:pt x="3654" y="19703"/>
                    <a:pt x="3644" y="19737"/>
                  </a:cubicBezTo>
                  <a:cubicBezTo>
                    <a:pt x="3635" y="19792"/>
                    <a:pt x="3626" y="19846"/>
                    <a:pt x="3626" y="19891"/>
                  </a:cubicBezTo>
                  <a:cubicBezTo>
                    <a:pt x="3599" y="19909"/>
                    <a:pt x="3581" y="19946"/>
                    <a:pt x="3608" y="19973"/>
                  </a:cubicBezTo>
                  <a:cubicBezTo>
                    <a:pt x="3526" y="20707"/>
                    <a:pt x="3871" y="21351"/>
                    <a:pt x="4351" y="21895"/>
                  </a:cubicBezTo>
                  <a:cubicBezTo>
                    <a:pt x="4043" y="21741"/>
                    <a:pt x="3735" y="21587"/>
                    <a:pt x="3417" y="21442"/>
                  </a:cubicBezTo>
                  <a:cubicBezTo>
                    <a:pt x="3417" y="21415"/>
                    <a:pt x="3408" y="21387"/>
                    <a:pt x="3372" y="21369"/>
                  </a:cubicBezTo>
                  <a:cubicBezTo>
                    <a:pt x="3293" y="20663"/>
                    <a:pt x="2446" y="20535"/>
                    <a:pt x="1779" y="20535"/>
                  </a:cubicBezTo>
                  <a:cubicBezTo>
                    <a:pt x="1606" y="20535"/>
                    <a:pt x="1446" y="20544"/>
                    <a:pt x="1314" y="20553"/>
                  </a:cubicBezTo>
                  <a:cubicBezTo>
                    <a:pt x="1268" y="20553"/>
                    <a:pt x="1232" y="20599"/>
                    <a:pt x="1259" y="20644"/>
                  </a:cubicBezTo>
                  <a:cubicBezTo>
                    <a:pt x="1459" y="20970"/>
                    <a:pt x="1640" y="21442"/>
                    <a:pt x="2030" y="21596"/>
                  </a:cubicBezTo>
                  <a:cubicBezTo>
                    <a:pt x="2153" y="21650"/>
                    <a:pt x="2297" y="21670"/>
                    <a:pt x="2448" y="21670"/>
                  </a:cubicBezTo>
                  <a:cubicBezTo>
                    <a:pt x="2731" y="21670"/>
                    <a:pt x="3039" y="21598"/>
                    <a:pt x="3281" y="21533"/>
                  </a:cubicBezTo>
                  <a:cubicBezTo>
                    <a:pt x="3635" y="21696"/>
                    <a:pt x="3970" y="21877"/>
                    <a:pt x="4315" y="22059"/>
                  </a:cubicBezTo>
                  <a:cubicBezTo>
                    <a:pt x="4246" y="22053"/>
                    <a:pt x="4176" y="22051"/>
                    <a:pt x="4107" y="22051"/>
                  </a:cubicBezTo>
                  <a:cubicBezTo>
                    <a:pt x="3086" y="22051"/>
                    <a:pt x="2068" y="22601"/>
                    <a:pt x="1431" y="23373"/>
                  </a:cubicBezTo>
                  <a:cubicBezTo>
                    <a:pt x="1379" y="23435"/>
                    <a:pt x="1394" y="23573"/>
                    <a:pt x="1494" y="23573"/>
                  </a:cubicBezTo>
                  <a:cubicBezTo>
                    <a:pt x="1498" y="23573"/>
                    <a:pt x="1501" y="23573"/>
                    <a:pt x="1504" y="23573"/>
                  </a:cubicBezTo>
                  <a:cubicBezTo>
                    <a:pt x="2547" y="23446"/>
                    <a:pt x="4261" y="23391"/>
                    <a:pt x="4868" y="22376"/>
                  </a:cubicBezTo>
                  <a:cubicBezTo>
                    <a:pt x="5430" y="22702"/>
                    <a:pt x="5975" y="23056"/>
                    <a:pt x="6510" y="23437"/>
                  </a:cubicBezTo>
                  <a:cubicBezTo>
                    <a:pt x="6217" y="23400"/>
                    <a:pt x="5910" y="23375"/>
                    <a:pt x="5603" y="23375"/>
                  </a:cubicBezTo>
                  <a:cubicBezTo>
                    <a:pt x="4705" y="23375"/>
                    <a:pt x="3811" y="23591"/>
                    <a:pt x="3290" y="24362"/>
                  </a:cubicBezTo>
                  <a:cubicBezTo>
                    <a:pt x="3263" y="24407"/>
                    <a:pt x="3290" y="24471"/>
                    <a:pt x="3336" y="24480"/>
                  </a:cubicBezTo>
                  <a:cubicBezTo>
                    <a:pt x="3635" y="24533"/>
                    <a:pt x="3932" y="24561"/>
                    <a:pt x="4226" y="24561"/>
                  </a:cubicBezTo>
                  <a:cubicBezTo>
                    <a:pt x="5170" y="24561"/>
                    <a:pt x="6075" y="24279"/>
                    <a:pt x="6863" y="23691"/>
                  </a:cubicBezTo>
                  <a:cubicBezTo>
                    <a:pt x="7371" y="24063"/>
                    <a:pt x="7870" y="24462"/>
                    <a:pt x="8350" y="24888"/>
                  </a:cubicBezTo>
                  <a:cubicBezTo>
                    <a:pt x="9312" y="27690"/>
                    <a:pt x="10590" y="30374"/>
                    <a:pt x="12467" y="32541"/>
                  </a:cubicBezTo>
                  <a:cubicBezTo>
                    <a:pt x="12507" y="32587"/>
                    <a:pt x="12554" y="32607"/>
                    <a:pt x="12600" y="32607"/>
                  </a:cubicBezTo>
                  <a:cubicBezTo>
                    <a:pt x="12753" y="32607"/>
                    <a:pt x="12899" y="32395"/>
                    <a:pt x="12766" y="32242"/>
                  </a:cubicBezTo>
                  <a:cubicBezTo>
                    <a:pt x="11506" y="30791"/>
                    <a:pt x="10508" y="29104"/>
                    <a:pt x="9692" y="27300"/>
                  </a:cubicBezTo>
                  <a:cubicBezTo>
                    <a:pt x="9747" y="26910"/>
                    <a:pt x="9819" y="26529"/>
                    <a:pt x="9901" y="26148"/>
                  </a:cubicBezTo>
                  <a:cubicBezTo>
                    <a:pt x="9921" y="26168"/>
                    <a:pt x="9940" y="26183"/>
                    <a:pt x="9967" y="26183"/>
                  </a:cubicBezTo>
                  <a:cubicBezTo>
                    <a:pt x="9977" y="26183"/>
                    <a:pt x="9988" y="26180"/>
                    <a:pt x="10001" y="26175"/>
                  </a:cubicBezTo>
                  <a:cubicBezTo>
                    <a:pt x="10055" y="26148"/>
                    <a:pt x="10119" y="26121"/>
                    <a:pt x="10182" y="26103"/>
                  </a:cubicBezTo>
                  <a:cubicBezTo>
                    <a:pt x="10331" y="26135"/>
                    <a:pt x="10478" y="26151"/>
                    <a:pt x="10623" y="26151"/>
                  </a:cubicBezTo>
                  <a:cubicBezTo>
                    <a:pt x="11486" y="26151"/>
                    <a:pt x="12274" y="25607"/>
                    <a:pt x="12848" y="24924"/>
                  </a:cubicBezTo>
                  <a:cubicBezTo>
                    <a:pt x="12875" y="24915"/>
                    <a:pt x="12912" y="24897"/>
                    <a:pt x="12948" y="24879"/>
                  </a:cubicBezTo>
                  <a:cubicBezTo>
                    <a:pt x="12993" y="24860"/>
                    <a:pt x="12993" y="24806"/>
                    <a:pt x="12966" y="24770"/>
                  </a:cubicBezTo>
                  <a:cubicBezTo>
                    <a:pt x="12993" y="24743"/>
                    <a:pt x="13011" y="24724"/>
                    <a:pt x="13029" y="24697"/>
                  </a:cubicBezTo>
                  <a:cubicBezTo>
                    <a:pt x="13075" y="24634"/>
                    <a:pt x="13011" y="24561"/>
                    <a:pt x="12948" y="24561"/>
                  </a:cubicBezTo>
                  <a:cubicBezTo>
                    <a:pt x="12882" y="24559"/>
                    <a:pt x="12816" y="24557"/>
                    <a:pt x="12750" y="24557"/>
                  </a:cubicBezTo>
                  <a:cubicBezTo>
                    <a:pt x="11654" y="24557"/>
                    <a:pt x="10564" y="24919"/>
                    <a:pt x="9983" y="25894"/>
                  </a:cubicBezTo>
                  <a:cubicBezTo>
                    <a:pt x="9973" y="25894"/>
                    <a:pt x="9973" y="25894"/>
                    <a:pt x="9964" y="25885"/>
                  </a:cubicBezTo>
                  <a:cubicBezTo>
                    <a:pt x="10273" y="24697"/>
                    <a:pt x="10762" y="23555"/>
                    <a:pt x="11442" y="22539"/>
                  </a:cubicBezTo>
                  <a:cubicBezTo>
                    <a:pt x="12011" y="22996"/>
                    <a:pt x="12616" y="23195"/>
                    <a:pt x="13211" y="23195"/>
                  </a:cubicBezTo>
                  <a:cubicBezTo>
                    <a:pt x="14363" y="23195"/>
                    <a:pt x="15477" y="22452"/>
                    <a:pt x="16212" y="21406"/>
                  </a:cubicBezTo>
                  <a:cubicBezTo>
                    <a:pt x="16258" y="21324"/>
                    <a:pt x="16194" y="21215"/>
                    <a:pt x="16103" y="21215"/>
                  </a:cubicBezTo>
                  <a:cubicBezTo>
                    <a:pt x="15351" y="21233"/>
                    <a:pt x="14544" y="21206"/>
                    <a:pt x="13809" y="21378"/>
                  </a:cubicBezTo>
                  <a:cubicBezTo>
                    <a:pt x="13029" y="21560"/>
                    <a:pt x="12340" y="21995"/>
                    <a:pt x="11606" y="22312"/>
                  </a:cubicBezTo>
                  <a:cubicBezTo>
                    <a:pt x="11841" y="21977"/>
                    <a:pt x="12095" y="21650"/>
                    <a:pt x="12376" y="21351"/>
                  </a:cubicBezTo>
                  <a:cubicBezTo>
                    <a:pt x="12413" y="21351"/>
                    <a:pt x="12440" y="21315"/>
                    <a:pt x="12449" y="21279"/>
                  </a:cubicBezTo>
                  <a:cubicBezTo>
                    <a:pt x="12794" y="20916"/>
                    <a:pt x="13174" y="20580"/>
                    <a:pt x="13583" y="20281"/>
                  </a:cubicBezTo>
                  <a:cubicBezTo>
                    <a:pt x="13601" y="20272"/>
                    <a:pt x="13610" y="20254"/>
                    <a:pt x="13619" y="20227"/>
                  </a:cubicBezTo>
                  <a:cubicBezTo>
                    <a:pt x="13619" y="20227"/>
                    <a:pt x="13628" y="20236"/>
                    <a:pt x="13628" y="20236"/>
                  </a:cubicBezTo>
                  <a:cubicBezTo>
                    <a:pt x="13713" y="20242"/>
                    <a:pt x="13799" y="20246"/>
                    <a:pt x="13883" y="20246"/>
                  </a:cubicBezTo>
                  <a:cubicBezTo>
                    <a:pt x="15090" y="20246"/>
                    <a:pt x="16189" y="19589"/>
                    <a:pt x="16756" y="18513"/>
                  </a:cubicBezTo>
                  <a:cubicBezTo>
                    <a:pt x="16791" y="18452"/>
                    <a:pt x="16759" y="18358"/>
                    <a:pt x="16685" y="18358"/>
                  </a:cubicBezTo>
                  <a:cubicBezTo>
                    <a:pt x="16682" y="18358"/>
                    <a:pt x="16678" y="18358"/>
                    <a:pt x="16675" y="18359"/>
                  </a:cubicBezTo>
                  <a:cubicBezTo>
                    <a:pt x="15550" y="18440"/>
                    <a:pt x="13519" y="18449"/>
                    <a:pt x="13564" y="20045"/>
                  </a:cubicBezTo>
                  <a:cubicBezTo>
                    <a:pt x="13537" y="20064"/>
                    <a:pt x="13528" y="20091"/>
                    <a:pt x="13528" y="20118"/>
                  </a:cubicBezTo>
                  <a:cubicBezTo>
                    <a:pt x="13519" y="20127"/>
                    <a:pt x="13501" y="20127"/>
                    <a:pt x="13492" y="20136"/>
                  </a:cubicBezTo>
                  <a:cubicBezTo>
                    <a:pt x="13120" y="20399"/>
                    <a:pt x="12766" y="20707"/>
                    <a:pt x="12440" y="21034"/>
                  </a:cubicBezTo>
                  <a:cubicBezTo>
                    <a:pt x="12594" y="20517"/>
                    <a:pt x="13048" y="20154"/>
                    <a:pt x="13156" y="19619"/>
                  </a:cubicBezTo>
                  <a:cubicBezTo>
                    <a:pt x="13338" y="18794"/>
                    <a:pt x="12875" y="17987"/>
                    <a:pt x="13057" y="17153"/>
                  </a:cubicBezTo>
                  <a:cubicBezTo>
                    <a:pt x="13070" y="17094"/>
                    <a:pt x="13026" y="17049"/>
                    <a:pt x="12977" y="17049"/>
                  </a:cubicBezTo>
                  <a:cubicBezTo>
                    <a:pt x="12958" y="17049"/>
                    <a:pt x="12938" y="17056"/>
                    <a:pt x="12921" y="17071"/>
                  </a:cubicBezTo>
                  <a:cubicBezTo>
                    <a:pt x="12277" y="17688"/>
                    <a:pt x="11778" y="18422"/>
                    <a:pt x="11705" y="19329"/>
                  </a:cubicBezTo>
                  <a:cubicBezTo>
                    <a:pt x="11651" y="19928"/>
                    <a:pt x="11687" y="20862"/>
                    <a:pt x="12204" y="21270"/>
                  </a:cubicBezTo>
                  <a:cubicBezTo>
                    <a:pt x="11615" y="21895"/>
                    <a:pt x="11107" y="22603"/>
                    <a:pt x="10690" y="23364"/>
                  </a:cubicBezTo>
                  <a:cubicBezTo>
                    <a:pt x="10753" y="23129"/>
                    <a:pt x="10771" y="22893"/>
                    <a:pt x="10735" y="22648"/>
                  </a:cubicBezTo>
                  <a:cubicBezTo>
                    <a:pt x="10626" y="22040"/>
                    <a:pt x="10173" y="21560"/>
                    <a:pt x="9992" y="20979"/>
                  </a:cubicBezTo>
                  <a:cubicBezTo>
                    <a:pt x="9983" y="20957"/>
                    <a:pt x="9962" y="20945"/>
                    <a:pt x="9942" y="20945"/>
                  </a:cubicBezTo>
                  <a:cubicBezTo>
                    <a:pt x="9921" y="20945"/>
                    <a:pt x="9901" y="20957"/>
                    <a:pt x="9892" y="20979"/>
                  </a:cubicBezTo>
                  <a:cubicBezTo>
                    <a:pt x="9574" y="22040"/>
                    <a:pt x="9221" y="23464"/>
                    <a:pt x="10227" y="24244"/>
                  </a:cubicBezTo>
                  <a:cubicBezTo>
                    <a:pt x="10227" y="24244"/>
                    <a:pt x="10227" y="24244"/>
                    <a:pt x="10227" y="24253"/>
                  </a:cubicBezTo>
                  <a:cubicBezTo>
                    <a:pt x="10236" y="24253"/>
                    <a:pt x="10246" y="24262"/>
                    <a:pt x="10255" y="24271"/>
                  </a:cubicBezTo>
                  <a:cubicBezTo>
                    <a:pt x="9892" y="25133"/>
                    <a:pt x="9647" y="26048"/>
                    <a:pt x="9547" y="26973"/>
                  </a:cubicBezTo>
                  <a:cubicBezTo>
                    <a:pt x="8686" y="25006"/>
                    <a:pt x="8024" y="22920"/>
                    <a:pt x="7462" y="20880"/>
                  </a:cubicBezTo>
                  <a:cubicBezTo>
                    <a:pt x="8187" y="19420"/>
                    <a:pt x="8931" y="17987"/>
                    <a:pt x="9865" y="16690"/>
                  </a:cubicBezTo>
                  <a:cubicBezTo>
                    <a:pt x="9910" y="16690"/>
                    <a:pt x="9955" y="16654"/>
                    <a:pt x="9937" y="16609"/>
                  </a:cubicBezTo>
                  <a:cubicBezTo>
                    <a:pt x="10218" y="16219"/>
                    <a:pt x="10518" y="15847"/>
                    <a:pt x="10835" y="15493"/>
                  </a:cubicBezTo>
                  <a:cubicBezTo>
                    <a:pt x="10835" y="15493"/>
                    <a:pt x="10835" y="15493"/>
                    <a:pt x="10835" y="15502"/>
                  </a:cubicBezTo>
                  <a:cubicBezTo>
                    <a:pt x="11567" y="16330"/>
                    <a:pt x="12523" y="16522"/>
                    <a:pt x="13518" y="16522"/>
                  </a:cubicBezTo>
                  <a:cubicBezTo>
                    <a:pt x="14126" y="16522"/>
                    <a:pt x="14747" y="16450"/>
                    <a:pt x="15342" y="16409"/>
                  </a:cubicBezTo>
                  <a:cubicBezTo>
                    <a:pt x="15414" y="16400"/>
                    <a:pt x="15478" y="16300"/>
                    <a:pt x="15414" y="16246"/>
                  </a:cubicBezTo>
                  <a:cubicBezTo>
                    <a:pt x="14483" y="15523"/>
                    <a:pt x="13387" y="14950"/>
                    <a:pt x="12244" y="14950"/>
                  </a:cubicBezTo>
                  <a:cubicBezTo>
                    <a:pt x="11895" y="14950"/>
                    <a:pt x="11542" y="15003"/>
                    <a:pt x="11189" y="15122"/>
                  </a:cubicBezTo>
                  <a:cubicBezTo>
                    <a:pt x="11488" y="14813"/>
                    <a:pt x="11796" y="14523"/>
                    <a:pt x="12141" y="14242"/>
                  </a:cubicBezTo>
                  <a:cubicBezTo>
                    <a:pt x="12466" y="14323"/>
                    <a:pt x="12832" y="14401"/>
                    <a:pt x="13187" y="14401"/>
                  </a:cubicBezTo>
                  <a:cubicBezTo>
                    <a:pt x="13386" y="14401"/>
                    <a:pt x="13581" y="14376"/>
                    <a:pt x="13764" y="14314"/>
                  </a:cubicBezTo>
                  <a:cubicBezTo>
                    <a:pt x="14381" y="14097"/>
                    <a:pt x="14970" y="13516"/>
                    <a:pt x="15487" y="13127"/>
                  </a:cubicBezTo>
                  <a:cubicBezTo>
                    <a:pt x="15559" y="13063"/>
                    <a:pt x="15541" y="12954"/>
                    <a:pt x="15441" y="12945"/>
                  </a:cubicBezTo>
                  <a:cubicBezTo>
                    <a:pt x="15212" y="12930"/>
                    <a:pt x="14971" y="12919"/>
                    <a:pt x="14726" y="12919"/>
                  </a:cubicBezTo>
                  <a:cubicBezTo>
                    <a:pt x="13770" y="12919"/>
                    <a:pt x="12766" y="13098"/>
                    <a:pt x="12268" y="13979"/>
                  </a:cubicBezTo>
                  <a:lnTo>
                    <a:pt x="12250" y="13979"/>
                  </a:lnTo>
                  <a:cubicBezTo>
                    <a:pt x="12213" y="14006"/>
                    <a:pt x="12177" y="14033"/>
                    <a:pt x="12141" y="14061"/>
                  </a:cubicBezTo>
                  <a:cubicBezTo>
                    <a:pt x="12123" y="14070"/>
                    <a:pt x="12114" y="14070"/>
                    <a:pt x="12095" y="14079"/>
                  </a:cubicBezTo>
                  <a:cubicBezTo>
                    <a:pt x="12068" y="14088"/>
                    <a:pt x="12050" y="14106"/>
                    <a:pt x="12041" y="14133"/>
                  </a:cubicBezTo>
                  <a:cubicBezTo>
                    <a:pt x="11832" y="14287"/>
                    <a:pt x="11633" y="14460"/>
                    <a:pt x="11442" y="14623"/>
                  </a:cubicBezTo>
                  <a:cubicBezTo>
                    <a:pt x="11442" y="14623"/>
                    <a:pt x="11442" y="14614"/>
                    <a:pt x="11433" y="14614"/>
                  </a:cubicBezTo>
                  <a:cubicBezTo>
                    <a:pt x="11705" y="14206"/>
                    <a:pt x="12104" y="13952"/>
                    <a:pt x="12304" y="13498"/>
                  </a:cubicBezTo>
                  <a:cubicBezTo>
                    <a:pt x="12531" y="12991"/>
                    <a:pt x="12649" y="12428"/>
                    <a:pt x="12812" y="11902"/>
                  </a:cubicBezTo>
                  <a:cubicBezTo>
                    <a:pt x="12826" y="11844"/>
                    <a:pt x="12771" y="11781"/>
                    <a:pt x="12716" y="11781"/>
                  </a:cubicBezTo>
                  <a:cubicBezTo>
                    <a:pt x="12702" y="11781"/>
                    <a:pt x="12688" y="11785"/>
                    <a:pt x="12676" y="11794"/>
                  </a:cubicBezTo>
                  <a:cubicBezTo>
                    <a:pt x="11796" y="12446"/>
                    <a:pt x="10590" y="13562"/>
                    <a:pt x="11316" y="14741"/>
                  </a:cubicBezTo>
                  <a:cubicBezTo>
                    <a:pt x="10835" y="15176"/>
                    <a:pt x="10409" y="15657"/>
                    <a:pt x="10010" y="16164"/>
                  </a:cubicBezTo>
                  <a:cubicBezTo>
                    <a:pt x="10164" y="15756"/>
                    <a:pt x="10463" y="15403"/>
                    <a:pt x="10545" y="14958"/>
                  </a:cubicBezTo>
                  <a:cubicBezTo>
                    <a:pt x="10672" y="14251"/>
                    <a:pt x="10490" y="13526"/>
                    <a:pt x="10617" y="12818"/>
                  </a:cubicBezTo>
                  <a:cubicBezTo>
                    <a:pt x="10629" y="12759"/>
                    <a:pt x="10591" y="12723"/>
                    <a:pt x="10547" y="12723"/>
                  </a:cubicBezTo>
                  <a:cubicBezTo>
                    <a:pt x="10524" y="12723"/>
                    <a:pt x="10500" y="12733"/>
                    <a:pt x="10481" y="12755"/>
                  </a:cubicBezTo>
                  <a:cubicBezTo>
                    <a:pt x="9656" y="13897"/>
                    <a:pt x="9176" y="15176"/>
                    <a:pt x="9747" y="16518"/>
                  </a:cubicBezTo>
                  <a:cubicBezTo>
                    <a:pt x="9275" y="17171"/>
                    <a:pt x="8849" y="17860"/>
                    <a:pt x="8468" y="18567"/>
                  </a:cubicBezTo>
                  <a:cubicBezTo>
                    <a:pt x="8631" y="18023"/>
                    <a:pt x="8922" y="17543"/>
                    <a:pt x="8949" y="16944"/>
                  </a:cubicBezTo>
                  <a:cubicBezTo>
                    <a:pt x="8976" y="16155"/>
                    <a:pt x="8722" y="15384"/>
                    <a:pt x="8459" y="14650"/>
                  </a:cubicBezTo>
                  <a:cubicBezTo>
                    <a:pt x="8449" y="14625"/>
                    <a:pt x="8421" y="14609"/>
                    <a:pt x="8396" y="14609"/>
                  </a:cubicBezTo>
                  <a:cubicBezTo>
                    <a:pt x="8374" y="14609"/>
                    <a:pt x="8354" y="14621"/>
                    <a:pt x="8350" y="14650"/>
                  </a:cubicBezTo>
                  <a:cubicBezTo>
                    <a:pt x="8033" y="16201"/>
                    <a:pt x="6863" y="17515"/>
                    <a:pt x="8187" y="18948"/>
                  </a:cubicBezTo>
                  <a:cubicBezTo>
                    <a:pt x="8196" y="18966"/>
                    <a:pt x="8205" y="18966"/>
                    <a:pt x="8214" y="18975"/>
                  </a:cubicBezTo>
                  <a:cubicBezTo>
                    <a:pt x="8223" y="18984"/>
                    <a:pt x="8223" y="18994"/>
                    <a:pt x="8223" y="18994"/>
                  </a:cubicBezTo>
                  <a:cubicBezTo>
                    <a:pt x="8223" y="19003"/>
                    <a:pt x="8223" y="19003"/>
                    <a:pt x="8223" y="19012"/>
                  </a:cubicBezTo>
                  <a:cubicBezTo>
                    <a:pt x="7942" y="19556"/>
                    <a:pt x="7670" y="20109"/>
                    <a:pt x="7407" y="20662"/>
                  </a:cubicBezTo>
                  <a:cubicBezTo>
                    <a:pt x="7217" y="19973"/>
                    <a:pt x="7035" y="19293"/>
                    <a:pt x="6863" y="18622"/>
                  </a:cubicBezTo>
                  <a:cubicBezTo>
                    <a:pt x="6455" y="17053"/>
                    <a:pt x="6210" y="15457"/>
                    <a:pt x="6092" y="13870"/>
                  </a:cubicBezTo>
                  <a:cubicBezTo>
                    <a:pt x="6247" y="13516"/>
                    <a:pt x="6410" y="13190"/>
                    <a:pt x="6600" y="12873"/>
                  </a:cubicBezTo>
                  <a:cubicBezTo>
                    <a:pt x="7000" y="13044"/>
                    <a:pt x="7419" y="13125"/>
                    <a:pt x="7836" y="13125"/>
                  </a:cubicBezTo>
                  <a:cubicBezTo>
                    <a:pt x="8589" y="13125"/>
                    <a:pt x="9336" y="12859"/>
                    <a:pt x="9955" y="12374"/>
                  </a:cubicBezTo>
                  <a:cubicBezTo>
                    <a:pt x="10019" y="12329"/>
                    <a:pt x="9983" y="12220"/>
                    <a:pt x="9910" y="12202"/>
                  </a:cubicBezTo>
                  <a:cubicBezTo>
                    <a:pt x="9393" y="12069"/>
                    <a:pt x="8871" y="11994"/>
                    <a:pt x="8344" y="11994"/>
                  </a:cubicBezTo>
                  <a:cubicBezTo>
                    <a:pt x="8114" y="11994"/>
                    <a:pt x="7884" y="12008"/>
                    <a:pt x="7652" y="12038"/>
                  </a:cubicBezTo>
                  <a:cubicBezTo>
                    <a:pt x="7489" y="12057"/>
                    <a:pt x="7289" y="12075"/>
                    <a:pt x="7099" y="12111"/>
                  </a:cubicBezTo>
                  <a:cubicBezTo>
                    <a:pt x="7398" y="11721"/>
                    <a:pt x="7716" y="11349"/>
                    <a:pt x="8078" y="11014"/>
                  </a:cubicBezTo>
                  <a:cubicBezTo>
                    <a:pt x="8078" y="11032"/>
                    <a:pt x="8078" y="11050"/>
                    <a:pt x="8096" y="11068"/>
                  </a:cubicBezTo>
                  <a:cubicBezTo>
                    <a:pt x="8555" y="11438"/>
                    <a:pt x="9067" y="11561"/>
                    <a:pt x="9600" y="11561"/>
                  </a:cubicBezTo>
                  <a:cubicBezTo>
                    <a:pt x="10426" y="11561"/>
                    <a:pt x="11301" y="11264"/>
                    <a:pt x="12095" y="11132"/>
                  </a:cubicBezTo>
                  <a:cubicBezTo>
                    <a:pt x="12159" y="11123"/>
                    <a:pt x="12168" y="11023"/>
                    <a:pt x="12114" y="10996"/>
                  </a:cubicBezTo>
                  <a:cubicBezTo>
                    <a:pt x="11300" y="10623"/>
                    <a:pt x="10449" y="10345"/>
                    <a:pt x="9578" y="10345"/>
                  </a:cubicBezTo>
                  <a:cubicBezTo>
                    <a:pt x="9303" y="10345"/>
                    <a:pt x="9027" y="10373"/>
                    <a:pt x="8749" y="10433"/>
                  </a:cubicBezTo>
                  <a:cubicBezTo>
                    <a:pt x="9003" y="10243"/>
                    <a:pt x="9257" y="10053"/>
                    <a:pt x="9529" y="9871"/>
                  </a:cubicBezTo>
                  <a:cubicBezTo>
                    <a:pt x="9790" y="9964"/>
                    <a:pt x="10046" y="10006"/>
                    <a:pt x="10293" y="10006"/>
                  </a:cubicBezTo>
                  <a:cubicBezTo>
                    <a:pt x="11383" y="10006"/>
                    <a:pt x="12314" y="9183"/>
                    <a:pt x="12757" y="8148"/>
                  </a:cubicBezTo>
                  <a:cubicBezTo>
                    <a:pt x="12785" y="8085"/>
                    <a:pt x="12748" y="7994"/>
                    <a:pt x="12667" y="7994"/>
                  </a:cubicBezTo>
                  <a:cubicBezTo>
                    <a:pt x="11424" y="8012"/>
                    <a:pt x="9828" y="8194"/>
                    <a:pt x="9475" y="9626"/>
                  </a:cubicBezTo>
                  <a:cubicBezTo>
                    <a:pt x="9475" y="9644"/>
                    <a:pt x="9475" y="9644"/>
                    <a:pt x="9484" y="9654"/>
                  </a:cubicBezTo>
                  <a:lnTo>
                    <a:pt x="9466" y="9663"/>
                  </a:lnTo>
                  <a:cubicBezTo>
                    <a:pt x="9438" y="9681"/>
                    <a:pt x="9420" y="9708"/>
                    <a:pt x="9420" y="9735"/>
                  </a:cubicBezTo>
                  <a:cubicBezTo>
                    <a:pt x="9112" y="9898"/>
                    <a:pt x="8822" y="10080"/>
                    <a:pt x="8532" y="10288"/>
                  </a:cubicBezTo>
                  <a:cubicBezTo>
                    <a:pt x="8668" y="10134"/>
                    <a:pt x="8777" y="9971"/>
                    <a:pt x="8849" y="9790"/>
                  </a:cubicBezTo>
                  <a:cubicBezTo>
                    <a:pt x="9030" y="9300"/>
                    <a:pt x="8958" y="8710"/>
                    <a:pt x="8913" y="8203"/>
                  </a:cubicBezTo>
                  <a:cubicBezTo>
                    <a:pt x="8906" y="8159"/>
                    <a:pt x="8870" y="8128"/>
                    <a:pt x="8830" y="8128"/>
                  </a:cubicBezTo>
                  <a:cubicBezTo>
                    <a:pt x="8812" y="8128"/>
                    <a:pt x="8793" y="8134"/>
                    <a:pt x="8777" y="8148"/>
                  </a:cubicBezTo>
                  <a:cubicBezTo>
                    <a:pt x="8432" y="8493"/>
                    <a:pt x="7969" y="8846"/>
                    <a:pt x="7833" y="9336"/>
                  </a:cubicBezTo>
                  <a:cubicBezTo>
                    <a:pt x="7697" y="9790"/>
                    <a:pt x="7770" y="10325"/>
                    <a:pt x="7951" y="10760"/>
                  </a:cubicBezTo>
                  <a:cubicBezTo>
                    <a:pt x="7453" y="11213"/>
                    <a:pt x="7008" y="11730"/>
                    <a:pt x="6646" y="12301"/>
                  </a:cubicBezTo>
                  <a:cubicBezTo>
                    <a:pt x="6546" y="12374"/>
                    <a:pt x="6473" y="12465"/>
                    <a:pt x="6437" y="12592"/>
                  </a:cubicBezTo>
                  <a:cubicBezTo>
                    <a:pt x="6437" y="12610"/>
                    <a:pt x="6437" y="12619"/>
                    <a:pt x="6437" y="12628"/>
                  </a:cubicBezTo>
                  <a:cubicBezTo>
                    <a:pt x="6301" y="12873"/>
                    <a:pt x="6174" y="13117"/>
                    <a:pt x="6065" y="13371"/>
                  </a:cubicBezTo>
                  <a:cubicBezTo>
                    <a:pt x="5975" y="11549"/>
                    <a:pt x="6065" y="9726"/>
                    <a:pt x="6328" y="7922"/>
                  </a:cubicBezTo>
                  <a:cubicBezTo>
                    <a:pt x="6918" y="7876"/>
                    <a:pt x="7407" y="7931"/>
                    <a:pt x="7933" y="7550"/>
                  </a:cubicBezTo>
                  <a:cubicBezTo>
                    <a:pt x="8568" y="7087"/>
                    <a:pt x="9030" y="6353"/>
                    <a:pt x="9493" y="5727"/>
                  </a:cubicBezTo>
                  <a:cubicBezTo>
                    <a:pt x="9529" y="5682"/>
                    <a:pt x="9475" y="5600"/>
                    <a:pt x="9420" y="5600"/>
                  </a:cubicBezTo>
                  <a:cubicBezTo>
                    <a:pt x="8187" y="5673"/>
                    <a:pt x="7008" y="6326"/>
                    <a:pt x="6410" y="7396"/>
                  </a:cubicBezTo>
                  <a:cubicBezTo>
                    <a:pt x="6537" y="6634"/>
                    <a:pt x="6691" y="5863"/>
                    <a:pt x="6881" y="5101"/>
                  </a:cubicBezTo>
                  <a:cubicBezTo>
                    <a:pt x="7507" y="5020"/>
                    <a:pt x="8051" y="5002"/>
                    <a:pt x="8604" y="4675"/>
                  </a:cubicBezTo>
                  <a:cubicBezTo>
                    <a:pt x="9094" y="4385"/>
                    <a:pt x="9466" y="3977"/>
                    <a:pt x="9847" y="3569"/>
                  </a:cubicBezTo>
                  <a:cubicBezTo>
                    <a:pt x="9874" y="3560"/>
                    <a:pt x="9910" y="3542"/>
                    <a:pt x="9937" y="3533"/>
                  </a:cubicBezTo>
                  <a:cubicBezTo>
                    <a:pt x="9973" y="3515"/>
                    <a:pt x="9983" y="3478"/>
                    <a:pt x="9964" y="3451"/>
                  </a:cubicBezTo>
                  <a:cubicBezTo>
                    <a:pt x="9983" y="3424"/>
                    <a:pt x="10001" y="3406"/>
                    <a:pt x="10028" y="3379"/>
                  </a:cubicBezTo>
                  <a:cubicBezTo>
                    <a:pt x="10064" y="3333"/>
                    <a:pt x="10037" y="3261"/>
                    <a:pt x="9973" y="3261"/>
                  </a:cubicBezTo>
                  <a:cubicBezTo>
                    <a:pt x="8867" y="3270"/>
                    <a:pt x="7670" y="3496"/>
                    <a:pt x="7063" y="4403"/>
                  </a:cubicBezTo>
                  <a:cubicBezTo>
                    <a:pt x="7108" y="4231"/>
                    <a:pt x="7153" y="4059"/>
                    <a:pt x="7199" y="3895"/>
                  </a:cubicBezTo>
                  <a:cubicBezTo>
                    <a:pt x="7244" y="3877"/>
                    <a:pt x="7271" y="3832"/>
                    <a:pt x="7235" y="3787"/>
                  </a:cubicBezTo>
                  <a:cubicBezTo>
                    <a:pt x="7235" y="3787"/>
                    <a:pt x="7235" y="3778"/>
                    <a:pt x="7235" y="3778"/>
                  </a:cubicBezTo>
                  <a:cubicBezTo>
                    <a:pt x="7344" y="3415"/>
                    <a:pt x="7453" y="3052"/>
                    <a:pt x="7570" y="2689"/>
                  </a:cubicBezTo>
                  <a:cubicBezTo>
                    <a:pt x="7580" y="2680"/>
                    <a:pt x="7570" y="2671"/>
                    <a:pt x="7570" y="2662"/>
                  </a:cubicBezTo>
                  <a:cubicBezTo>
                    <a:pt x="7570" y="2653"/>
                    <a:pt x="7570" y="2653"/>
                    <a:pt x="7580" y="2653"/>
                  </a:cubicBezTo>
                  <a:cubicBezTo>
                    <a:pt x="8650" y="2553"/>
                    <a:pt x="10200" y="2445"/>
                    <a:pt x="10400" y="1102"/>
                  </a:cubicBezTo>
                  <a:cubicBezTo>
                    <a:pt x="10408" y="1055"/>
                    <a:pt x="10373" y="1000"/>
                    <a:pt x="10322" y="1000"/>
                  </a:cubicBezTo>
                  <a:cubicBezTo>
                    <a:pt x="10315" y="1000"/>
                    <a:pt x="10307" y="1001"/>
                    <a:pt x="10300" y="1003"/>
                  </a:cubicBezTo>
                  <a:cubicBezTo>
                    <a:pt x="9837" y="1157"/>
                    <a:pt x="9321" y="1112"/>
                    <a:pt x="8849" y="1211"/>
                  </a:cubicBezTo>
                  <a:cubicBezTo>
                    <a:pt x="8831" y="767"/>
                    <a:pt x="8695" y="377"/>
                    <a:pt x="8414" y="14"/>
                  </a:cubicBezTo>
                  <a:cubicBezTo>
                    <a:pt x="8405" y="5"/>
                    <a:pt x="8391" y="1"/>
                    <a:pt x="8378" y="1"/>
                  </a:cubicBezTo>
                  <a:close/>
                </a:path>
              </a:pathLst>
            </a:custGeom>
            <a:solidFill>
              <a:srgbClr val="CFBC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43"/>
            <p:cNvSpPr/>
            <p:nvPr/>
          </p:nvSpPr>
          <p:spPr>
            <a:xfrm flipH="1" rot="-2181785">
              <a:off x="8014943" y="4168262"/>
              <a:ext cx="915007" cy="1776776"/>
            </a:xfrm>
            <a:custGeom>
              <a:rect b="b" l="l" r="r" t="t"/>
              <a:pathLst>
                <a:path extrusionOk="0" h="32607" w="16792">
                  <a:moveTo>
                    <a:pt x="8495" y="295"/>
                  </a:moveTo>
                  <a:cubicBezTo>
                    <a:pt x="8650" y="495"/>
                    <a:pt x="8713" y="1021"/>
                    <a:pt x="8731" y="1238"/>
                  </a:cubicBezTo>
                  <a:cubicBezTo>
                    <a:pt x="8586" y="1275"/>
                    <a:pt x="8450" y="1329"/>
                    <a:pt x="8323" y="1402"/>
                  </a:cubicBezTo>
                  <a:cubicBezTo>
                    <a:pt x="8305" y="1411"/>
                    <a:pt x="8296" y="1420"/>
                    <a:pt x="8278" y="1429"/>
                  </a:cubicBezTo>
                  <a:cubicBezTo>
                    <a:pt x="8323" y="1048"/>
                    <a:pt x="8396" y="667"/>
                    <a:pt x="8495" y="295"/>
                  </a:cubicBezTo>
                  <a:close/>
                  <a:moveTo>
                    <a:pt x="10218" y="1193"/>
                  </a:moveTo>
                  <a:lnTo>
                    <a:pt x="10218" y="1193"/>
                  </a:lnTo>
                  <a:cubicBezTo>
                    <a:pt x="10209" y="1211"/>
                    <a:pt x="10209" y="1220"/>
                    <a:pt x="10200" y="1238"/>
                  </a:cubicBezTo>
                  <a:cubicBezTo>
                    <a:pt x="9402" y="1601"/>
                    <a:pt x="8595" y="1937"/>
                    <a:pt x="7815" y="2327"/>
                  </a:cubicBezTo>
                  <a:cubicBezTo>
                    <a:pt x="8006" y="1755"/>
                    <a:pt x="8468" y="1429"/>
                    <a:pt x="9103" y="1347"/>
                  </a:cubicBezTo>
                  <a:cubicBezTo>
                    <a:pt x="9484" y="1302"/>
                    <a:pt x="9847" y="1293"/>
                    <a:pt x="10218" y="1193"/>
                  </a:cubicBezTo>
                  <a:close/>
                  <a:moveTo>
                    <a:pt x="10155" y="1393"/>
                  </a:moveTo>
                  <a:lnTo>
                    <a:pt x="10155" y="1393"/>
                  </a:lnTo>
                  <a:cubicBezTo>
                    <a:pt x="9819" y="2236"/>
                    <a:pt x="8767" y="2336"/>
                    <a:pt x="7906" y="2417"/>
                  </a:cubicBezTo>
                  <a:cubicBezTo>
                    <a:pt x="8668" y="2091"/>
                    <a:pt x="9402" y="1737"/>
                    <a:pt x="10155" y="1393"/>
                  </a:cubicBezTo>
                  <a:close/>
                  <a:moveTo>
                    <a:pt x="8374" y="214"/>
                  </a:moveTo>
                  <a:cubicBezTo>
                    <a:pt x="8375" y="214"/>
                    <a:pt x="8376" y="214"/>
                    <a:pt x="8378" y="214"/>
                  </a:cubicBezTo>
                  <a:cubicBezTo>
                    <a:pt x="8405" y="214"/>
                    <a:pt x="8423" y="232"/>
                    <a:pt x="8441" y="241"/>
                  </a:cubicBezTo>
                  <a:cubicBezTo>
                    <a:pt x="8278" y="667"/>
                    <a:pt x="8169" y="1093"/>
                    <a:pt x="8124" y="1547"/>
                  </a:cubicBezTo>
                  <a:cubicBezTo>
                    <a:pt x="7861" y="1773"/>
                    <a:pt x="7706" y="2091"/>
                    <a:pt x="7688" y="2435"/>
                  </a:cubicBezTo>
                  <a:cubicBezTo>
                    <a:pt x="7643" y="2435"/>
                    <a:pt x="7607" y="2445"/>
                    <a:pt x="7570" y="2445"/>
                  </a:cubicBezTo>
                  <a:cubicBezTo>
                    <a:pt x="7543" y="2200"/>
                    <a:pt x="7498" y="1955"/>
                    <a:pt x="7516" y="1701"/>
                  </a:cubicBezTo>
                  <a:cubicBezTo>
                    <a:pt x="7534" y="1248"/>
                    <a:pt x="7752" y="939"/>
                    <a:pt x="8033" y="595"/>
                  </a:cubicBezTo>
                  <a:cubicBezTo>
                    <a:pt x="8096" y="523"/>
                    <a:pt x="8282" y="214"/>
                    <a:pt x="8374" y="214"/>
                  </a:cubicBezTo>
                  <a:close/>
                  <a:moveTo>
                    <a:pt x="6827" y="1991"/>
                  </a:moveTo>
                  <a:lnTo>
                    <a:pt x="6827" y="1991"/>
                  </a:lnTo>
                  <a:cubicBezTo>
                    <a:pt x="7063" y="2454"/>
                    <a:pt x="7226" y="2943"/>
                    <a:pt x="7144" y="3460"/>
                  </a:cubicBezTo>
                  <a:cubicBezTo>
                    <a:pt x="7063" y="2961"/>
                    <a:pt x="6963" y="2472"/>
                    <a:pt x="6827" y="1991"/>
                  </a:cubicBezTo>
                  <a:close/>
                  <a:moveTo>
                    <a:pt x="6700" y="1882"/>
                  </a:moveTo>
                  <a:cubicBezTo>
                    <a:pt x="6818" y="2417"/>
                    <a:pt x="6954" y="2943"/>
                    <a:pt x="7045" y="3478"/>
                  </a:cubicBezTo>
                  <a:cubicBezTo>
                    <a:pt x="6754" y="2989"/>
                    <a:pt x="6627" y="2454"/>
                    <a:pt x="6700" y="1882"/>
                  </a:cubicBezTo>
                  <a:close/>
                  <a:moveTo>
                    <a:pt x="5793" y="2662"/>
                  </a:moveTo>
                  <a:cubicBezTo>
                    <a:pt x="6228" y="3224"/>
                    <a:pt x="6745" y="3678"/>
                    <a:pt x="6691" y="4476"/>
                  </a:cubicBezTo>
                  <a:cubicBezTo>
                    <a:pt x="6676" y="4687"/>
                    <a:pt x="6650" y="4766"/>
                    <a:pt x="6617" y="4766"/>
                  </a:cubicBezTo>
                  <a:cubicBezTo>
                    <a:pt x="6531" y="4766"/>
                    <a:pt x="6403" y="4203"/>
                    <a:pt x="6337" y="4031"/>
                  </a:cubicBezTo>
                  <a:cubicBezTo>
                    <a:pt x="6165" y="3596"/>
                    <a:pt x="5993" y="3161"/>
                    <a:pt x="5820" y="2726"/>
                  </a:cubicBezTo>
                  <a:cubicBezTo>
                    <a:pt x="5811" y="2707"/>
                    <a:pt x="5802" y="2698"/>
                    <a:pt x="5784" y="2689"/>
                  </a:cubicBezTo>
                  <a:cubicBezTo>
                    <a:pt x="5784" y="2680"/>
                    <a:pt x="5793" y="2671"/>
                    <a:pt x="5793" y="2662"/>
                  </a:cubicBezTo>
                  <a:close/>
                  <a:moveTo>
                    <a:pt x="9705" y="3420"/>
                  </a:moveTo>
                  <a:cubicBezTo>
                    <a:pt x="9745" y="3420"/>
                    <a:pt x="9771" y="3424"/>
                    <a:pt x="9774" y="3433"/>
                  </a:cubicBezTo>
                  <a:cubicBezTo>
                    <a:pt x="9783" y="3433"/>
                    <a:pt x="9783" y="3442"/>
                    <a:pt x="9774" y="3451"/>
                  </a:cubicBezTo>
                  <a:cubicBezTo>
                    <a:pt x="8867" y="3841"/>
                    <a:pt x="7788" y="4158"/>
                    <a:pt x="7017" y="4802"/>
                  </a:cubicBezTo>
                  <a:cubicBezTo>
                    <a:pt x="7235" y="4385"/>
                    <a:pt x="7543" y="4031"/>
                    <a:pt x="7979" y="3805"/>
                  </a:cubicBezTo>
                  <a:cubicBezTo>
                    <a:pt x="8278" y="3651"/>
                    <a:pt x="8613" y="3560"/>
                    <a:pt x="8949" y="3505"/>
                  </a:cubicBezTo>
                  <a:lnTo>
                    <a:pt x="8949" y="3505"/>
                  </a:lnTo>
                  <a:cubicBezTo>
                    <a:pt x="8948" y="3506"/>
                    <a:pt x="8949" y="3506"/>
                    <a:pt x="8950" y="3506"/>
                  </a:cubicBezTo>
                  <a:cubicBezTo>
                    <a:pt x="8978" y="3506"/>
                    <a:pt x="9511" y="3420"/>
                    <a:pt x="9705" y="3420"/>
                  </a:cubicBezTo>
                  <a:close/>
                  <a:moveTo>
                    <a:pt x="9611" y="3669"/>
                  </a:moveTo>
                  <a:lnTo>
                    <a:pt x="9611" y="3669"/>
                  </a:lnTo>
                  <a:cubicBezTo>
                    <a:pt x="9302" y="3959"/>
                    <a:pt x="8677" y="4403"/>
                    <a:pt x="8595" y="4449"/>
                  </a:cubicBezTo>
                  <a:cubicBezTo>
                    <a:pt x="8105" y="4757"/>
                    <a:pt x="7607" y="4811"/>
                    <a:pt x="7063" y="4884"/>
                  </a:cubicBezTo>
                  <a:cubicBezTo>
                    <a:pt x="7779" y="4331"/>
                    <a:pt x="8758" y="4004"/>
                    <a:pt x="9611" y="3669"/>
                  </a:cubicBezTo>
                  <a:close/>
                  <a:moveTo>
                    <a:pt x="5748" y="2853"/>
                  </a:moveTo>
                  <a:lnTo>
                    <a:pt x="5748" y="2853"/>
                  </a:lnTo>
                  <a:cubicBezTo>
                    <a:pt x="6038" y="3560"/>
                    <a:pt x="6328" y="4258"/>
                    <a:pt x="6600" y="4965"/>
                  </a:cubicBezTo>
                  <a:cubicBezTo>
                    <a:pt x="5639" y="4802"/>
                    <a:pt x="5576" y="3696"/>
                    <a:pt x="5748" y="2853"/>
                  </a:cubicBezTo>
                  <a:close/>
                  <a:moveTo>
                    <a:pt x="643" y="4512"/>
                  </a:moveTo>
                  <a:lnTo>
                    <a:pt x="643" y="4512"/>
                  </a:lnTo>
                  <a:cubicBezTo>
                    <a:pt x="1078" y="4557"/>
                    <a:pt x="1513" y="4648"/>
                    <a:pt x="1885" y="4875"/>
                  </a:cubicBezTo>
                  <a:cubicBezTo>
                    <a:pt x="2356" y="5165"/>
                    <a:pt x="2628" y="5655"/>
                    <a:pt x="3000" y="6044"/>
                  </a:cubicBezTo>
                  <a:cubicBezTo>
                    <a:pt x="3000" y="6063"/>
                    <a:pt x="3009" y="6081"/>
                    <a:pt x="3027" y="6090"/>
                  </a:cubicBezTo>
                  <a:cubicBezTo>
                    <a:pt x="3036" y="6090"/>
                    <a:pt x="3036" y="6099"/>
                    <a:pt x="3046" y="6099"/>
                  </a:cubicBezTo>
                  <a:cubicBezTo>
                    <a:pt x="3009" y="6099"/>
                    <a:pt x="2973" y="6099"/>
                    <a:pt x="2946" y="6108"/>
                  </a:cubicBezTo>
                  <a:cubicBezTo>
                    <a:pt x="2937" y="6099"/>
                    <a:pt x="2937" y="6099"/>
                    <a:pt x="2937" y="6090"/>
                  </a:cubicBezTo>
                  <a:cubicBezTo>
                    <a:pt x="2202" y="5528"/>
                    <a:pt x="1431" y="5002"/>
                    <a:pt x="643" y="4512"/>
                  </a:cubicBezTo>
                  <a:close/>
                  <a:moveTo>
                    <a:pt x="298" y="4476"/>
                  </a:moveTo>
                  <a:cubicBezTo>
                    <a:pt x="334" y="4476"/>
                    <a:pt x="361" y="4485"/>
                    <a:pt x="389" y="4485"/>
                  </a:cubicBezTo>
                  <a:cubicBezTo>
                    <a:pt x="1187" y="4993"/>
                    <a:pt x="1948" y="5546"/>
                    <a:pt x="2692" y="6117"/>
                  </a:cubicBezTo>
                  <a:cubicBezTo>
                    <a:pt x="2102" y="6117"/>
                    <a:pt x="1513" y="5927"/>
                    <a:pt x="1096" y="5491"/>
                  </a:cubicBezTo>
                  <a:cubicBezTo>
                    <a:pt x="779" y="5174"/>
                    <a:pt x="606" y="4784"/>
                    <a:pt x="298" y="4476"/>
                  </a:cubicBezTo>
                  <a:close/>
                  <a:moveTo>
                    <a:pt x="5603" y="5346"/>
                  </a:moveTo>
                  <a:lnTo>
                    <a:pt x="5603" y="5346"/>
                  </a:lnTo>
                  <a:cubicBezTo>
                    <a:pt x="5857" y="5528"/>
                    <a:pt x="6147" y="5682"/>
                    <a:pt x="6228" y="5990"/>
                  </a:cubicBezTo>
                  <a:cubicBezTo>
                    <a:pt x="6283" y="6217"/>
                    <a:pt x="6256" y="6453"/>
                    <a:pt x="6256" y="6688"/>
                  </a:cubicBezTo>
                  <a:cubicBezTo>
                    <a:pt x="6056" y="6235"/>
                    <a:pt x="5838" y="5791"/>
                    <a:pt x="5603" y="5346"/>
                  </a:cubicBezTo>
                  <a:close/>
                  <a:moveTo>
                    <a:pt x="5548" y="5428"/>
                  </a:moveTo>
                  <a:cubicBezTo>
                    <a:pt x="5784" y="5918"/>
                    <a:pt x="6002" y="6398"/>
                    <a:pt x="6210" y="6897"/>
                  </a:cubicBezTo>
                  <a:cubicBezTo>
                    <a:pt x="5630" y="6616"/>
                    <a:pt x="5539" y="6017"/>
                    <a:pt x="5548" y="5428"/>
                  </a:cubicBezTo>
                  <a:close/>
                  <a:moveTo>
                    <a:pt x="4315" y="4693"/>
                  </a:moveTo>
                  <a:cubicBezTo>
                    <a:pt x="4542" y="5183"/>
                    <a:pt x="4778" y="5872"/>
                    <a:pt x="4814" y="6371"/>
                  </a:cubicBezTo>
                  <a:cubicBezTo>
                    <a:pt x="4832" y="6570"/>
                    <a:pt x="4814" y="6770"/>
                    <a:pt x="4759" y="6960"/>
                  </a:cubicBezTo>
                  <a:cubicBezTo>
                    <a:pt x="4719" y="7042"/>
                    <a:pt x="4687" y="7082"/>
                    <a:pt x="4665" y="7082"/>
                  </a:cubicBezTo>
                  <a:cubicBezTo>
                    <a:pt x="4633" y="7082"/>
                    <a:pt x="4622" y="6996"/>
                    <a:pt x="4632" y="6824"/>
                  </a:cubicBezTo>
                  <a:cubicBezTo>
                    <a:pt x="4496" y="6543"/>
                    <a:pt x="4478" y="6144"/>
                    <a:pt x="4369" y="5836"/>
                  </a:cubicBezTo>
                  <a:cubicBezTo>
                    <a:pt x="4369" y="5827"/>
                    <a:pt x="4351" y="5818"/>
                    <a:pt x="4342" y="5818"/>
                  </a:cubicBezTo>
                  <a:cubicBezTo>
                    <a:pt x="4324" y="5682"/>
                    <a:pt x="4315" y="5537"/>
                    <a:pt x="4306" y="5392"/>
                  </a:cubicBezTo>
                  <a:lnTo>
                    <a:pt x="4306" y="5392"/>
                  </a:lnTo>
                  <a:cubicBezTo>
                    <a:pt x="4315" y="5428"/>
                    <a:pt x="4324" y="5455"/>
                    <a:pt x="4333" y="5491"/>
                  </a:cubicBezTo>
                  <a:cubicBezTo>
                    <a:pt x="4324" y="5428"/>
                    <a:pt x="4315" y="5364"/>
                    <a:pt x="4306" y="5301"/>
                  </a:cubicBezTo>
                  <a:cubicBezTo>
                    <a:pt x="4297" y="5101"/>
                    <a:pt x="4306" y="4893"/>
                    <a:pt x="4315" y="4693"/>
                  </a:cubicBezTo>
                  <a:close/>
                  <a:moveTo>
                    <a:pt x="4214" y="4411"/>
                  </a:moveTo>
                  <a:cubicBezTo>
                    <a:pt x="4212" y="4436"/>
                    <a:pt x="4218" y="4460"/>
                    <a:pt x="4224" y="4485"/>
                  </a:cubicBezTo>
                  <a:cubicBezTo>
                    <a:pt x="4215" y="4494"/>
                    <a:pt x="4206" y="4503"/>
                    <a:pt x="4206" y="4512"/>
                  </a:cubicBezTo>
                  <a:cubicBezTo>
                    <a:pt x="4161" y="5247"/>
                    <a:pt x="4107" y="6017"/>
                    <a:pt x="4442" y="6697"/>
                  </a:cubicBezTo>
                  <a:cubicBezTo>
                    <a:pt x="4451" y="6716"/>
                    <a:pt x="4469" y="6725"/>
                    <a:pt x="4487" y="6725"/>
                  </a:cubicBezTo>
                  <a:cubicBezTo>
                    <a:pt x="4524" y="6879"/>
                    <a:pt x="4551" y="7033"/>
                    <a:pt x="4578" y="7196"/>
                  </a:cubicBezTo>
                  <a:cubicBezTo>
                    <a:pt x="4569" y="7187"/>
                    <a:pt x="4560" y="7169"/>
                    <a:pt x="4551" y="7160"/>
                  </a:cubicBezTo>
                  <a:cubicBezTo>
                    <a:pt x="4306" y="6725"/>
                    <a:pt x="4134" y="6262"/>
                    <a:pt x="4088" y="5745"/>
                  </a:cubicBezTo>
                  <a:cubicBezTo>
                    <a:pt x="4052" y="5419"/>
                    <a:pt x="4070" y="5092"/>
                    <a:pt x="4134" y="4766"/>
                  </a:cubicBezTo>
                  <a:cubicBezTo>
                    <a:pt x="4150" y="4642"/>
                    <a:pt x="4182" y="4526"/>
                    <a:pt x="4214" y="4411"/>
                  </a:cubicBezTo>
                  <a:close/>
                  <a:moveTo>
                    <a:pt x="9073" y="5751"/>
                  </a:moveTo>
                  <a:cubicBezTo>
                    <a:pt x="9124" y="5751"/>
                    <a:pt x="9166" y="5761"/>
                    <a:pt x="9194" y="5782"/>
                  </a:cubicBezTo>
                  <a:cubicBezTo>
                    <a:pt x="8677" y="6063"/>
                    <a:pt x="8178" y="6362"/>
                    <a:pt x="7697" y="6697"/>
                  </a:cubicBezTo>
                  <a:cubicBezTo>
                    <a:pt x="7289" y="6988"/>
                    <a:pt x="6909" y="7323"/>
                    <a:pt x="6473" y="7577"/>
                  </a:cubicBezTo>
                  <a:cubicBezTo>
                    <a:pt x="6754" y="7133"/>
                    <a:pt x="7081" y="6743"/>
                    <a:pt x="7516" y="6434"/>
                  </a:cubicBezTo>
                  <a:cubicBezTo>
                    <a:pt x="7685" y="6306"/>
                    <a:pt x="8677" y="5751"/>
                    <a:pt x="9073" y="5751"/>
                  </a:cubicBezTo>
                  <a:close/>
                  <a:moveTo>
                    <a:pt x="9148" y="5972"/>
                  </a:moveTo>
                  <a:lnTo>
                    <a:pt x="9148" y="5972"/>
                  </a:lnTo>
                  <a:cubicBezTo>
                    <a:pt x="8922" y="6317"/>
                    <a:pt x="8169" y="7096"/>
                    <a:pt x="8042" y="7214"/>
                  </a:cubicBezTo>
                  <a:cubicBezTo>
                    <a:pt x="7561" y="7631"/>
                    <a:pt x="7099" y="7668"/>
                    <a:pt x="6573" y="7713"/>
                  </a:cubicBezTo>
                  <a:cubicBezTo>
                    <a:pt x="6990" y="7450"/>
                    <a:pt x="7371" y="7124"/>
                    <a:pt x="7770" y="6833"/>
                  </a:cubicBezTo>
                  <a:cubicBezTo>
                    <a:pt x="8214" y="6516"/>
                    <a:pt x="8677" y="6226"/>
                    <a:pt x="9148" y="5972"/>
                  </a:cubicBezTo>
                  <a:close/>
                  <a:moveTo>
                    <a:pt x="3740" y="7769"/>
                  </a:moveTo>
                  <a:cubicBezTo>
                    <a:pt x="4176" y="7769"/>
                    <a:pt x="4592" y="7886"/>
                    <a:pt x="4941" y="8239"/>
                  </a:cubicBezTo>
                  <a:cubicBezTo>
                    <a:pt x="4291" y="8331"/>
                    <a:pt x="3470" y="8481"/>
                    <a:pt x="2696" y="8481"/>
                  </a:cubicBezTo>
                  <a:cubicBezTo>
                    <a:pt x="2173" y="8481"/>
                    <a:pt x="1672" y="8413"/>
                    <a:pt x="1259" y="8212"/>
                  </a:cubicBezTo>
                  <a:cubicBezTo>
                    <a:pt x="1486" y="8103"/>
                    <a:pt x="2411" y="8003"/>
                    <a:pt x="2547" y="7967"/>
                  </a:cubicBezTo>
                  <a:cubicBezTo>
                    <a:pt x="2938" y="7864"/>
                    <a:pt x="3347" y="7769"/>
                    <a:pt x="3740" y="7769"/>
                  </a:cubicBezTo>
                  <a:close/>
                  <a:moveTo>
                    <a:pt x="1214" y="8302"/>
                  </a:moveTo>
                  <a:lnTo>
                    <a:pt x="1214" y="8302"/>
                  </a:lnTo>
                  <a:cubicBezTo>
                    <a:pt x="1665" y="8547"/>
                    <a:pt x="2216" y="8627"/>
                    <a:pt x="2787" y="8627"/>
                  </a:cubicBezTo>
                  <a:cubicBezTo>
                    <a:pt x="3444" y="8627"/>
                    <a:pt x="4127" y="8521"/>
                    <a:pt x="4714" y="8438"/>
                  </a:cubicBezTo>
                  <a:lnTo>
                    <a:pt x="4714" y="8438"/>
                  </a:lnTo>
                  <a:cubicBezTo>
                    <a:pt x="4215" y="8747"/>
                    <a:pt x="3698" y="9109"/>
                    <a:pt x="3118" y="9128"/>
                  </a:cubicBezTo>
                  <a:cubicBezTo>
                    <a:pt x="2919" y="9128"/>
                    <a:pt x="1295" y="8602"/>
                    <a:pt x="1214" y="8302"/>
                  </a:cubicBezTo>
                  <a:close/>
                  <a:moveTo>
                    <a:pt x="12340" y="8212"/>
                  </a:moveTo>
                  <a:cubicBezTo>
                    <a:pt x="11433" y="8629"/>
                    <a:pt x="10545" y="9073"/>
                    <a:pt x="9665" y="9554"/>
                  </a:cubicBezTo>
                  <a:cubicBezTo>
                    <a:pt x="10246" y="8484"/>
                    <a:pt x="11216" y="8266"/>
                    <a:pt x="12340" y="8212"/>
                  </a:cubicBezTo>
                  <a:close/>
                  <a:moveTo>
                    <a:pt x="12404" y="8393"/>
                  </a:moveTo>
                  <a:lnTo>
                    <a:pt x="12404" y="8393"/>
                  </a:lnTo>
                  <a:cubicBezTo>
                    <a:pt x="11946" y="9200"/>
                    <a:pt x="11177" y="9767"/>
                    <a:pt x="10277" y="9767"/>
                  </a:cubicBezTo>
                  <a:cubicBezTo>
                    <a:pt x="10125" y="9767"/>
                    <a:pt x="9969" y="9751"/>
                    <a:pt x="9810" y="9717"/>
                  </a:cubicBezTo>
                  <a:cubicBezTo>
                    <a:pt x="10654" y="9236"/>
                    <a:pt x="11515" y="8801"/>
                    <a:pt x="12404" y="8393"/>
                  </a:cubicBezTo>
                  <a:close/>
                  <a:moveTo>
                    <a:pt x="8586" y="8556"/>
                  </a:moveTo>
                  <a:lnTo>
                    <a:pt x="8586" y="8556"/>
                  </a:lnTo>
                  <a:cubicBezTo>
                    <a:pt x="8359" y="9155"/>
                    <a:pt x="8169" y="9762"/>
                    <a:pt x="8024" y="10388"/>
                  </a:cubicBezTo>
                  <a:cubicBezTo>
                    <a:pt x="7942" y="10007"/>
                    <a:pt x="7924" y="9590"/>
                    <a:pt x="8069" y="9236"/>
                  </a:cubicBezTo>
                  <a:cubicBezTo>
                    <a:pt x="8178" y="8992"/>
                    <a:pt x="8378" y="8765"/>
                    <a:pt x="8586" y="8556"/>
                  </a:cubicBezTo>
                  <a:close/>
                  <a:moveTo>
                    <a:pt x="8777" y="8375"/>
                  </a:moveTo>
                  <a:cubicBezTo>
                    <a:pt x="8813" y="8747"/>
                    <a:pt x="8840" y="9137"/>
                    <a:pt x="8767" y="9499"/>
                  </a:cubicBezTo>
                  <a:cubicBezTo>
                    <a:pt x="8686" y="9926"/>
                    <a:pt x="8441" y="10216"/>
                    <a:pt x="8142" y="10488"/>
                  </a:cubicBezTo>
                  <a:cubicBezTo>
                    <a:pt x="8296" y="9780"/>
                    <a:pt x="8495" y="9082"/>
                    <a:pt x="8767" y="8411"/>
                  </a:cubicBezTo>
                  <a:cubicBezTo>
                    <a:pt x="8777" y="8402"/>
                    <a:pt x="8777" y="8384"/>
                    <a:pt x="8767" y="8375"/>
                  </a:cubicBezTo>
                  <a:close/>
                  <a:moveTo>
                    <a:pt x="9522" y="10508"/>
                  </a:moveTo>
                  <a:cubicBezTo>
                    <a:pt x="10078" y="10508"/>
                    <a:pt x="10628" y="10615"/>
                    <a:pt x="11170" y="10796"/>
                  </a:cubicBezTo>
                  <a:cubicBezTo>
                    <a:pt x="11189" y="10796"/>
                    <a:pt x="11343" y="10851"/>
                    <a:pt x="11488" y="10896"/>
                  </a:cubicBezTo>
                  <a:cubicBezTo>
                    <a:pt x="10372" y="10914"/>
                    <a:pt x="9266" y="10932"/>
                    <a:pt x="8151" y="10941"/>
                  </a:cubicBezTo>
                  <a:cubicBezTo>
                    <a:pt x="8269" y="10841"/>
                    <a:pt x="8378" y="10733"/>
                    <a:pt x="8504" y="10633"/>
                  </a:cubicBezTo>
                  <a:cubicBezTo>
                    <a:pt x="8846" y="10547"/>
                    <a:pt x="9185" y="10508"/>
                    <a:pt x="9522" y="10508"/>
                  </a:cubicBezTo>
                  <a:close/>
                  <a:moveTo>
                    <a:pt x="11642" y="11041"/>
                  </a:moveTo>
                  <a:cubicBezTo>
                    <a:pt x="11560" y="11050"/>
                    <a:pt x="11488" y="11068"/>
                    <a:pt x="11479" y="11068"/>
                  </a:cubicBezTo>
                  <a:cubicBezTo>
                    <a:pt x="11034" y="11195"/>
                    <a:pt x="10545" y="11286"/>
                    <a:pt x="10091" y="11340"/>
                  </a:cubicBezTo>
                  <a:cubicBezTo>
                    <a:pt x="9911" y="11360"/>
                    <a:pt x="9729" y="11375"/>
                    <a:pt x="9546" y="11375"/>
                  </a:cubicBezTo>
                  <a:cubicBezTo>
                    <a:pt x="9316" y="11375"/>
                    <a:pt x="9086" y="11352"/>
                    <a:pt x="8858" y="11286"/>
                  </a:cubicBezTo>
                  <a:cubicBezTo>
                    <a:pt x="8758" y="11259"/>
                    <a:pt x="8659" y="11222"/>
                    <a:pt x="8559" y="11168"/>
                  </a:cubicBezTo>
                  <a:cubicBezTo>
                    <a:pt x="8385" y="11110"/>
                    <a:pt x="8327" y="11081"/>
                    <a:pt x="8385" y="11081"/>
                  </a:cubicBezTo>
                  <a:cubicBezTo>
                    <a:pt x="8399" y="11081"/>
                    <a:pt x="8421" y="11083"/>
                    <a:pt x="8450" y="11086"/>
                  </a:cubicBezTo>
                  <a:cubicBezTo>
                    <a:pt x="8483" y="11060"/>
                    <a:pt x="8557" y="11052"/>
                    <a:pt x="8643" y="11052"/>
                  </a:cubicBezTo>
                  <a:cubicBezTo>
                    <a:pt x="8794" y="11052"/>
                    <a:pt x="8983" y="11077"/>
                    <a:pt x="9058" y="11077"/>
                  </a:cubicBezTo>
                  <a:cubicBezTo>
                    <a:pt x="9919" y="11068"/>
                    <a:pt x="10781" y="11050"/>
                    <a:pt x="11642" y="11041"/>
                  </a:cubicBezTo>
                  <a:close/>
                  <a:moveTo>
                    <a:pt x="842" y="11277"/>
                  </a:moveTo>
                  <a:lnTo>
                    <a:pt x="842" y="11277"/>
                  </a:lnTo>
                  <a:cubicBezTo>
                    <a:pt x="1703" y="11358"/>
                    <a:pt x="2728" y="11576"/>
                    <a:pt x="2946" y="12492"/>
                  </a:cubicBezTo>
                  <a:cubicBezTo>
                    <a:pt x="2275" y="12038"/>
                    <a:pt x="1586" y="11621"/>
                    <a:pt x="842" y="11277"/>
                  </a:cubicBezTo>
                  <a:close/>
                  <a:moveTo>
                    <a:pt x="8331" y="12189"/>
                  </a:moveTo>
                  <a:cubicBezTo>
                    <a:pt x="8745" y="12189"/>
                    <a:pt x="9146" y="12249"/>
                    <a:pt x="9547" y="12338"/>
                  </a:cubicBezTo>
                  <a:cubicBezTo>
                    <a:pt x="9030" y="12428"/>
                    <a:pt x="8514" y="12501"/>
                    <a:pt x="7997" y="12537"/>
                  </a:cubicBezTo>
                  <a:cubicBezTo>
                    <a:pt x="7877" y="12543"/>
                    <a:pt x="7456" y="12589"/>
                    <a:pt x="7131" y="12589"/>
                  </a:cubicBezTo>
                  <a:cubicBezTo>
                    <a:pt x="6987" y="12589"/>
                    <a:pt x="6863" y="12580"/>
                    <a:pt x="6791" y="12555"/>
                  </a:cubicBezTo>
                  <a:cubicBezTo>
                    <a:pt x="6827" y="12501"/>
                    <a:pt x="6863" y="12446"/>
                    <a:pt x="6909" y="12383"/>
                  </a:cubicBezTo>
                  <a:cubicBezTo>
                    <a:pt x="7271" y="12274"/>
                    <a:pt x="8069" y="12202"/>
                    <a:pt x="8169" y="12193"/>
                  </a:cubicBezTo>
                  <a:cubicBezTo>
                    <a:pt x="8223" y="12190"/>
                    <a:pt x="8277" y="12189"/>
                    <a:pt x="8331" y="12189"/>
                  </a:cubicBezTo>
                  <a:close/>
                  <a:moveTo>
                    <a:pt x="851" y="11458"/>
                  </a:moveTo>
                  <a:cubicBezTo>
                    <a:pt x="1586" y="11803"/>
                    <a:pt x="2284" y="12220"/>
                    <a:pt x="2928" y="12709"/>
                  </a:cubicBezTo>
                  <a:cubicBezTo>
                    <a:pt x="2726" y="12732"/>
                    <a:pt x="2517" y="12762"/>
                    <a:pt x="2314" y="12762"/>
                  </a:cubicBezTo>
                  <a:cubicBezTo>
                    <a:pt x="2033" y="12762"/>
                    <a:pt x="1762" y="12706"/>
                    <a:pt x="1531" y="12501"/>
                  </a:cubicBezTo>
                  <a:cubicBezTo>
                    <a:pt x="1250" y="12247"/>
                    <a:pt x="1042" y="11830"/>
                    <a:pt x="851" y="11458"/>
                  </a:cubicBezTo>
                  <a:close/>
                  <a:moveTo>
                    <a:pt x="9466" y="12465"/>
                  </a:moveTo>
                  <a:cubicBezTo>
                    <a:pt x="8944" y="12781"/>
                    <a:pt x="8374" y="12931"/>
                    <a:pt x="7789" y="12931"/>
                  </a:cubicBezTo>
                  <a:cubicBezTo>
                    <a:pt x="7418" y="12931"/>
                    <a:pt x="7040" y="12871"/>
                    <a:pt x="6664" y="12755"/>
                  </a:cubicBezTo>
                  <a:cubicBezTo>
                    <a:pt x="6682" y="12728"/>
                    <a:pt x="6700" y="12700"/>
                    <a:pt x="6718" y="12673"/>
                  </a:cubicBezTo>
                  <a:cubicBezTo>
                    <a:pt x="6830" y="12675"/>
                    <a:pt x="6941" y="12676"/>
                    <a:pt x="7052" y="12676"/>
                  </a:cubicBezTo>
                  <a:cubicBezTo>
                    <a:pt x="7864" y="12676"/>
                    <a:pt x="8668" y="12616"/>
                    <a:pt x="9466" y="12465"/>
                  </a:cubicBezTo>
                  <a:close/>
                  <a:moveTo>
                    <a:pt x="3726" y="10442"/>
                  </a:moveTo>
                  <a:cubicBezTo>
                    <a:pt x="3907" y="11295"/>
                    <a:pt x="4034" y="12165"/>
                    <a:pt x="4125" y="13045"/>
                  </a:cubicBezTo>
                  <a:cubicBezTo>
                    <a:pt x="3871" y="12691"/>
                    <a:pt x="3671" y="12310"/>
                    <a:pt x="3553" y="11884"/>
                  </a:cubicBezTo>
                  <a:cubicBezTo>
                    <a:pt x="3472" y="11594"/>
                    <a:pt x="3408" y="11295"/>
                    <a:pt x="3499" y="10996"/>
                  </a:cubicBezTo>
                  <a:cubicBezTo>
                    <a:pt x="3508" y="10950"/>
                    <a:pt x="3626" y="10633"/>
                    <a:pt x="3726" y="10442"/>
                  </a:cubicBezTo>
                  <a:close/>
                  <a:moveTo>
                    <a:pt x="3862" y="10297"/>
                  </a:moveTo>
                  <a:lnTo>
                    <a:pt x="3862" y="10297"/>
                  </a:lnTo>
                  <a:cubicBezTo>
                    <a:pt x="4025" y="10361"/>
                    <a:pt x="4388" y="11313"/>
                    <a:pt x="4442" y="11449"/>
                  </a:cubicBezTo>
                  <a:cubicBezTo>
                    <a:pt x="4687" y="12057"/>
                    <a:pt x="4587" y="12537"/>
                    <a:pt x="4279" y="13063"/>
                  </a:cubicBezTo>
                  <a:cubicBezTo>
                    <a:pt x="4179" y="12129"/>
                    <a:pt x="4034" y="11213"/>
                    <a:pt x="3862" y="10297"/>
                  </a:cubicBezTo>
                  <a:close/>
                  <a:moveTo>
                    <a:pt x="3189" y="13230"/>
                  </a:moveTo>
                  <a:cubicBezTo>
                    <a:pt x="3424" y="13230"/>
                    <a:pt x="3649" y="13260"/>
                    <a:pt x="3853" y="13335"/>
                  </a:cubicBezTo>
                  <a:cubicBezTo>
                    <a:pt x="3055" y="13399"/>
                    <a:pt x="2266" y="13471"/>
                    <a:pt x="1468" y="13535"/>
                  </a:cubicBezTo>
                  <a:cubicBezTo>
                    <a:pt x="2004" y="13400"/>
                    <a:pt x="2627" y="13230"/>
                    <a:pt x="3189" y="13230"/>
                  </a:cubicBezTo>
                  <a:close/>
                  <a:moveTo>
                    <a:pt x="3952" y="13480"/>
                  </a:moveTo>
                  <a:lnTo>
                    <a:pt x="3952" y="13480"/>
                  </a:lnTo>
                  <a:cubicBezTo>
                    <a:pt x="3510" y="13733"/>
                    <a:pt x="3021" y="13861"/>
                    <a:pt x="2529" y="13861"/>
                  </a:cubicBezTo>
                  <a:cubicBezTo>
                    <a:pt x="2175" y="13861"/>
                    <a:pt x="1819" y="13794"/>
                    <a:pt x="1477" y="13662"/>
                  </a:cubicBezTo>
                  <a:cubicBezTo>
                    <a:pt x="2302" y="13598"/>
                    <a:pt x="3127" y="13544"/>
                    <a:pt x="3952" y="13480"/>
                  </a:cubicBezTo>
                  <a:close/>
                  <a:moveTo>
                    <a:pt x="14759" y="13107"/>
                  </a:moveTo>
                  <a:cubicBezTo>
                    <a:pt x="14814" y="13107"/>
                    <a:pt x="14870" y="13107"/>
                    <a:pt x="14925" y="13108"/>
                  </a:cubicBezTo>
                  <a:cubicBezTo>
                    <a:pt x="14127" y="13417"/>
                    <a:pt x="13320" y="13707"/>
                    <a:pt x="12503" y="13952"/>
                  </a:cubicBezTo>
                  <a:cubicBezTo>
                    <a:pt x="13057" y="13253"/>
                    <a:pt x="13900" y="13107"/>
                    <a:pt x="14759" y="13107"/>
                  </a:cubicBezTo>
                  <a:close/>
                  <a:moveTo>
                    <a:pt x="15024" y="13254"/>
                  </a:moveTo>
                  <a:lnTo>
                    <a:pt x="15024" y="13254"/>
                  </a:lnTo>
                  <a:cubicBezTo>
                    <a:pt x="14689" y="13526"/>
                    <a:pt x="14335" y="13807"/>
                    <a:pt x="13972" y="13997"/>
                  </a:cubicBezTo>
                  <a:cubicBezTo>
                    <a:pt x="13688" y="14142"/>
                    <a:pt x="13387" y="14195"/>
                    <a:pt x="13081" y="14195"/>
                  </a:cubicBezTo>
                  <a:cubicBezTo>
                    <a:pt x="12872" y="14195"/>
                    <a:pt x="12660" y="14170"/>
                    <a:pt x="12449" y="14133"/>
                  </a:cubicBezTo>
                  <a:cubicBezTo>
                    <a:pt x="13311" y="13861"/>
                    <a:pt x="14172" y="13553"/>
                    <a:pt x="15024" y="13254"/>
                  </a:cubicBezTo>
                  <a:close/>
                  <a:moveTo>
                    <a:pt x="12449" y="12474"/>
                  </a:moveTo>
                  <a:lnTo>
                    <a:pt x="12449" y="12474"/>
                  </a:lnTo>
                  <a:cubicBezTo>
                    <a:pt x="12367" y="12773"/>
                    <a:pt x="12277" y="13072"/>
                    <a:pt x="12177" y="13362"/>
                  </a:cubicBezTo>
                  <a:cubicBezTo>
                    <a:pt x="12050" y="13716"/>
                    <a:pt x="11805" y="13952"/>
                    <a:pt x="11579" y="14215"/>
                  </a:cubicBezTo>
                  <a:cubicBezTo>
                    <a:pt x="11805" y="13598"/>
                    <a:pt x="12095" y="13018"/>
                    <a:pt x="12449" y="12474"/>
                  </a:cubicBezTo>
                  <a:close/>
                  <a:moveTo>
                    <a:pt x="12558" y="12120"/>
                  </a:moveTo>
                  <a:lnTo>
                    <a:pt x="12558" y="12120"/>
                  </a:lnTo>
                  <a:cubicBezTo>
                    <a:pt x="12549" y="12138"/>
                    <a:pt x="12540" y="12165"/>
                    <a:pt x="12540" y="12183"/>
                  </a:cubicBezTo>
                  <a:cubicBezTo>
                    <a:pt x="12014" y="12873"/>
                    <a:pt x="11633" y="13598"/>
                    <a:pt x="11361" y="14414"/>
                  </a:cubicBezTo>
                  <a:cubicBezTo>
                    <a:pt x="11080" y="13462"/>
                    <a:pt x="11823" y="12700"/>
                    <a:pt x="12558" y="12120"/>
                  </a:cubicBezTo>
                  <a:close/>
                  <a:moveTo>
                    <a:pt x="10436" y="13072"/>
                  </a:moveTo>
                  <a:cubicBezTo>
                    <a:pt x="10454" y="13263"/>
                    <a:pt x="10400" y="13816"/>
                    <a:pt x="10400" y="13879"/>
                  </a:cubicBezTo>
                  <a:cubicBezTo>
                    <a:pt x="10409" y="14233"/>
                    <a:pt x="10436" y="14587"/>
                    <a:pt x="10363" y="14940"/>
                  </a:cubicBezTo>
                  <a:cubicBezTo>
                    <a:pt x="10282" y="15339"/>
                    <a:pt x="9992" y="15629"/>
                    <a:pt x="9892" y="16010"/>
                  </a:cubicBezTo>
                  <a:cubicBezTo>
                    <a:pt x="9892" y="16014"/>
                    <a:pt x="9891" y="16018"/>
                    <a:pt x="9889" y="16024"/>
                  </a:cubicBezTo>
                  <a:lnTo>
                    <a:pt x="9889" y="16024"/>
                  </a:lnTo>
                  <a:cubicBezTo>
                    <a:pt x="9896" y="15988"/>
                    <a:pt x="9901" y="15952"/>
                    <a:pt x="9901" y="15910"/>
                  </a:cubicBezTo>
                  <a:cubicBezTo>
                    <a:pt x="9928" y="15684"/>
                    <a:pt x="9955" y="15457"/>
                    <a:pt x="9992" y="15230"/>
                  </a:cubicBezTo>
                  <a:cubicBezTo>
                    <a:pt x="10001" y="15235"/>
                    <a:pt x="10010" y="15237"/>
                    <a:pt x="10020" y="15237"/>
                  </a:cubicBezTo>
                  <a:cubicBezTo>
                    <a:pt x="10048" y="15237"/>
                    <a:pt x="10076" y="15217"/>
                    <a:pt x="10082" y="15176"/>
                  </a:cubicBezTo>
                  <a:cubicBezTo>
                    <a:pt x="10110" y="14886"/>
                    <a:pt x="10137" y="14605"/>
                    <a:pt x="10173" y="14314"/>
                  </a:cubicBezTo>
                  <a:cubicBezTo>
                    <a:pt x="10173" y="14305"/>
                    <a:pt x="10173" y="14305"/>
                    <a:pt x="10182" y="14296"/>
                  </a:cubicBezTo>
                  <a:cubicBezTo>
                    <a:pt x="10182" y="14287"/>
                    <a:pt x="10173" y="14287"/>
                    <a:pt x="10182" y="14287"/>
                  </a:cubicBezTo>
                  <a:cubicBezTo>
                    <a:pt x="10200" y="14151"/>
                    <a:pt x="10218" y="14024"/>
                    <a:pt x="10246" y="13888"/>
                  </a:cubicBezTo>
                  <a:cubicBezTo>
                    <a:pt x="10273" y="13752"/>
                    <a:pt x="10318" y="13616"/>
                    <a:pt x="10345" y="13480"/>
                  </a:cubicBezTo>
                  <a:lnTo>
                    <a:pt x="10354" y="13471"/>
                  </a:lnTo>
                  <a:lnTo>
                    <a:pt x="10345" y="13471"/>
                  </a:lnTo>
                  <a:cubicBezTo>
                    <a:pt x="10354" y="13435"/>
                    <a:pt x="10363" y="13399"/>
                    <a:pt x="10363" y="13362"/>
                  </a:cubicBezTo>
                  <a:cubicBezTo>
                    <a:pt x="10372" y="13299"/>
                    <a:pt x="10372" y="13263"/>
                    <a:pt x="10372" y="13235"/>
                  </a:cubicBezTo>
                  <a:cubicBezTo>
                    <a:pt x="10391" y="13181"/>
                    <a:pt x="10418" y="13127"/>
                    <a:pt x="10436" y="13072"/>
                  </a:cubicBezTo>
                  <a:close/>
                  <a:moveTo>
                    <a:pt x="10218" y="13480"/>
                  </a:moveTo>
                  <a:lnTo>
                    <a:pt x="10218" y="13480"/>
                  </a:lnTo>
                  <a:cubicBezTo>
                    <a:pt x="10091" y="13861"/>
                    <a:pt x="10010" y="14251"/>
                    <a:pt x="9973" y="14650"/>
                  </a:cubicBezTo>
                  <a:cubicBezTo>
                    <a:pt x="9847" y="15131"/>
                    <a:pt x="9792" y="15620"/>
                    <a:pt x="9783" y="16110"/>
                  </a:cubicBezTo>
                  <a:cubicBezTo>
                    <a:pt x="9611" y="15375"/>
                    <a:pt x="9656" y="14641"/>
                    <a:pt x="9973" y="13915"/>
                  </a:cubicBezTo>
                  <a:cubicBezTo>
                    <a:pt x="9992" y="13870"/>
                    <a:pt x="10110" y="13671"/>
                    <a:pt x="10218" y="13480"/>
                  </a:cubicBezTo>
                  <a:close/>
                  <a:moveTo>
                    <a:pt x="12178" y="15139"/>
                  </a:moveTo>
                  <a:cubicBezTo>
                    <a:pt x="12965" y="15139"/>
                    <a:pt x="13723" y="15377"/>
                    <a:pt x="14444" y="15802"/>
                  </a:cubicBezTo>
                  <a:cubicBezTo>
                    <a:pt x="14653" y="15919"/>
                    <a:pt x="14925" y="16037"/>
                    <a:pt x="14988" y="16119"/>
                  </a:cubicBezTo>
                  <a:cubicBezTo>
                    <a:pt x="13719" y="15666"/>
                    <a:pt x="12286" y="15566"/>
                    <a:pt x="10962" y="15348"/>
                  </a:cubicBezTo>
                  <a:cubicBezTo>
                    <a:pt x="10971" y="15339"/>
                    <a:pt x="10980" y="15330"/>
                    <a:pt x="10989" y="15321"/>
                  </a:cubicBezTo>
                  <a:cubicBezTo>
                    <a:pt x="11392" y="15198"/>
                    <a:pt x="11789" y="15139"/>
                    <a:pt x="12178" y="15139"/>
                  </a:cubicBezTo>
                  <a:close/>
                  <a:moveTo>
                    <a:pt x="11194" y="15567"/>
                  </a:moveTo>
                  <a:cubicBezTo>
                    <a:pt x="11225" y="15567"/>
                    <a:pt x="11340" y="15599"/>
                    <a:pt x="11551" y="15629"/>
                  </a:cubicBezTo>
                  <a:cubicBezTo>
                    <a:pt x="11778" y="15657"/>
                    <a:pt x="11996" y="15693"/>
                    <a:pt x="12222" y="15729"/>
                  </a:cubicBezTo>
                  <a:cubicBezTo>
                    <a:pt x="13120" y="15874"/>
                    <a:pt x="14045" y="15938"/>
                    <a:pt x="14906" y="16228"/>
                  </a:cubicBezTo>
                  <a:cubicBezTo>
                    <a:pt x="14861" y="16246"/>
                    <a:pt x="14789" y="16255"/>
                    <a:pt x="14698" y="16273"/>
                  </a:cubicBezTo>
                  <a:cubicBezTo>
                    <a:pt x="14245" y="16324"/>
                    <a:pt x="13760" y="16374"/>
                    <a:pt x="13302" y="16374"/>
                  </a:cubicBezTo>
                  <a:cubicBezTo>
                    <a:pt x="13265" y="16374"/>
                    <a:pt x="13229" y="16374"/>
                    <a:pt x="13193" y="16373"/>
                  </a:cubicBezTo>
                  <a:cubicBezTo>
                    <a:pt x="12576" y="16346"/>
                    <a:pt x="11860" y="16119"/>
                    <a:pt x="11379" y="15729"/>
                  </a:cubicBezTo>
                  <a:cubicBezTo>
                    <a:pt x="11227" y="15606"/>
                    <a:pt x="11160" y="15567"/>
                    <a:pt x="11194" y="15567"/>
                  </a:cubicBezTo>
                  <a:close/>
                  <a:moveTo>
                    <a:pt x="1314" y="16192"/>
                  </a:moveTo>
                  <a:cubicBezTo>
                    <a:pt x="1722" y="16246"/>
                    <a:pt x="2148" y="16300"/>
                    <a:pt x="2538" y="16409"/>
                  </a:cubicBezTo>
                  <a:cubicBezTo>
                    <a:pt x="3046" y="16563"/>
                    <a:pt x="3381" y="16908"/>
                    <a:pt x="3671" y="17325"/>
                  </a:cubicBezTo>
                  <a:cubicBezTo>
                    <a:pt x="2882" y="16944"/>
                    <a:pt x="2093" y="16572"/>
                    <a:pt x="1314" y="16192"/>
                  </a:cubicBezTo>
                  <a:close/>
                  <a:moveTo>
                    <a:pt x="1504" y="16464"/>
                  </a:moveTo>
                  <a:lnTo>
                    <a:pt x="1504" y="16464"/>
                  </a:lnTo>
                  <a:cubicBezTo>
                    <a:pt x="2220" y="16817"/>
                    <a:pt x="2946" y="17171"/>
                    <a:pt x="3662" y="17525"/>
                  </a:cubicBezTo>
                  <a:cubicBezTo>
                    <a:pt x="3536" y="17539"/>
                    <a:pt x="3412" y="17547"/>
                    <a:pt x="3290" y="17547"/>
                  </a:cubicBezTo>
                  <a:cubicBezTo>
                    <a:pt x="2875" y="17547"/>
                    <a:pt x="2481" y="17451"/>
                    <a:pt x="2102" y="17171"/>
                  </a:cubicBezTo>
                  <a:cubicBezTo>
                    <a:pt x="1840" y="16980"/>
                    <a:pt x="1676" y="16717"/>
                    <a:pt x="1504" y="16464"/>
                  </a:cubicBezTo>
                  <a:close/>
                  <a:moveTo>
                    <a:pt x="4333" y="15711"/>
                  </a:moveTo>
                  <a:cubicBezTo>
                    <a:pt x="4460" y="16554"/>
                    <a:pt x="4759" y="17361"/>
                    <a:pt x="5158" y="18123"/>
                  </a:cubicBezTo>
                  <a:cubicBezTo>
                    <a:pt x="4587" y="17688"/>
                    <a:pt x="4215" y="17071"/>
                    <a:pt x="4233" y="16318"/>
                  </a:cubicBezTo>
                  <a:cubicBezTo>
                    <a:pt x="4233" y="16173"/>
                    <a:pt x="4224" y="15765"/>
                    <a:pt x="4324" y="15711"/>
                  </a:cubicBezTo>
                  <a:close/>
                  <a:moveTo>
                    <a:pt x="4524" y="15956"/>
                  </a:moveTo>
                  <a:cubicBezTo>
                    <a:pt x="4623" y="16119"/>
                    <a:pt x="4714" y="16282"/>
                    <a:pt x="4823" y="16436"/>
                  </a:cubicBezTo>
                  <a:cubicBezTo>
                    <a:pt x="5022" y="16727"/>
                    <a:pt x="5267" y="17017"/>
                    <a:pt x="5376" y="17352"/>
                  </a:cubicBezTo>
                  <a:cubicBezTo>
                    <a:pt x="5430" y="17506"/>
                    <a:pt x="5494" y="17715"/>
                    <a:pt x="5467" y="17878"/>
                  </a:cubicBezTo>
                  <a:cubicBezTo>
                    <a:pt x="5434" y="18103"/>
                    <a:pt x="5400" y="18180"/>
                    <a:pt x="5365" y="18180"/>
                  </a:cubicBezTo>
                  <a:cubicBezTo>
                    <a:pt x="5313" y="18180"/>
                    <a:pt x="5258" y="18005"/>
                    <a:pt x="5204" y="17896"/>
                  </a:cubicBezTo>
                  <a:cubicBezTo>
                    <a:pt x="4895" y="17271"/>
                    <a:pt x="4687" y="16627"/>
                    <a:pt x="4524" y="15956"/>
                  </a:cubicBezTo>
                  <a:close/>
                  <a:moveTo>
                    <a:pt x="8395" y="15014"/>
                  </a:moveTo>
                  <a:cubicBezTo>
                    <a:pt x="8411" y="15014"/>
                    <a:pt x="8429" y="15030"/>
                    <a:pt x="8450" y="15067"/>
                  </a:cubicBezTo>
                  <a:cubicBezTo>
                    <a:pt x="8060" y="16255"/>
                    <a:pt x="7951" y="17425"/>
                    <a:pt x="8160" y="18640"/>
                  </a:cubicBezTo>
                  <a:cubicBezTo>
                    <a:pt x="7498" y="17661"/>
                    <a:pt x="7779" y="16745"/>
                    <a:pt x="8178" y="15693"/>
                  </a:cubicBezTo>
                  <a:cubicBezTo>
                    <a:pt x="8269" y="15442"/>
                    <a:pt x="8309" y="15014"/>
                    <a:pt x="8395" y="15014"/>
                  </a:cubicBezTo>
                  <a:close/>
                  <a:moveTo>
                    <a:pt x="8486" y="15167"/>
                  </a:moveTo>
                  <a:cubicBezTo>
                    <a:pt x="8504" y="15203"/>
                    <a:pt x="8523" y="15248"/>
                    <a:pt x="8541" y="15312"/>
                  </a:cubicBezTo>
                  <a:cubicBezTo>
                    <a:pt x="8686" y="15838"/>
                    <a:pt x="8822" y="16391"/>
                    <a:pt x="8795" y="16944"/>
                  </a:cubicBezTo>
                  <a:cubicBezTo>
                    <a:pt x="8758" y="17525"/>
                    <a:pt x="8514" y="17960"/>
                    <a:pt x="8323" y="18486"/>
                  </a:cubicBezTo>
                  <a:cubicBezTo>
                    <a:pt x="8271" y="18641"/>
                    <a:pt x="8256" y="18716"/>
                    <a:pt x="8254" y="18716"/>
                  </a:cubicBezTo>
                  <a:cubicBezTo>
                    <a:pt x="8251" y="18716"/>
                    <a:pt x="8270" y="18593"/>
                    <a:pt x="8260" y="18359"/>
                  </a:cubicBezTo>
                  <a:cubicBezTo>
                    <a:pt x="8205" y="17234"/>
                    <a:pt x="8160" y="16255"/>
                    <a:pt x="8486" y="15167"/>
                  </a:cubicBezTo>
                  <a:close/>
                  <a:moveTo>
                    <a:pt x="3456" y="18376"/>
                  </a:moveTo>
                  <a:cubicBezTo>
                    <a:pt x="4011" y="18376"/>
                    <a:pt x="4567" y="18470"/>
                    <a:pt x="5122" y="18531"/>
                  </a:cubicBezTo>
                  <a:cubicBezTo>
                    <a:pt x="4428" y="18698"/>
                    <a:pt x="3741" y="18843"/>
                    <a:pt x="3034" y="18843"/>
                  </a:cubicBezTo>
                  <a:cubicBezTo>
                    <a:pt x="2975" y="18843"/>
                    <a:pt x="2915" y="18841"/>
                    <a:pt x="2855" y="18839"/>
                  </a:cubicBezTo>
                  <a:cubicBezTo>
                    <a:pt x="2560" y="18835"/>
                    <a:pt x="2287" y="18816"/>
                    <a:pt x="2019" y="18816"/>
                  </a:cubicBezTo>
                  <a:cubicBezTo>
                    <a:pt x="1769" y="18816"/>
                    <a:pt x="1523" y="18832"/>
                    <a:pt x="1268" y="18894"/>
                  </a:cubicBezTo>
                  <a:cubicBezTo>
                    <a:pt x="1413" y="18459"/>
                    <a:pt x="3109" y="18377"/>
                    <a:pt x="3381" y="18377"/>
                  </a:cubicBezTo>
                  <a:cubicBezTo>
                    <a:pt x="3406" y="18377"/>
                    <a:pt x="3431" y="18376"/>
                    <a:pt x="3456" y="18376"/>
                  </a:cubicBezTo>
                  <a:close/>
                  <a:moveTo>
                    <a:pt x="4623" y="18848"/>
                  </a:moveTo>
                  <a:lnTo>
                    <a:pt x="4623" y="18848"/>
                  </a:lnTo>
                  <a:cubicBezTo>
                    <a:pt x="4170" y="19075"/>
                    <a:pt x="3680" y="19247"/>
                    <a:pt x="3163" y="19284"/>
                  </a:cubicBezTo>
                  <a:cubicBezTo>
                    <a:pt x="3102" y="19288"/>
                    <a:pt x="3041" y="19290"/>
                    <a:pt x="2979" y="19290"/>
                  </a:cubicBezTo>
                  <a:cubicBezTo>
                    <a:pt x="2669" y="19290"/>
                    <a:pt x="2359" y="19238"/>
                    <a:pt x="2048" y="19193"/>
                  </a:cubicBezTo>
                  <a:cubicBezTo>
                    <a:pt x="1876" y="19166"/>
                    <a:pt x="1703" y="19139"/>
                    <a:pt x="1531" y="19102"/>
                  </a:cubicBezTo>
                  <a:cubicBezTo>
                    <a:pt x="1441" y="19116"/>
                    <a:pt x="1368" y="19123"/>
                    <a:pt x="1312" y="19123"/>
                  </a:cubicBezTo>
                  <a:cubicBezTo>
                    <a:pt x="1257" y="19123"/>
                    <a:pt x="1218" y="19116"/>
                    <a:pt x="1196" y="19102"/>
                  </a:cubicBezTo>
                  <a:cubicBezTo>
                    <a:pt x="1495" y="19021"/>
                    <a:pt x="1793" y="18999"/>
                    <a:pt x="2092" y="18999"/>
                  </a:cubicBezTo>
                  <a:cubicBezTo>
                    <a:pt x="2453" y="18999"/>
                    <a:pt x="2815" y="19031"/>
                    <a:pt x="3182" y="19031"/>
                  </a:cubicBezTo>
                  <a:cubicBezTo>
                    <a:pt x="3293" y="19031"/>
                    <a:pt x="3405" y="19028"/>
                    <a:pt x="3517" y="19021"/>
                  </a:cubicBezTo>
                  <a:cubicBezTo>
                    <a:pt x="3889" y="18994"/>
                    <a:pt x="4261" y="18921"/>
                    <a:pt x="4623" y="18848"/>
                  </a:cubicBezTo>
                  <a:close/>
                  <a:moveTo>
                    <a:pt x="16285" y="18585"/>
                  </a:moveTo>
                  <a:lnTo>
                    <a:pt x="16285" y="18585"/>
                  </a:lnTo>
                  <a:cubicBezTo>
                    <a:pt x="15441" y="19048"/>
                    <a:pt x="14589" y="19492"/>
                    <a:pt x="13746" y="19946"/>
                  </a:cubicBezTo>
                  <a:cubicBezTo>
                    <a:pt x="13900" y="18740"/>
                    <a:pt x="15251" y="18649"/>
                    <a:pt x="16285" y="18585"/>
                  </a:cubicBezTo>
                  <a:close/>
                  <a:moveTo>
                    <a:pt x="16348" y="18776"/>
                  </a:moveTo>
                  <a:lnTo>
                    <a:pt x="16348" y="18776"/>
                  </a:lnTo>
                  <a:cubicBezTo>
                    <a:pt x="15804" y="19510"/>
                    <a:pt x="14970" y="19964"/>
                    <a:pt x="14054" y="20018"/>
                  </a:cubicBezTo>
                  <a:cubicBezTo>
                    <a:pt x="14816" y="19601"/>
                    <a:pt x="15587" y="19184"/>
                    <a:pt x="16348" y="18776"/>
                  </a:cubicBezTo>
                  <a:close/>
                  <a:moveTo>
                    <a:pt x="12875" y="17787"/>
                  </a:moveTo>
                  <a:cubicBezTo>
                    <a:pt x="12875" y="17987"/>
                    <a:pt x="12875" y="18205"/>
                    <a:pt x="12884" y="18277"/>
                  </a:cubicBezTo>
                  <a:cubicBezTo>
                    <a:pt x="12975" y="18876"/>
                    <a:pt x="13102" y="19429"/>
                    <a:pt x="12821" y="20009"/>
                  </a:cubicBezTo>
                  <a:cubicBezTo>
                    <a:pt x="12703" y="20245"/>
                    <a:pt x="12503" y="20526"/>
                    <a:pt x="12349" y="20744"/>
                  </a:cubicBezTo>
                  <a:cubicBezTo>
                    <a:pt x="12322" y="20789"/>
                    <a:pt x="12313" y="20816"/>
                    <a:pt x="12304" y="20843"/>
                  </a:cubicBezTo>
                  <a:cubicBezTo>
                    <a:pt x="12304" y="20825"/>
                    <a:pt x="12295" y="20798"/>
                    <a:pt x="12286" y="20771"/>
                  </a:cubicBezTo>
                  <a:cubicBezTo>
                    <a:pt x="12186" y="20508"/>
                    <a:pt x="12168" y="20163"/>
                    <a:pt x="12168" y="19891"/>
                  </a:cubicBezTo>
                  <a:cubicBezTo>
                    <a:pt x="12168" y="19456"/>
                    <a:pt x="12250" y="19021"/>
                    <a:pt x="12395" y="18604"/>
                  </a:cubicBezTo>
                  <a:cubicBezTo>
                    <a:pt x="12558" y="18341"/>
                    <a:pt x="12721" y="18060"/>
                    <a:pt x="12875" y="17787"/>
                  </a:cubicBezTo>
                  <a:close/>
                  <a:moveTo>
                    <a:pt x="12838" y="17361"/>
                  </a:moveTo>
                  <a:cubicBezTo>
                    <a:pt x="12838" y="17361"/>
                    <a:pt x="12839" y="17361"/>
                    <a:pt x="12839" y="17361"/>
                  </a:cubicBezTo>
                  <a:cubicBezTo>
                    <a:pt x="12866" y="17379"/>
                    <a:pt x="12866" y="17497"/>
                    <a:pt x="12875" y="17633"/>
                  </a:cubicBezTo>
                  <a:cubicBezTo>
                    <a:pt x="12603" y="17924"/>
                    <a:pt x="12367" y="18304"/>
                    <a:pt x="12240" y="18694"/>
                  </a:cubicBezTo>
                  <a:cubicBezTo>
                    <a:pt x="11959" y="19429"/>
                    <a:pt x="11959" y="20200"/>
                    <a:pt x="12186" y="20979"/>
                  </a:cubicBezTo>
                  <a:cubicBezTo>
                    <a:pt x="11624" y="20254"/>
                    <a:pt x="11887" y="18785"/>
                    <a:pt x="12268" y="18114"/>
                  </a:cubicBezTo>
                  <a:cubicBezTo>
                    <a:pt x="12339" y="17989"/>
                    <a:pt x="12808" y="17361"/>
                    <a:pt x="12838" y="17361"/>
                  </a:cubicBezTo>
                  <a:close/>
                  <a:moveTo>
                    <a:pt x="1696" y="20670"/>
                  </a:moveTo>
                  <a:cubicBezTo>
                    <a:pt x="2289" y="20670"/>
                    <a:pt x="3091" y="20746"/>
                    <a:pt x="3218" y="21306"/>
                  </a:cubicBezTo>
                  <a:cubicBezTo>
                    <a:pt x="2674" y="21088"/>
                    <a:pt x="2130" y="20871"/>
                    <a:pt x="1577" y="20671"/>
                  </a:cubicBezTo>
                  <a:cubicBezTo>
                    <a:pt x="1615" y="20671"/>
                    <a:pt x="1655" y="20670"/>
                    <a:pt x="1696" y="20670"/>
                  </a:cubicBezTo>
                  <a:close/>
                  <a:moveTo>
                    <a:pt x="1468" y="20771"/>
                  </a:moveTo>
                  <a:cubicBezTo>
                    <a:pt x="2003" y="20988"/>
                    <a:pt x="2538" y="21197"/>
                    <a:pt x="3073" y="21406"/>
                  </a:cubicBezTo>
                  <a:cubicBezTo>
                    <a:pt x="2879" y="21436"/>
                    <a:pt x="2659" y="21473"/>
                    <a:pt x="2456" y="21473"/>
                  </a:cubicBezTo>
                  <a:cubicBezTo>
                    <a:pt x="2300" y="21473"/>
                    <a:pt x="2154" y="21451"/>
                    <a:pt x="2039" y="21387"/>
                  </a:cubicBezTo>
                  <a:cubicBezTo>
                    <a:pt x="1821" y="21261"/>
                    <a:pt x="1613" y="21007"/>
                    <a:pt x="1468" y="20771"/>
                  </a:cubicBezTo>
                  <a:close/>
                  <a:moveTo>
                    <a:pt x="3735" y="19918"/>
                  </a:moveTo>
                  <a:cubicBezTo>
                    <a:pt x="4052" y="20372"/>
                    <a:pt x="4632" y="20608"/>
                    <a:pt x="4859" y="21115"/>
                  </a:cubicBezTo>
                  <a:cubicBezTo>
                    <a:pt x="4895" y="21215"/>
                    <a:pt x="5031" y="21959"/>
                    <a:pt x="4886" y="21986"/>
                  </a:cubicBezTo>
                  <a:cubicBezTo>
                    <a:pt x="4876" y="21988"/>
                    <a:pt x="4866" y="21989"/>
                    <a:pt x="4857" y="21989"/>
                  </a:cubicBezTo>
                  <a:cubicBezTo>
                    <a:pt x="4692" y="21989"/>
                    <a:pt x="4656" y="21697"/>
                    <a:pt x="4596" y="21560"/>
                  </a:cubicBezTo>
                  <a:cubicBezTo>
                    <a:pt x="4406" y="21134"/>
                    <a:pt x="4215" y="20698"/>
                    <a:pt x="3998" y="20281"/>
                  </a:cubicBezTo>
                  <a:cubicBezTo>
                    <a:pt x="3991" y="20268"/>
                    <a:pt x="3980" y="20259"/>
                    <a:pt x="3967" y="20259"/>
                  </a:cubicBezTo>
                  <a:cubicBezTo>
                    <a:pt x="3962" y="20259"/>
                    <a:pt x="3957" y="20261"/>
                    <a:pt x="3952" y="20263"/>
                  </a:cubicBezTo>
                  <a:cubicBezTo>
                    <a:pt x="3889" y="20154"/>
                    <a:pt x="3816" y="20045"/>
                    <a:pt x="3735" y="19946"/>
                  </a:cubicBezTo>
                  <a:cubicBezTo>
                    <a:pt x="3735" y="19937"/>
                    <a:pt x="3735" y="19928"/>
                    <a:pt x="3735" y="19918"/>
                  </a:cubicBezTo>
                  <a:close/>
                  <a:moveTo>
                    <a:pt x="3717" y="20118"/>
                  </a:moveTo>
                  <a:lnTo>
                    <a:pt x="3717" y="20118"/>
                  </a:lnTo>
                  <a:cubicBezTo>
                    <a:pt x="3816" y="20263"/>
                    <a:pt x="3916" y="20417"/>
                    <a:pt x="3998" y="20580"/>
                  </a:cubicBezTo>
                  <a:cubicBezTo>
                    <a:pt x="4007" y="20599"/>
                    <a:pt x="4025" y="20599"/>
                    <a:pt x="4043" y="20599"/>
                  </a:cubicBezTo>
                  <a:cubicBezTo>
                    <a:pt x="4233" y="21088"/>
                    <a:pt x="4451" y="21569"/>
                    <a:pt x="4669" y="22049"/>
                  </a:cubicBezTo>
                  <a:cubicBezTo>
                    <a:pt x="4197" y="21478"/>
                    <a:pt x="3671" y="20871"/>
                    <a:pt x="3717" y="20118"/>
                  </a:cubicBezTo>
                  <a:close/>
                  <a:moveTo>
                    <a:pt x="15609" y="21440"/>
                  </a:moveTo>
                  <a:cubicBezTo>
                    <a:pt x="15620" y="21440"/>
                    <a:pt x="15631" y="21441"/>
                    <a:pt x="15641" y="21442"/>
                  </a:cubicBezTo>
                  <a:cubicBezTo>
                    <a:pt x="14770" y="21786"/>
                    <a:pt x="13846" y="22077"/>
                    <a:pt x="12939" y="22240"/>
                  </a:cubicBezTo>
                  <a:cubicBezTo>
                    <a:pt x="12794" y="22267"/>
                    <a:pt x="12195" y="22349"/>
                    <a:pt x="11941" y="22394"/>
                  </a:cubicBezTo>
                  <a:cubicBezTo>
                    <a:pt x="12313" y="22258"/>
                    <a:pt x="13456" y="21696"/>
                    <a:pt x="13555" y="21669"/>
                  </a:cubicBezTo>
                  <a:cubicBezTo>
                    <a:pt x="14108" y="21505"/>
                    <a:pt x="14689" y="21496"/>
                    <a:pt x="15260" y="21478"/>
                  </a:cubicBezTo>
                  <a:cubicBezTo>
                    <a:pt x="15389" y="21470"/>
                    <a:pt x="15518" y="21440"/>
                    <a:pt x="15609" y="21440"/>
                  </a:cubicBezTo>
                  <a:close/>
                  <a:moveTo>
                    <a:pt x="4487" y="22240"/>
                  </a:moveTo>
                  <a:cubicBezTo>
                    <a:pt x="3907" y="22467"/>
                    <a:pt x="3363" y="22648"/>
                    <a:pt x="2728" y="22766"/>
                  </a:cubicBezTo>
                  <a:cubicBezTo>
                    <a:pt x="2583" y="22793"/>
                    <a:pt x="2447" y="22829"/>
                    <a:pt x="2329" y="22875"/>
                  </a:cubicBezTo>
                  <a:cubicBezTo>
                    <a:pt x="2955" y="22457"/>
                    <a:pt x="3680" y="22276"/>
                    <a:pt x="4487" y="22240"/>
                  </a:cubicBezTo>
                  <a:close/>
                  <a:moveTo>
                    <a:pt x="15704" y="21614"/>
                  </a:moveTo>
                  <a:cubicBezTo>
                    <a:pt x="15695" y="21641"/>
                    <a:pt x="15695" y="21669"/>
                    <a:pt x="15677" y="21705"/>
                  </a:cubicBezTo>
                  <a:cubicBezTo>
                    <a:pt x="15623" y="21841"/>
                    <a:pt x="15396" y="22013"/>
                    <a:pt x="15287" y="22104"/>
                  </a:cubicBezTo>
                  <a:cubicBezTo>
                    <a:pt x="14650" y="22677"/>
                    <a:pt x="13957" y="22952"/>
                    <a:pt x="13240" y="22952"/>
                  </a:cubicBezTo>
                  <a:cubicBezTo>
                    <a:pt x="12733" y="22952"/>
                    <a:pt x="12215" y="22815"/>
                    <a:pt x="11696" y="22548"/>
                  </a:cubicBezTo>
                  <a:cubicBezTo>
                    <a:pt x="13057" y="22512"/>
                    <a:pt x="14444" y="22131"/>
                    <a:pt x="15704" y="21614"/>
                  </a:cubicBezTo>
                  <a:close/>
                  <a:moveTo>
                    <a:pt x="5975" y="20961"/>
                  </a:moveTo>
                  <a:lnTo>
                    <a:pt x="5975" y="20961"/>
                  </a:lnTo>
                  <a:cubicBezTo>
                    <a:pt x="5993" y="21750"/>
                    <a:pt x="6201" y="22485"/>
                    <a:pt x="6591" y="23165"/>
                  </a:cubicBezTo>
                  <a:cubicBezTo>
                    <a:pt x="6020" y="22557"/>
                    <a:pt x="5766" y="21796"/>
                    <a:pt x="5975" y="20961"/>
                  </a:cubicBezTo>
                  <a:close/>
                  <a:moveTo>
                    <a:pt x="6101" y="20952"/>
                  </a:moveTo>
                  <a:lnTo>
                    <a:pt x="6101" y="20952"/>
                  </a:lnTo>
                  <a:cubicBezTo>
                    <a:pt x="6618" y="21650"/>
                    <a:pt x="7054" y="22421"/>
                    <a:pt x="6836" y="23292"/>
                  </a:cubicBezTo>
                  <a:cubicBezTo>
                    <a:pt x="6374" y="22584"/>
                    <a:pt x="6138" y="21796"/>
                    <a:pt x="6101" y="20952"/>
                  </a:cubicBezTo>
                  <a:close/>
                  <a:moveTo>
                    <a:pt x="4614" y="22394"/>
                  </a:moveTo>
                  <a:lnTo>
                    <a:pt x="4614" y="22394"/>
                  </a:lnTo>
                  <a:cubicBezTo>
                    <a:pt x="4079" y="23065"/>
                    <a:pt x="2900" y="23219"/>
                    <a:pt x="2003" y="23301"/>
                  </a:cubicBezTo>
                  <a:cubicBezTo>
                    <a:pt x="2411" y="22893"/>
                    <a:pt x="3018" y="22947"/>
                    <a:pt x="3535" y="22802"/>
                  </a:cubicBezTo>
                  <a:cubicBezTo>
                    <a:pt x="3907" y="22702"/>
                    <a:pt x="4261" y="22539"/>
                    <a:pt x="4614" y="22394"/>
                  </a:cubicBezTo>
                  <a:close/>
                  <a:moveTo>
                    <a:pt x="10046" y="21451"/>
                  </a:moveTo>
                  <a:lnTo>
                    <a:pt x="10046" y="21451"/>
                  </a:lnTo>
                  <a:cubicBezTo>
                    <a:pt x="10137" y="21650"/>
                    <a:pt x="10255" y="21895"/>
                    <a:pt x="10282" y="21959"/>
                  </a:cubicBezTo>
                  <a:cubicBezTo>
                    <a:pt x="10626" y="22666"/>
                    <a:pt x="10563" y="23219"/>
                    <a:pt x="10300" y="23899"/>
                  </a:cubicBezTo>
                  <a:cubicBezTo>
                    <a:pt x="10110" y="23101"/>
                    <a:pt x="10010" y="22276"/>
                    <a:pt x="10046" y="21451"/>
                  </a:cubicBezTo>
                  <a:close/>
                  <a:moveTo>
                    <a:pt x="9928" y="21224"/>
                  </a:moveTo>
                  <a:cubicBezTo>
                    <a:pt x="9928" y="21224"/>
                    <a:pt x="9937" y="21242"/>
                    <a:pt x="9955" y="21270"/>
                  </a:cubicBezTo>
                  <a:cubicBezTo>
                    <a:pt x="9955" y="21270"/>
                    <a:pt x="9946" y="21270"/>
                    <a:pt x="9946" y="21279"/>
                  </a:cubicBezTo>
                  <a:cubicBezTo>
                    <a:pt x="9901" y="22195"/>
                    <a:pt x="9946" y="23065"/>
                    <a:pt x="10137" y="23954"/>
                  </a:cubicBezTo>
                  <a:cubicBezTo>
                    <a:pt x="9910" y="23654"/>
                    <a:pt x="9765" y="23310"/>
                    <a:pt x="9720" y="22920"/>
                  </a:cubicBezTo>
                  <a:cubicBezTo>
                    <a:pt x="9701" y="22757"/>
                    <a:pt x="9701" y="21261"/>
                    <a:pt x="9928" y="21224"/>
                  </a:cubicBezTo>
                  <a:close/>
                  <a:moveTo>
                    <a:pt x="5692" y="23542"/>
                  </a:moveTo>
                  <a:cubicBezTo>
                    <a:pt x="6005" y="23542"/>
                    <a:pt x="6321" y="23568"/>
                    <a:pt x="6636" y="23591"/>
                  </a:cubicBezTo>
                  <a:cubicBezTo>
                    <a:pt x="5666" y="23908"/>
                    <a:pt x="4623" y="23845"/>
                    <a:pt x="3653" y="24189"/>
                  </a:cubicBezTo>
                  <a:cubicBezTo>
                    <a:pt x="3907" y="23954"/>
                    <a:pt x="4678" y="23664"/>
                    <a:pt x="4805" y="23636"/>
                  </a:cubicBezTo>
                  <a:cubicBezTo>
                    <a:pt x="5097" y="23565"/>
                    <a:pt x="5393" y="23542"/>
                    <a:pt x="5692" y="23542"/>
                  </a:cubicBezTo>
                  <a:close/>
                  <a:moveTo>
                    <a:pt x="6419" y="23800"/>
                  </a:moveTo>
                  <a:lnTo>
                    <a:pt x="6419" y="23800"/>
                  </a:lnTo>
                  <a:cubicBezTo>
                    <a:pt x="6101" y="23999"/>
                    <a:pt x="5766" y="24162"/>
                    <a:pt x="5394" y="24271"/>
                  </a:cubicBezTo>
                  <a:cubicBezTo>
                    <a:pt x="5222" y="24322"/>
                    <a:pt x="4524" y="24490"/>
                    <a:pt x="4037" y="24490"/>
                  </a:cubicBezTo>
                  <a:cubicBezTo>
                    <a:pt x="3832" y="24490"/>
                    <a:pt x="3665" y="24460"/>
                    <a:pt x="3590" y="24380"/>
                  </a:cubicBezTo>
                  <a:cubicBezTo>
                    <a:pt x="4496" y="24026"/>
                    <a:pt x="5485" y="24035"/>
                    <a:pt x="6419" y="23800"/>
                  </a:cubicBezTo>
                  <a:close/>
                  <a:moveTo>
                    <a:pt x="12757" y="24734"/>
                  </a:moveTo>
                  <a:cubicBezTo>
                    <a:pt x="12730" y="24761"/>
                    <a:pt x="12712" y="24788"/>
                    <a:pt x="12685" y="24815"/>
                  </a:cubicBezTo>
                  <a:cubicBezTo>
                    <a:pt x="11869" y="25196"/>
                    <a:pt x="11034" y="25559"/>
                    <a:pt x="10200" y="25894"/>
                  </a:cubicBezTo>
                  <a:cubicBezTo>
                    <a:pt x="10781" y="25051"/>
                    <a:pt x="11751" y="24734"/>
                    <a:pt x="12757" y="24734"/>
                  </a:cubicBezTo>
                  <a:close/>
                  <a:moveTo>
                    <a:pt x="12367" y="25142"/>
                  </a:moveTo>
                  <a:cubicBezTo>
                    <a:pt x="11857" y="25626"/>
                    <a:pt x="11264" y="25978"/>
                    <a:pt x="10573" y="25978"/>
                  </a:cubicBezTo>
                  <a:cubicBezTo>
                    <a:pt x="10540" y="25978"/>
                    <a:pt x="10506" y="25978"/>
                    <a:pt x="10472" y="25976"/>
                  </a:cubicBezTo>
                  <a:cubicBezTo>
                    <a:pt x="11107" y="25704"/>
                    <a:pt x="11742" y="25432"/>
                    <a:pt x="12367" y="25142"/>
                  </a:cubicBezTo>
                  <a:close/>
                  <a:moveTo>
                    <a:pt x="8378" y="1"/>
                  </a:moveTo>
                  <a:cubicBezTo>
                    <a:pt x="8364" y="1"/>
                    <a:pt x="8350" y="5"/>
                    <a:pt x="8341" y="14"/>
                  </a:cubicBezTo>
                  <a:cubicBezTo>
                    <a:pt x="8051" y="395"/>
                    <a:pt x="7643" y="703"/>
                    <a:pt x="7444" y="1148"/>
                  </a:cubicBezTo>
                  <a:cubicBezTo>
                    <a:pt x="7244" y="1610"/>
                    <a:pt x="7317" y="2154"/>
                    <a:pt x="7453" y="2626"/>
                  </a:cubicBezTo>
                  <a:cubicBezTo>
                    <a:pt x="7462" y="2644"/>
                    <a:pt x="7471" y="2653"/>
                    <a:pt x="7489" y="2662"/>
                  </a:cubicBezTo>
                  <a:cubicBezTo>
                    <a:pt x="7425" y="2816"/>
                    <a:pt x="7380" y="2961"/>
                    <a:pt x="7326" y="3106"/>
                  </a:cubicBezTo>
                  <a:cubicBezTo>
                    <a:pt x="7308" y="2553"/>
                    <a:pt x="7035" y="2018"/>
                    <a:pt x="6745" y="1511"/>
                  </a:cubicBezTo>
                  <a:cubicBezTo>
                    <a:pt x="6730" y="1487"/>
                    <a:pt x="6704" y="1476"/>
                    <a:pt x="6679" y="1476"/>
                  </a:cubicBezTo>
                  <a:cubicBezTo>
                    <a:pt x="6645" y="1476"/>
                    <a:pt x="6611" y="1496"/>
                    <a:pt x="6600" y="1538"/>
                  </a:cubicBezTo>
                  <a:cubicBezTo>
                    <a:pt x="6383" y="2336"/>
                    <a:pt x="6537" y="3197"/>
                    <a:pt x="7081" y="3832"/>
                  </a:cubicBezTo>
                  <a:cubicBezTo>
                    <a:pt x="6954" y="4213"/>
                    <a:pt x="6845" y="4594"/>
                    <a:pt x="6745" y="4984"/>
                  </a:cubicBezTo>
                  <a:lnTo>
                    <a:pt x="6709" y="4984"/>
                  </a:lnTo>
                  <a:cubicBezTo>
                    <a:pt x="6836" y="4539"/>
                    <a:pt x="6899" y="4068"/>
                    <a:pt x="6709" y="3632"/>
                  </a:cubicBezTo>
                  <a:cubicBezTo>
                    <a:pt x="6510" y="3179"/>
                    <a:pt x="6101" y="2862"/>
                    <a:pt x="5820" y="2463"/>
                  </a:cubicBezTo>
                  <a:cubicBezTo>
                    <a:pt x="5808" y="2439"/>
                    <a:pt x="5786" y="2427"/>
                    <a:pt x="5762" y="2427"/>
                  </a:cubicBezTo>
                  <a:cubicBezTo>
                    <a:pt x="5733" y="2427"/>
                    <a:pt x="5704" y="2445"/>
                    <a:pt x="5693" y="2481"/>
                  </a:cubicBezTo>
                  <a:cubicBezTo>
                    <a:pt x="5494" y="3097"/>
                    <a:pt x="5313" y="3805"/>
                    <a:pt x="5630" y="4421"/>
                  </a:cubicBezTo>
                  <a:cubicBezTo>
                    <a:pt x="5848" y="4829"/>
                    <a:pt x="6237" y="5120"/>
                    <a:pt x="6700" y="5129"/>
                  </a:cubicBezTo>
                  <a:cubicBezTo>
                    <a:pt x="6582" y="5564"/>
                    <a:pt x="6482" y="5990"/>
                    <a:pt x="6392" y="6425"/>
                  </a:cubicBezTo>
                  <a:cubicBezTo>
                    <a:pt x="6401" y="6226"/>
                    <a:pt x="6401" y="6017"/>
                    <a:pt x="6328" y="5827"/>
                  </a:cubicBezTo>
                  <a:cubicBezTo>
                    <a:pt x="6183" y="5473"/>
                    <a:pt x="5793" y="5337"/>
                    <a:pt x="5539" y="5074"/>
                  </a:cubicBezTo>
                  <a:cubicBezTo>
                    <a:pt x="5520" y="5058"/>
                    <a:pt x="5499" y="5050"/>
                    <a:pt x="5478" y="5050"/>
                  </a:cubicBezTo>
                  <a:cubicBezTo>
                    <a:pt x="5432" y="5050"/>
                    <a:pt x="5391" y="5087"/>
                    <a:pt x="5385" y="5138"/>
                  </a:cubicBezTo>
                  <a:cubicBezTo>
                    <a:pt x="5340" y="5827"/>
                    <a:pt x="5376" y="6915"/>
                    <a:pt x="6265" y="7033"/>
                  </a:cubicBezTo>
                  <a:lnTo>
                    <a:pt x="6274" y="7033"/>
                  </a:lnTo>
                  <a:cubicBezTo>
                    <a:pt x="6228" y="7269"/>
                    <a:pt x="6183" y="7513"/>
                    <a:pt x="6147" y="7749"/>
                  </a:cubicBezTo>
                  <a:cubicBezTo>
                    <a:pt x="6129" y="7758"/>
                    <a:pt x="6111" y="7767"/>
                    <a:pt x="6101" y="7776"/>
                  </a:cubicBezTo>
                  <a:cubicBezTo>
                    <a:pt x="6029" y="7804"/>
                    <a:pt x="6056" y="7912"/>
                    <a:pt x="6120" y="7931"/>
                  </a:cubicBezTo>
                  <a:cubicBezTo>
                    <a:pt x="6038" y="8447"/>
                    <a:pt x="5965" y="8964"/>
                    <a:pt x="5920" y="9490"/>
                  </a:cubicBezTo>
                  <a:cubicBezTo>
                    <a:pt x="5612" y="8729"/>
                    <a:pt x="5222" y="7994"/>
                    <a:pt x="4714" y="7368"/>
                  </a:cubicBezTo>
                  <a:cubicBezTo>
                    <a:pt x="5476" y="6389"/>
                    <a:pt x="4515" y="5156"/>
                    <a:pt x="4297" y="4149"/>
                  </a:cubicBezTo>
                  <a:cubicBezTo>
                    <a:pt x="4293" y="4119"/>
                    <a:pt x="4269" y="4105"/>
                    <a:pt x="4244" y="4105"/>
                  </a:cubicBezTo>
                  <a:cubicBezTo>
                    <a:pt x="4217" y="4105"/>
                    <a:pt x="4188" y="4121"/>
                    <a:pt x="4179" y="4149"/>
                  </a:cubicBezTo>
                  <a:cubicBezTo>
                    <a:pt x="3862" y="5002"/>
                    <a:pt x="3825" y="5954"/>
                    <a:pt x="4179" y="6770"/>
                  </a:cubicBezTo>
                  <a:cubicBezTo>
                    <a:pt x="3916" y="6525"/>
                    <a:pt x="3626" y="6307"/>
                    <a:pt x="3309" y="6126"/>
                  </a:cubicBezTo>
                  <a:cubicBezTo>
                    <a:pt x="3309" y="6095"/>
                    <a:pt x="3288" y="6070"/>
                    <a:pt x="3253" y="6070"/>
                  </a:cubicBezTo>
                  <a:cubicBezTo>
                    <a:pt x="3248" y="6070"/>
                    <a:pt x="3242" y="6071"/>
                    <a:pt x="3236" y="6072"/>
                  </a:cubicBezTo>
                  <a:lnTo>
                    <a:pt x="3227" y="6072"/>
                  </a:lnTo>
                  <a:cubicBezTo>
                    <a:pt x="3218" y="6072"/>
                    <a:pt x="3218" y="6063"/>
                    <a:pt x="3209" y="6063"/>
                  </a:cubicBezTo>
                  <a:cubicBezTo>
                    <a:pt x="3209" y="6044"/>
                    <a:pt x="3209" y="6035"/>
                    <a:pt x="3191" y="6017"/>
                  </a:cubicBezTo>
                  <a:cubicBezTo>
                    <a:pt x="2719" y="5555"/>
                    <a:pt x="2411" y="4956"/>
                    <a:pt x="1794" y="4648"/>
                  </a:cubicBezTo>
                  <a:cubicBezTo>
                    <a:pt x="1268" y="4394"/>
                    <a:pt x="670" y="4349"/>
                    <a:pt x="89" y="4313"/>
                  </a:cubicBezTo>
                  <a:cubicBezTo>
                    <a:pt x="87" y="4312"/>
                    <a:pt x="84" y="4312"/>
                    <a:pt x="81" y="4312"/>
                  </a:cubicBezTo>
                  <a:cubicBezTo>
                    <a:pt x="16" y="4312"/>
                    <a:pt x="1" y="4414"/>
                    <a:pt x="53" y="4449"/>
                  </a:cubicBezTo>
                  <a:cubicBezTo>
                    <a:pt x="688" y="4875"/>
                    <a:pt x="833" y="5682"/>
                    <a:pt x="1549" y="6063"/>
                  </a:cubicBezTo>
                  <a:cubicBezTo>
                    <a:pt x="1869" y="6228"/>
                    <a:pt x="2208" y="6309"/>
                    <a:pt x="2550" y="6309"/>
                  </a:cubicBezTo>
                  <a:cubicBezTo>
                    <a:pt x="2770" y="6309"/>
                    <a:pt x="2992" y="6275"/>
                    <a:pt x="3209" y="6208"/>
                  </a:cubicBezTo>
                  <a:cubicBezTo>
                    <a:pt x="3907" y="6661"/>
                    <a:pt x="4424" y="7260"/>
                    <a:pt x="4850" y="7931"/>
                  </a:cubicBezTo>
                  <a:cubicBezTo>
                    <a:pt x="4517" y="7682"/>
                    <a:pt x="4144" y="7596"/>
                    <a:pt x="3752" y="7596"/>
                  </a:cubicBezTo>
                  <a:cubicBezTo>
                    <a:pt x="2854" y="7596"/>
                    <a:pt x="1853" y="8049"/>
                    <a:pt x="986" y="8049"/>
                  </a:cubicBezTo>
                  <a:cubicBezTo>
                    <a:pt x="974" y="8049"/>
                    <a:pt x="963" y="8049"/>
                    <a:pt x="951" y="8049"/>
                  </a:cubicBezTo>
                  <a:cubicBezTo>
                    <a:pt x="948" y="8048"/>
                    <a:pt x="944" y="8048"/>
                    <a:pt x="941" y="8048"/>
                  </a:cubicBezTo>
                  <a:cubicBezTo>
                    <a:pt x="867" y="8048"/>
                    <a:pt x="835" y="8150"/>
                    <a:pt x="887" y="8203"/>
                  </a:cubicBezTo>
                  <a:cubicBezTo>
                    <a:pt x="1413" y="8756"/>
                    <a:pt x="2057" y="9273"/>
                    <a:pt x="2855" y="9354"/>
                  </a:cubicBezTo>
                  <a:cubicBezTo>
                    <a:pt x="2917" y="9361"/>
                    <a:pt x="2979" y="9364"/>
                    <a:pt x="3039" y="9364"/>
                  </a:cubicBezTo>
                  <a:cubicBezTo>
                    <a:pt x="3829" y="9364"/>
                    <a:pt x="4498" y="8838"/>
                    <a:pt x="5113" y="8375"/>
                  </a:cubicBezTo>
                  <a:cubicBezTo>
                    <a:pt x="5394" y="8892"/>
                    <a:pt x="5639" y="9445"/>
                    <a:pt x="5875" y="9998"/>
                  </a:cubicBezTo>
                  <a:cubicBezTo>
                    <a:pt x="5784" y="11295"/>
                    <a:pt x="5775" y="12592"/>
                    <a:pt x="5866" y="13879"/>
                  </a:cubicBezTo>
                  <a:cubicBezTo>
                    <a:pt x="5820" y="14006"/>
                    <a:pt x="5775" y="14133"/>
                    <a:pt x="5739" y="14260"/>
                  </a:cubicBezTo>
                  <a:cubicBezTo>
                    <a:pt x="5739" y="14269"/>
                    <a:pt x="5739" y="14269"/>
                    <a:pt x="5739" y="14269"/>
                  </a:cubicBezTo>
                  <a:cubicBezTo>
                    <a:pt x="5331" y="13870"/>
                    <a:pt x="4868" y="13516"/>
                    <a:pt x="4360" y="13226"/>
                  </a:cubicBezTo>
                  <a:cubicBezTo>
                    <a:pt x="4632" y="12809"/>
                    <a:pt x="4841" y="12356"/>
                    <a:pt x="4759" y="11848"/>
                  </a:cubicBezTo>
                  <a:cubicBezTo>
                    <a:pt x="4651" y="11213"/>
                    <a:pt x="4243" y="10542"/>
                    <a:pt x="3907" y="10007"/>
                  </a:cubicBezTo>
                  <a:cubicBezTo>
                    <a:pt x="3888" y="9983"/>
                    <a:pt x="3854" y="9970"/>
                    <a:pt x="3822" y="9970"/>
                  </a:cubicBezTo>
                  <a:cubicBezTo>
                    <a:pt x="3793" y="9970"/>
                    <a:pt x="3766" y="9981"/>
                    <a:pt x="3753" y="10007"/>
                  </a:cubicBezTo>
                  <a:cubicBezTo>
                    <a:pt x="3499" y="10551"/>
                    <a:pt x="3200" y="11023"/>
                    <a:pt x="3309" y="11630"/>
                  </a:cubicBezTo>
                  <a:cubicBezTo>
                    <a:pt x="3399" y="12111"/>
                    <a:pt x="3608" y="12564"/>
                    <a:pt x="3880" y="12963"/>
                  </a:cubicBezTo>
                  <a:cubicBezTo>
                    <a:pt x="3644" y="12845"/>
                    <a:pt x="3408" y="12746"/>
                    <a:pt x="3163" y="12655"/>
                  </a:cubicBezTo>
                  <a:cubicBezTo>
                    <a:pt x="3046" y="11367"/>
                    <a:pt x="1613" y="11113"/>
                    <a:pt x="561" y="11041"/>
                  </a:cubicBezTo>
                  <a:cubicBezTo>
                    <a:pt x="557" y="11041"/>
                    <a:pt x="554" y="11040"/>
                    <a:pt x="551" y="11040"/>
                  </a:cubicBezTo>
                  <a:cubicBezTo>
                    <a:pt x="475" y="11040"/>
                    <a:pt x="427" y="11135"/>
                    <a:pt x="470" y="11204"/>
                  </a:cubicBezTo>
                  <a:cubicBezTo>
                    <a:pt x="769" y="11712"/>
                    <a:pt x="1042" y="12483"/>
                    <a:pt x="1586" y="12791"/>
                  </a:cubicBezTo>
                  <a:cubicBezTo>
                    <a:pt x="1796" y="12911"/>
                    <a:pt x="2029" y="12960"/>
                    <a:pt x="2265" y="12960"/>
                  </a:cubicBezTo>
                  <a:cubicBezTo>
                    <a:pt x="2527" y="12960"/>
                    <a:pt x="2793" y="12900"/>
                    <a:pt x="3036" y="12809"/>
                  </a:cubicBezTo>
                  <a:cubicBezTo>
                    <a:pt x="3046" y="12827"/>
                    <a:pt x="3064" y="12836"/>
                    <a:pt x="3082" y="12845"/>
                  </a:cubicBezTo>
                  <a:cubicBezTo>
                    <a:pt x="3245" y="12927"/>
                    <a:pt x="3399" y="13009"/>
                    <a:pt x="3553" y="13090"/>
                  </a:cubicBezTo>
                  <a:cubicBezTo>
                    <a:pt x="3431" y="13071"/>
                    <a:pt x="3304" y="13063"/>
                    <a:pt x="3175" y="13063"/>
                  </a:cubicBezTo>
                  <a:cubicBezTo>
                    <a:pt x="2431" y="13063"/>
                    <a:pt x="1595" y="13336"/>
                    <a:pt x="969" y="13444"/>
                  </a:cubicBezTo>
                  <a:cubicBezTo>
                    <a:pt x="878" y="13453"/>
                    <a:pt x="878" y="13580"/>
                    <a:pt x="942" y="13625"/>
                  </a:cubicBezTo>
                  <a:cubicBezTo>
                    <a:pt x="1424" y="13923"/>
                    <a:pt x="1961" y="14071"/>
                    <a:pt x="2494" y="14071"/>
                  </a:cubicBezTo>
                  <a:cubicBezTo>
                    <a:pt x="3114" y="14071"/>
                    <a:pt x="3730" y="13871"/>
                    <a:pt x="4252" y="13471"/>
                  </a:cubicBezTo>
                  <a:cubicBezTo>
                    <a:pt x="4823" y="13816"/>
                    <a:pt x="5376" y="14188"/>
                    <a:pt x="5920" y="14605"/>
                  </a:cubicBezTo>
                  <a:cubicBezTo>
                    <a:pt x="6047" y="15983"/>
                    <a:pt x="6265" y="17352"/>
                    <a:pt x="6600" y="18694"/>
                  </a:cubicBezTo>
                  <a:cubicBezTo>
                    <a:pt x="6655" y="18939"/>
                    <a:pt x="6718" y="19184"/>
                    <a:pt x="6782" y="19429"/>
                  </a:cubicBezTo>
                  <a:cubicBezTo>
                    <a:pt x="6364" y="19048"/>
                    <a:pt x="5929" y="18703"/>
                    <a:pt x="5467" y="18386"/>
                  </a:cubicBezTo>
                  <a:cubicBezTo>
                    <a:pt x="6074" y="17252"/>
                    <a:pt x="4732" y="16418"/>
                    <a:pt x="4415" y="15421"/>
                  </a:cubicBezTo>
                  <a:cubicBezTo>
                    <a:pt x="4404" y="15394"/>
                    <a:pt x="4374" y="15376"/>
                    <a:pt x="4345" y="15376"/>
                  </a:cubicBezTo>
                  <a:cubicBezTo>
                    <a:pt x="4326" y="15376"/>
                    <a:pt x="4308" y="15384"/>
                    <a:pt x="4297" y="15403"/>
                  </a:cubicBezTo>
                  <a:cubicBezTo>
                    <a:pt x="3880" y="16273"/>
                    <a:pt x="4070" y="17271"/>
                    <a:pt x="4705" y="17924"/>
                  </a:cubicBezTo>
                  <a:cubicBezTo>
                    <a:pt x="4505" y="17806"/>
                    <a:pt x="4306" y="17697"/>
                    <a:pt x="4097" y="17606"/>
                  </a:cubicBezTo>
                  <a:cubicBezTo>
                    <a:pt x="4122" y="17549"/>
                    <a:pt x="4087" y="17477"/>
                    <a:pt x="4020" y="17477"/>
                  </a:cubicBezTo>
                  <a:cubicBezTo>
                    <a:pt x="4013" y="17477"/>
                    <a:pt x="4006" y="17477"/>
                    <a:pt x="3998" y="17479"/>
                  </a:cubicBezTo>
                  <a:cubicBezTo>
                    <a:pt x="3735" y="17053"/>
                    <a:pt x="3426" y="16627"/>
                    <a:pt x="2982" y="16382"/>
                  </a:cubicBezTo>
                  <a:cubicBezTo>
                    <a:pt x="2420" y="16074"/>
                    <a:pt x="1676" y="16065"/>
                    <a:pt x="1060" y="15965"/>
                  </a:cubicBezTo>
                  <a:cubicBezTo>
                    <a:pt x="1054" y="15963"/>
                    <a:pt x="1047" y="15963"/>
                    <a:pt x="1041" y="15963"/>
                  </a:cubicBezTo>
                  <a:cubicBezTo>
                    <a:pt x="965" y="15963"/>
                    <a:pt x="894" y="16061"/>
                    <a:pt x="969" y="16128"/>
                  </a:cubicBezTo>
                  <a:cubicBezTo>
                    <a:pt x="1504" y="16609"/>
                    <a:pt x="1649" y="17243"/>
                    <a:pt x="2347" y="17579"/>
                  </a:cubicBezTo>
                  <a:cubicBezTo>
                    <a:pt x="2637" y="17714"/>
                    <a:pt x="2932" y="17774"/>
                    <a:pt x="3229" y="17774"/>
                  </a:cubicBezTo>
                  <a:cubicBezTo>
                    <a:pt x="3472" y="17774"/>
                    <a:pt x="3717" y="17734"/>
                    <a:pt x="3961" y="17661"/>
                  </a:cubicBezTo>
                  <a:cubicBezTo>
                    <a:pt x="4360" y="17887"/>
                    <a:pt x="4750" y="18132"/>
                    <a:pt x="5131" y="18395"/>
                  </a:cubicBezTo>
                  <a:cubicBezTo>
                    <a:pt x="4556" y="18238"/>
                    <a:pt x="3952" y="18143"/>
                    <a:pt x="3356" y="18143"/>
                  </a:cubicBezTo>
                  <a:cubicBezTo>
                    <a:pt x="2402" y="18143"/>
                    <a:pt x="1467" y="18387"/>
                    <a:pt x="697" y="19012"/>
                  </a:cubicBezTo>
                  <a:cubicBezTo>
                    <a:pt x="633" y="19066"/>
                    <a:pt x="670" y="19193"/>
                    <a:pt x="751" y="19202"/>
                  </a:cubicBezTo>
                  <a:cubicBezTo>
                    <a:pt x="1448" y="19318"/>
                    <a:pt x="2191" y="19504"/>
                    <a:pt x="2915" y="19504"/>
                  </a:cubicBezTo>
                  <a:cubicBezTo>
                    <a:pt x="3096" y="19504"/>
                    <a:pt x="3276" y="19492"/>
                    <a:pt x="3454" y="19465"/>
                  </a:cubicBezTo>
                  <a:cubicBezTo>
                    <a:pt x="4143" y="19365"/>
                    <a:pt x="4778" y="19030"/>
                    <a:pt x="5376" y="18667"/>
                  </a:cubicBezTo>
                  <a:cubicBezTo>
                    <a:pt x="5403" y="18649"/>
                    <a:pt x="5421" y="18622"/>
                    <a:pt x="5421" y="18595"/>
                  </a:cubicBezTo>
                  <a:cubicBezTo>
                    <a:pt x="5938" y="18966"/>
                    <a:pt x="6419" y="19365"/>
                    <a:pt x="6881" y="19819"/>
                  </a:cubicBezTo>
                  <a:cubicBezTo>
                    <a:pt x="7271" y="21378"/>
                    <a:pt x="7706" y="22974"/>
                    <a:pt x="8232" y="24543"/>
                  </a:cubicBezTo>
                  <a:cubicBezTo>
                    <a:pt x="7824" y="24180"/>
                    <a:pt x="7389" y="23845"/>
                    <a:pt x="6954" y="23518"/>
                  </a:cubicBezTo>
                  <a:cubicBezTo>
                    <a:pt x="6954" y="23509"/>
                    <a:pt x="6954" y="23491"/>
                    <a:pt x="6936" y="23482"/>
                  </a:cubicBezTo>
                  <a:cubicBezTo>
                    <a:pt x="6936" y="23482"/>
                    <a:pt x="6936" y="23473"/>
                    <a:pt x="6927" y="23473"/>
                  </a:cubicBezTo>
                  <a:cubicBezTo>
                    <a:pt x="7308" y="22394"/>
                    <a:pt x="6673" y="21460"/>
                    <a:pt x="6056" y="20617"/>
                  </a:cubicBezTo>
                  <a:cubicBezTo>
                    <a:pt x="6036" y="20593"/>
                    <a:pt x="6009" y="20581"/>
                    <a:pt x="5983" y="20581"/>
                  </a:cubicBezTo>
                  <a:cubicBezTo>
                    <a:pt x="5951" y="20581"/>
                    <a:pt x="5921" y="20599"/>
                    <a:pt x="5911" y="20635"/>
                  </a:cubicBezTo>
                  <a:cubicBezTo>
                    <a:pt x="5603" y="21433"/>
                    <a:pt x="5702" y="22340"/>
                    <a:pt x="6201" y="22993"/>
                  </a:cubicBezTo>
                  <a:cubicBezTo>
                    <a:pt x="5802" y="22720"/>
                    <a:pt x="5385" y="22457"/>
                    <a:pt x="4968" y="22222"/>
                  </a:cubicBezTo>
                  <a:cubicBezTo>
                    <a:pt x="4977" y="22213"/>
                    <a:pt x="4986" y="22204"/>
                    <a:pt x="4995" y="22185"/>
                  </a:cubicBezTo>
                  <a:cubicBezTo>
                    <a:pt x="5131" y="21714"/>
                    <a:pt x="5195" y="21242"/>
                    <a:pt x="4886" y="20825"/>
                  </a:cubicBezTo>
                  <a:cubicBezTo>
                    <a:pt x="4578" y="20399"/>
                    <a:pt x="4070" y="20163"/>
                    <a:pt x="3771" y="19719"/>
                  </a:cubicBezTo>
                  <a:cubicBezTo>
                    <a:pt x="3754" y="19698"/>
                    <a:pt x="3730" y="19687"/>
                    <a:pt x="3707" y="19687"/>
                  </a:cubicBezTo>
                  <a:cubicBezTo>
                    <a:pt x="3680" y="19687"/>
                    <a:pt x="3654" y="19703"/>
                    <a:pt x="3644" y="19737"/>
                  </a:cubicBezTo>
                  <a:cubicBezTo>
                    <a:pt x="3635" y="19792"/>
                    <a:pt x="3626" y="19846"/>
                    <a:pt x="3626" y="19891"/>
                  </a:cubicBezTo>
                  <a:cubicBezTo>
                    <a:pt x="3599" y="19909"/>
                    <a:pt x="3581" y="19946"/>
                    <a:pt x="3608" y="19973"/>
                  </a:cubicBezTo>
                  <a:cubicBezTo>
                    <a:pt x="3526" y="20707"/>
                    <a:pt x="3871" y="21351"/>
                    <a:pt x="4351" y="21895"/>
                  </a:cubicBezTo>
                  <a:cubicBezTo>
                    <a:pt x="4043" y="21741"/>
                    <a:pt x="3735" y="21587"/>
                    <a:pt x="3417" y="21442"/>
                  </a:cubicBezTo>
                  <a:cubicBezTo>
                    <a:pt x="3417" y="21415"/>
                    <a:pt x="3408" y="21387"/>
                    <a:pt x="3372" y="21369"/>
                  </a:cubicBezTo>
                  <a:cubicBezTo>
                    <a:pt x="3293" y="20663"/>
                    <a:pt x="2446" y="20535"/>
                    <a:pt x="1779" y="20535"/>
                  </a:cubicBezTo>
                  <a:cubicBezTo>
                    <a:pt x="1606" y="20535"/>
                    <a:pt x="1446" y="20544"/>
                    <a:pt x="1314" y="20553"/>
                  </a:cubicBezTo>
                  <a:cubicBezTo>
                    <a:pt x="1268" y="20553"/>
                    <a:pt x="1232" y="20599"/>
                    <a:pt x="1259" y="20644"/>
                  </a:cubicBezTo>
                  <a:cubicBezTo>
                    <a:pt x="1459" y="20970"/>
                    <a:pt x="1640" y="21442"/>
                    <a:pt x="2030" y="21596"/>
                  </a:cubicBezTo>
                  <a:cubicBezTo>
                    <a:pt x="2153" y="21650"/>
                    <a:pt x="2297" y="21670"/>
                    <a:pt x="2448" y="21670"/>
                  </a:cubicBezTo>
                  <a:cubicBezTo>
                    <a:pt x="2731" y="21670"/>
                    <a:pt x="3039" y="21598"/>
                    <a:pt x="3281" y="21533"/>
                  </a:cubicBezTo>
                  <a:cubicBezTo>
                    <a:pt x="3635" y="21696"/>
                    <a:pt x="3970" y="21877"/>
                    <a:pt x="4315" y="22059"/>
                  </a:cubicBezTo>
                  <a:cubicBezTo>
                    <a:pt x="4246" y="22053"/>
                    <a:pt x="4176" y="22051"/>
                    <a:pt x="4107" y="22051"/>
                  </a:cubicBezTo>
                  <a:cubicBezTo>
                    <a:pt x="3086" y="22051"/>
                    <a:pt x="2068" y="22601"/>
                    <a:pt x="1431" y="23373"/>
                  </a:cubicBezTo>
                  <a:cubicBezTo>
                    <a:pt x="1379" y="23435"/>
                    <a:pt x="1394" y="23573"/>
                    <a:pt x="1494" y="23573"/>
                  </a:cubicBezTo>
                  <a:cubicBezTo>
                    <a:pt x="1498" y="23573"/>
                    <a:pt x="1501" y="23573"/>
                    <a:pt x="1504" y="23573"/>
                  </a:cubicBezTo>
                  <a:cubicBezTo>
                    <a:pt x="2547" y="23446"/>
                    <a:pt x="4261" y="23391"/>
                    <a:pt x="4868" y="22376"/>
                  </a:cubicBezTo>
                  <a:cubicBezTo>
                    <a:pt x="5430" y="22702"/>
                    <a:pt x="5975" y="23056"/>
                    <a:pt x="6510" y="23437"/>
                  </a:cubicBezTo>
                  <a:cubicBezTo>
                    <a:pt x="6217" y="23400"/>
                    <a:pt x="5910" y="23375"/>
                    <a:pt x="5603" y="23375"/>
                  </a:cubicBezTo>
                  <a:cubicBezTo>
                    <a:pt x="4705" y="23375"/>
                    <a:pt x="3811" y="23591"/>
                    <a:pt x="3290" y="24362"/>
                  </a:cubicBezTo>
                  <a:cubicBezTo>
                    <a:pt x="3263" y="24407"/>
                    <a:pt x="3290" y="24471"/>
                    <a:pt x="3336" y="24480"/>
                  </a:cubicBezTo>
                  <a:cubicBezTo>
                    <a:pt x="3635" y="24533"/>
                    <a:pt x="3932" y="24561"/>
                    <a:pt x="4226" y="24561"/>
                  </a:cubicBezTo>
                  <a:cubicBezTo>
                    <a:pt x="5170" y="24561"/>
                    <a:pt x="6075" y="24279"/>
                    <a:pt x="6863" y="23691"/>
                  </a:cubicBezTo>
                  <a:cubicBezTo>
                    <a:pt x="7371" y="24063"/>
                    <a:pt x="7870" y="24462"/>
                    <a:pt x="8350" y="24888"/>
                  </a:cubicBezTo>
                  <a:cubicBezTo>
                    <a:pt x="9312" y="27690"/>
                    <a:pt x="10590" y="30374"/>
                    <a:pt x="12467" y="32541"/>
                  </a:cubicBezTo>
                  <a:cubicBezTo>
                    <a:pt x="12507" y="32587"/>
                    <a:pt x="12554" y="32607"/>
                    <a:pt x="12600" y="32607"/>
                  </a:cubicBezTo>
                  <a:cubicBezTo>
                    <a:pt x="12753" y="32607"/>
                    <a:pt x="12899" y="32395"/>
                    <a:pt x="12766" y="32242"/>
                  </a:cubicBezTo>
                  <a:cubicBezTo>
                    <a:pt x="11506" y="30791"/>
                    <a:pt x="10508" y="29104"/>
                    <a:pt x="9692" y="27300"/>
                  </a:cubicBezTo>
                  <a:cubicBezTo>
                    <a:pt x="9747" y="26910"/>
                    <a:pt x="9819" y="26529"/>
                    <a:pt x="9901" y="26148"/>
                  </a:cubicBezTo>
                  <a:cubicBezTo>
                    <a:pt x="9921" y="26168"/>
                    <a:pt x="9940" y="26183"/>
                    <a:pt x="9967" y="26183"/>
                  </a:cubicBezTo>
                  <a:cubicBezTo>
                    <a:pt x="9977" y="26183"/>
                    <a:pt x="9988" y="26180"/>
                    <a:pt x="10001" y="26175"/>
                  </a:cubicBezTo>
                  <a:cubicBezTo>
                    <a:pt x="10055" y="26148"/>
                    <a:pt x="10119" y="26121"/>
                    <a:pt x="10182" y="26103"/>
                  </a:cubicBezTo>
                  <a:cubicBezTo>
                    <a:pt x="10331" y="26135"/>
                    <a:pt x="10478" y="26151"/>
                    <a:pt x="10623" y="26151"/>
                  </a:cubicBezTo>
                  <a:cubicBezTo>
                    <a:pt x="11486" y="26151"/>
                    <a:pt x="12274" y="25607"/>
                    <a:pt x="12848" y="24924"/>
                  </a:cubicBezTo>
                  <a:cubicBezTo>
                    <a:pt x="12875" y="24915"/>
                    <a:pt x="12912" y="24897"/>
                    <a:pt x="12948" y="24879"/>
                  </a:cubicBezTo>
                  <a:cubicBezTo>
                    <a:pt x="12993" y="24860"/>
                    <a:pt x="12993" y="24806"/>
                    <a:pt x="12966" y="24770"/>
                  </a:cubicBezTo>
                  <a:cubicBezTo>
                    <a:pt x="12993" y="24743"/>
                    <a:pt x="13011" y="24724"/>
                    <a:pt x="13029" y="24697"/>
                  </a:cubicBezTo>
                  <a:cubicBezTo>
                    <a:pt x="13075" y="24634"/>
                    <a:pt x="13011" y="24561"/>
                    <a:pt x="12948" y="24561"/>
                  </a:cubicBezTo>
                  <a:cubicBezTo>
                    <a:pt x="12882" y="24559"/>
                    <a:pt x="12816" y="24557"/>
                    <a:pt x="12750" y="24557"/>
                  </a:cubicBezTo>
                  <a:cubicBezTo>
                    <a:pt x="11654" y="24557"/>
                    <a:pt x="10564" y="24919"/>
                    <a:pt x="9983" y="25894"/>
                  </a:cubicBezTo>
                  <a:cubicBezTo>
                    <a:pt x="9973" y="25894"/>
                    <a:pt x="9973" y="25894"/>
                    <a:pt x="9964" y="25885"/>
                  </a:cubicBezTo>
                  <a:cubicBezTo>
                    <a:pt x="10273" y="24697"/>
                    <a:pt x="10762" y="23555"/>
                    <a:pt x="11442" y="22539"/>
                  </a:cubicBezTo>
                  <a:cubicBezTo>
                    <a:pt x="12011" y="22996"/>
                    <a:pt x="12616" y="23195"/>
                    <a:pt x="13211" y="23195"/>
                  </a:cubicBezTo>
                  <a:cubicBezTo>
                    <a:pt x="14363" y="23195"/>
                    <a:pt x="15477" y="22452"/>
                    <a:pt x="16212" y="21406"/>
                  </a:cubicBezTo>
                  <a:cubicBezTo>
                    <a:pt x="16258" y="21324"/>
                    <a:pt x="16194" y="21215"/>
                    <a:pt x="16103" y="21215"/>
                  </a:cubicBezTo>
                  <a:cubicBezTo>
                    <a:pt x="15351" y="21233"/>
                    <a:pt x="14544" y="21206"/>
                    <a:pt x="13809" y="21378"/>
                  </a:cubicBezTo>
                  <a:cubicBezTo>
                    <a:pt x="13029" y="21560"/>
                    <a:pt x="12340" y="21995"/>
                    <a:pt x="11606" y="22312"/>
                  </a:cubicBezTo>
                  <a:cubicBezTo>
                    <a:pt x="11841" y="21977"/>
                    <a:pt x="12095" y="21650"/>
                    <a:pt x="12376" y="21351"/>
                  </a:cubicBezTo>
                  <a:cubicBezTo>
                    <a:pt x="12413" y="21351"/>
                    <a:pt x="12440" y="21315"/>
                    <a:pt x="12449" y="21279"/>
                  </a:cubicBezTo>
                  <a:cubicBezTo>
                    <a:pt x="12794" y="20916"/>
                    <a:pt x="13174" y="20580"/>
                    <a:pt x="13583" y="20281"/>
                  </a:cubicBezTo>
                  <a:cubicBezTo>
                    <a:pt x="13601" y="20272"/>
                    <a:pt x="13610" y="20254"/>
                    <a:pt x="13619" y="20227"/>
                  </a:cubicBezTo>
                  <a:cubicBezTo>
                    <a:pt x="13619" y="20227"/>
                    <a:pt x="13628" y="20236"/>
                    <a:pt x="13628" y="20236"/>
                  </a:cubicBezTo>
                  <a:cubicBezTo>
                    <a:pt x="13713" y="20242"/>
                    <a:pt x="13799" y="20246"/>
                    <a:pt x="13883" y="20246"/>
                  </a:cubicBezTo>
                  <a:cubicBezTo>
                    <a:pt x="15090" y="20246"/>
                    <a:pt x="16189" y="19589"/>
                    <a:pt x="16756" y="18513"/>
                  </a:cubicBezTo>
                  <a:cubicBezTo>
                    <a:pt x="16791" y="18452"/>
                    <a:pt x="16759" y="18358"/>
                    <a:pt x="16685" y="18358"/>
                  </a:cubicBezTo>
                  <a:cubicBezTo>
                    <a:pt x="16682" y="18358"/>
                    <a:pt x="16678" y="18358"/>
                    <a:pt x="16675" y="18359"/>
                  </a:cubicBezTo>
                  <a:cubicBezTo>
                    <a:pt x="15550" y="18440"/>
                    <a:pt x="13519" y="18449"/>
                    <a:pt x="13564" y="20045"/>
                  </a:cubicBezTo>
                  <a:cubicBezTo>
                    <a:pt x="13537" y="20064"/>
                    <a:pt x="13528" y="20091"/>
                    <a:pt x="13528" y="20118"/>
                  </a:cubicBezTo>
                  <a:cubicBezTo>
                    <a:pt x="13519" y="20127"/>
                    <a:pt x="13501" y="20127"/>
                    <a:pt x="13492" y="20136"/>
                  </a:cubicBezTo>
                  <a:cubicBezTo>
                    <a:pt x="13120" y="20399"/>
                    <a:pt x="12766" y="20707"/>
                    <a:pt x="12440" y="21034"/>
                  </a:cubicBezTo>
                  <a:cubicBezTo>
                    <a:pt x="12594" y="20517"/>
                    <a:pt x="13048" y="20154"/>
                    <a:pt x="13156" y="19619"/>
                  </a:cubicBezTo>
                  <a:cubicBezTo>
                    <a:pt x="13338" y="18794"/>
                    <a:pt x="12875" y="17987"/>
                    <a:pt x="13057" y="17153"/>
                  </a:cubicBezTo>
                  <a:cubicBezTo>
                    <a:pt x="13070" y="17094"/>
                    <a:pt x="13026" y="17049"/>
                    <a:pt x="12977" y="17049"/>
                  </a:cubicBezTo>
                  <a:cubicBezTo>
                    <a:pt x="12958" y="17049"/>
                    <a:pt x="12938" y="17056"/>
                    <a:pt x="12921" y="17071"/>
                  </a:cubicBezTo>
                  <a:cubicBezTo>
                    <a:pt x="12277" y="17688"/>
                    <a:pt x="11778" y="18422"/>
                    <a:pt x="11705" y="19329"/>
                  </a:cubicBezTo>
                  <a:cubicBezTo>
                    <a:pt x="11651" y="19928"/>
                    <a:pt x="11687" y="20862"/>
                    <a:pt x="12204" y="21270"/>
                  </a:cubicBezTo>
                  <a:cubicBezTo>
                    <a:pt x="11615" y="21895"/>
                    <a:pt x="11107" y="22603"/>
                    <a:pt x="10690" y="23364"/>
                  </a:cubicBezTo>
                  <a:cubicBezTo>
                    <a:pt x="10753" y="23129"/>
                    <a:pt x="10771" y="22893"/>
                    <a:pt x="10735" y="22648"/>
                  </a:cubicBezTo>
                  <a:cubicBezTo>
                    <a:pt x="10626" y="22040"/>
                    <a:pt x="10173" y="21560"/>
                    <a:pt x="9992" y="20979"/>
                  </a:cubicBezTo>
                  <a:cubicBezTo>
                    <a:pt x="9983" y="20957"/>
                    <a:pt x="9962" y="20945"/>
                    <a:pt x="9942" y="20945"/>
                  </a:cubicBezTo>
                  <a:cubicBezTo>
                    <a:pt x="9921" y="20945"/>
                    <a:pt x="9901" y="20957"/>
                    <a:pt x="9892" y="20979"/>
                  </a:cubicBezTo>
                  <a:cubicBezTo>
                    <a:pt x="9574" y="22040"/>
                    <a:pt x="9221" y="23464"/>
                    <a:pt x="10227" y="24244"/>
                  </a:cubicBezTo>
                  <a:cubicBezTo>
                    <a:pt x="10227" y="24244"/>
                    <a:pt x="10227" y="24244"/>
                    <a:pt x="10227" y="24253"/>
                  </a:cubicBezTo>
                  <a:cubicBezTo>
                    <a:pt x="10236" y="24253"/>
                    <a:pt x="10246" y="24262"/>
                    <a:pt x="10255" y="24271"/>
                  </a:cubicBezTo>
                  <a:cubicBezTo>
                    <a:pt x="9892" y="25133"/>
                    <a:pt x="9647" y="26048"/>
                    <a:pt x="9547" y="26973"/>
                  </a:cubicBezTo>
                  <a:cubicBezTo>
                    <a:pt x="8686" y="25006"/>
                    <a:pt x="8024" y="22920"/>
                    <a:pt x="7462" y="20880"/>
                  </a:cubicBezTo>
                  <a:cubicBezTo>
                    <a:pt x="8187" y="19420"/>
                    <a:pt x="8931" y="17987"/>
                    <a:pt x="9865" y="16690"/>
                  </a:cubicBezTo>
                  <a:cubicBezTo>
                    <a:pt x="9910" y="16690"/>
                    <a:pt x="9955" y="16654"/>
                    <a:pt x="9937" y="16609"/>
                  </a:cubicBezTo>
                  <a:cubicBezTo>
                    <a:pt x="10218" y="16219"/>
                    <a:pt x="10518" y="15847"/>
                    <a:pt x="10835" y="15493"/>
                  </a:cubicBezTo>
                  <a:cubicBezTo>
                    <a:pt x="10835" y="15493"/>
                    <a:pt x="10835" y="15493"/>
                    <a:pt x="10835" y="15502"/>
                  </a:cubicBezTo>
                  <a:cubicBezTo>
                    <a:pt x="11567" y="16330"/>
                    <a:pt x="12523" y="16522"/>
                    <a:pt x="13518" y="16522"/>
                  </a:cubicBezTo>
                  <a:cubicBezTo>
                    <a:pt x="14126" y="16522"/>
                    <a:pt x="14747" y="16450"/>
                    <a:pt x="15342" y="16409"/>
                  </a:cubicBezTo>
                  <a:cubicBezTo>
                    <a:pt x="15414" y="16400"/>
                    <a:pt x="15478" y="16300"/>
                    <a:pt x="15414" y="16246"/>
                  </a:cubicBezTo>
                  <a:cubicBezTo>
                    <a:pt x="14483" y="15523"/>
                    <a:pt x="13387" y="14950"/>
                    <a:pt x="12244" y="14950"/>
                  </a:cubicBezTo>
                  <a:cubicBezTo>
                    <a:pt x="11895" y="14950"/>
                    <a:pt x="11542" y="15003"/>
                    <a:pt x="11189" y="15122"/>
                  </a:cubicBezTo>
                  <a:cubicBezTo>
                    <a:pt x="11488" y="14813"/>
                    <a:pt x="11796" y="14523"/>
                    <a:pt x="12141" y="14242"/>
                  </a:cubicBezTo>
                  <a:cubicBezTo>
                    <a:pt x="12466" y="14323"/>
                    <a:pt x="12832" y="14401"/>
                    <a:pt x="13187" y="14401"/>
                  </a:cubicBezTo>
                  <a:cubicBezTo>
                    <a:pt x="13386" y="14401"/>
                    <a:pt x="13581" y="14376"/>
                    <a:pt x="13764" y="14314"/>
                  </a:cubicBezTo>
                  <a:cubicBezTo>
                    <a:pt x="14381" y="14097"/>
                    <a:pt x="14970" y="13516"/>
                    <a:pt x="15487" y="13127"/>
                  </a:cubicBezTo>
                  <a:cubicBezTo>
                    <a:pt x="15559" y="13063"/>
                    <a:pt x="15541" y="12954"/>
                    <a:pt x="15441" y="12945"/>
                  </a:cubicBezTo>
                  <a:cubicBezTo>
                    <a:pt x="15212" y="12930"/>
                    <a:pt x="14971" y="12919"/>
                    <a:pt x="14726" y="12919"/>
                  </a:cubicBezTo>
                  <a:cubicBezTo>
                    <a:pt x="13770" y="12919"/>
                    <a:pt x="12766" y="13098"/>
                    <a:pt x="12268" y="13979"/>
                  </a:cubicBezTo>
                  <a:lnTo>
                    <a:pt x="12250" y="13979"/>
                  </a:lnTo>
                  <a:cubicBezTo>
                    <a:pt x="12213" y="14006"/>
                    <a:pt x="12177" y="14033"/>
                    <a:pt x="12141" y="14061"/>
                  </a:cubicBezTo>
                  <a:cubicBezTo>
                    <a:pt x="12123" y="14070"/>
                    <a:pt x="12114" y="14070"/>
                    <a:pt x="12095" y="14079"/>
                  </a:cubicBezTo>
                  <a:cubicBezTo>
                    <a:pt x="12068" y="14088"/>
                    <a:pt x="12050" y="14106"/>
                    <a:pt x="12041" y="14133"/>
                  </a:cubicBezTo>
                  <a:cubicBezTo>
                    <a:pt x="11832" y="14287"/>
                    <a:pt x="11633" y="14460"/>
                    <a:pt x="11442" y="14623"/>
                  </a:cubicBezTo>
                  <a:cubicBezTo>
                    <a:pt x="11442" y="14623"/>
                    <a:pt x="11442" y="14614"/>
                    <a:pt x="11433" y="14614"/>
                  </a:cubicBezTo>
                  <a:cubicBezTo>
                    <a:pt x="11705" y="14206"/>
                    <a:pt x="12104" y="13952"/>
                    <a:pt x="12304" y="13498"/>
                  </a:cubicBezTo>
                  <a:cubicBezTo>
                    <a:pt x="12531" y="12991"/>
                    <a:pt x="12649" y="12428"/>
                    <a:pt x="12812" y="11902"/>
                  </a:cubicBezTo>
                  <a:cubicBezTo>
                    <a:pt x="12826" y="11844"/>
                    <a:pt x="12771" y="11781"/>
                    <a:pt x="12716" y="11781"/>
                  </a:cubicBezTo>
                  <a:cubicBezTo>
                    <a:pt x="12702" y="11781"/>
                    <a:pt x="12688" y="11785"/>
                    <a:pt x="12676" y="11794"/>
                  </a:cubicBezTo>
                  <a:cubicBezTo>
                    <a:pt x="11796" y="12446"/>
                    <a:pt x="10590" y="13562"/>
                    <a:pt x="11316" y="14741"/>
                  </a:cubicBezTo>
                  <a:cubicBezTo>
                    <a:pt x="10835" y="15176"/>
                    <a:pt x="10409" y="15657"/>
                    <a:pt x="10010" y="16164"/>
                  </a:cubicBezTo>
                  <a:cubicBezTo>
                    <a:pt x="10164" y="15756"/>
                    <a:pt x="10463" y="15403"/>
                    <a:pt x="10545" y="14958"/>
                  </a:cubicBezTo>
                  <a:cubicBezTo>
                    <a:pt x="10672" y="14251"/>
                    <a:pt x="10490" y="13526"/>
                    <a:pt x="10617" y="12818"/>
                  </a:cubicBezTo>
                  <a:cubicBezTo>
                    <a:pt x="10629" y="12759"/>
                    <a:pt x="10591" y="12723"/>
                    <a:pt x="10547" y="12723"/>
                  </a:cubicBezTo>
                  <a:cubicBezTo>
                    <a:pt x="10524" y="12723"/>
                    <a:pt x="10500" y="12733"/>
                    <a:pt x="10481" y="12755"/>
                  </a:cubicBezTo>
                  <a:cubicBezTo>
                    <a:pt x="9656" y="13897"/>
                    <a:pt x="9176" y="15176"/>
                    <a:pt x="9747" y="16518"/>
                  </a:cubicBezTo>
                  <a:cubicBezTo>
                    <a:pt x="9275" y="17171"/>
                    <a:pt x="8849" y="17860"/>
                    <a:pt x="8468" y="18567"/>
                  </a:cubicBezTo>
                  <a:cubicBezTo>
                    <a:pt x="8631" y="18023"/>
                    <a:pt x="8922" y="17543"/>
                    <a:pt x="8949" y="16944"/>
                  </a:cubicBezTo>
                  <a:cubicBezTo>
                    <a:pt x="8976" y="16155"/>
                    <a:pt x="8722" y="15384"/>
                    <a:pt x="8459" y="14650"/>
                  </a:cubicBezTo>
                  <a:cubicBezTo>
                    <a:pt x="8449" y="14625"/>
                    <a:pt x="8421" y="14609"/>
                    <a:pt x="8396" y="14609"/>
                  </a:cubicBezTo>
                  <a:cubicBezTo>
                    <a:pt x="8374" y="14609"/>
                    <a:pt x="8354" y="14621"/>
                    <a:pt x="8350" y="14650"/>
                  </a:cubicBezTo>
                  <a:cubicBezTo>
                    <a:pt x="8033" y="16201"/>
                    <a:pt x="6863" y="17515"/>
                    <a:pt x="8187" y="18948"/>
                  </a:cubicBezTo>
                  <a:cubicBezTo>
                    <a:pt x="8196" y="18966"/>
                    <a:pt x="8205" y="18966"/>
                    <a:pt x="8214" y="18975"/>
                  </a:cubicBezTo>
                  <a:cubicBezTo>
                    <a:pt x="8223" y="18984"/>
                    <a:pt x="8223" y="18994"/>
                    <a:pt x="8223" y="18994"/>
                  </a:cubicBezTo>
                  <a:cubicBezTo>
                    <a:pt x="8223" y="19003"/>
                    <a:pt x="8223" y="19003"/>
                    <a:pt x="8223" y="19012"/>
                  </a:cubicBezTo>
                  <a:cubicBezTo>
                    <a:pt x="7942" y="19556"/>
                    <a:pt x="7670" y="20109"/>
                    <a:pt x="7407" y="20662"/>
                  </a:cubicBezTo>
                  <a:cubicBezTo>
                    <a:pt x="7217" y="19973"/>
                    <a:pt x="7035" y="19293"/>
                    <a:pt x="6863" y="18622"/>
                  </a:cubicBezTo>
                  <a:cubicBezTo>
                    <a:pt x="6455" y="17053"/>
                    <a:pt x="6210" y="15457"/>
                    <a:pt x="6092" y="13870"/>
                  </a:cubicBezTo>
                  <a:cubicBezTo>
                    <a:pt x="6247" y="13516"/>
                    <a:pt x="6410" y="13190"/>
                    <a:pt x="6600" y="12873"/>
                  </a:cubicBezTo>
                  <a:cubicBezTo>
                    <a:pt x="7000" y="13044"/>
                    <a:pt x="7419" y="13125"/>
                    <a:pt x="7836" y="13125"/>
                  </a:cubicBezTo>
                  <a:cubicBezTo>
                    <a:pt x="8589" y="13125"/>
                    <a:pt x="9336" y="12859"/>
                    <a:pt x="9955" y="12374"/>
                  </a:cubicBezTo>
                  <a:cubicBezTo>
                    <a:pt x="10019" y="12329"/>
                    <a:pt x="9983" y="12220"/>
                    <a:pt x="9910" y="12202"/>
                  </a:cubicBezTo>
                  <a:cubicBezTo>
                    <a:pt x="9393" y="12069"/>
                    <a:pt x="8871" y="11994"/>
                    <a:pt x="8344" y="11994"/>
                  </a:cubicBezTo>
                  <a:cubicBezTo>
                    <a:pt x="8114" y="11994"/>
                    <a:pt x="7884" y="12008"/>
                    <a:pt x="7652" y="12038"/>
                  </a:cubicBezTo>
                  <a:cubicBezTo>
                    <a:pt x="7489" y="12057"/>
                    <a:pt x="7289" y="12075"/>
                    <a:pt x="7099" y="12111"/>
                  </a:cubicBezTo>
                  <a:cubicBezTo>
                    <a:pt x="7398" y="11721"/>
                    <a:pt x="7716" y="11349"/>
                    <a:pt x="8078" y="11014"/>
                  </a:cubicBezTo>
                  <a:cubicBezTo>
                    <a:pt x="8078" y="11032"/>
                    <a:pt x="8078" y="11050"/>
                    <a:pt x="8096" y="11068"/>
                  </a:cubicBezTo>
                  <a:cubicBezTo>
                    <a:pt x="8555" y="11438"/>
                    <a:pt x="9067" y="11561"/>
                    <a:pt x="9600" y="11561"/>
                  </a:cubicBezTo>
                  <a:cubicBezTo>
                    <a:pt x="10426" y="11561"/>
                    <a:pt x="11301" y="11264"/>
                    <a:pt x="12095" y="11132"/>
                  </a:cubicBezTo>
                  <a:cubicBezTo>
                    <a:pt x="12159" y="11123"/>
                    <a:pt x="12168" y="11023"/>
                    <a:pt x="12114" y="10996"/>
                  </a:cubicBezTo>
                  <a:cubicBezTo>
                    <a:pt x="11300" y="10623"/>
                    <a:pt x="10449" y="10345"/>
                    <a:pt x="9578" y="10345"/>
                  </a:cubicBezTo>
                  <a:cubicBezTo>
                    <a:pt x="9303" y="10345"/>
                    <a:pt x="9027" y="10373"/>
                    <a:pt x="8749" y="10433"/>
                  </a:cubicBezTo>
                  <a:cubicBezTo>
                    <a:pt x="9003" y="10243"/>
                    <a:pt x="9257" y="10053"/>
                    <a:pt x="9529" y="9871"/>
                  </a:cubicBezTo>
                  <a:cubicBezTo>
                    <a:pt x="9790" y="9964"/>
                    <a:pt x="10046" y="10006"/>
                    <a:pt x="10293" y="10006"/>
                  </a:cubicBezTo>
                  <a:cubicBezTo>
                    <a:pt x="11383" y="10006"/>
                    <a:pt x="12314" y="9183"/>
                    <a:pt x="12757" y="8148"/>
                  </a:cubicBezTo>
                  <a:cubicBezTo>
                    <a:pt x="12785" y="8085"/>
                    <a:pt x="12748" y="7994"/>
                    <a:pt x="12667" y="7994"/>
                  </a:cubicBezTo>
                  <a:cubicBezTo>
                    <a:pt x="11424" y="8012"/>
                    <a:pt x="9828" y="8194"/>
                    <a:pt x="9475" y="9626"/>
                  </a:cubicBezTo>
                  <a:cubicBezTo>
                    <a:pt x="9475" y="9644"/>
                    <a:pt x="9475" y="9644"/>
                    <a:pt x="9484" y="9654"/>
                  </a:cubicBezTo>
                  <a:lnTo>
                    <a:pt x="9466" y="9663"/>
                  </a:lnTo>
                  <a:cubicBezTo>
                    <a:pt x="9438" y="9681"/>
                    <a:pt x="9420" y="9708"/>
                    <a:pt x="9420" y="9735"/>
                  </a:cubicBezTo>
                  <a:cubicBezTo>
                    <a:pt x="9112" y="9898"/>
                    <a:pt x="8822" y="10080"/>
                    <a:pt x="8532" y="10288"/>
                  </a:cubicBezTo>
                  <a:cubicBezTo>
                    <a:pt x="8668" y="10134"/>
                    <a:pt x="8777" y="9971"/>
                    <a:pt x="8849" y="9790"/>
                  </a:cubicBezTo>
                  <a:cubicBezTo>
                    <a:pt x="9030" y="9300"/>
                    <a:pt x="8958" y="8710"/>
                    <a:pt x="8913" y="8203"/>
                  </a:cubicBezTo>
                  <a:cubicBezTo>
                    <a:pt x="8906" y="8159"/>
                    <a:pt x="8870" y="8128"/>
                    <a:pt x="8830" y="8128"/>
                  </a:cubicBezTo>
                  <a:cubicBezTo>
                    <a:pt x="8812" y="8128"/>
                    <a:pt x="8793" y="8134"/>
                    <a:pt x="8777" y="8148"/>
                  </a:cubicBezTo>
                  <a:cubicBezTo>
                    <a:pt x="8432" y="8493"/>
                    <a:pt x="7969" y="8846"/>
                    <a:pt x="7833" y="9336"/>
                  </a:cubicBezTo>
                  <a:cubicBezTo>
                    <a:pt x="7697" y="9790"/>
                    <a:pt x="7770" y="10325"/>
                    <a:pt x="7951" y="10760"/>
                  </a:cubicBezTo>
                  <a:cubicBezTo>
                    <a:pt x="7453" y="11213"/>
                    <a:pt x="7008" y="11730"/>
                    <a:pt x="6646" y="12301"/>
                  </a:cubicBezTo>
                  <a:cubicBezTo>
                    <a:pt x="6546" y="12374"/>
                    <a:pt x="6473" y="12465"/>
                    <a:pt x="6437" y="12592"/>
                  </a:cubicBezTo>
                  <a:cubicBezTo>
                    <a:pt x="6437" y="12610"/>
                    <a:pt x="6437" y="12619"/>
                    <a:pt x="6437" y="12628"/>
                  </a:cubicBezTo>
                  <a:cubicBezTo>
                    <a:pt x="6301" y="12873"/>
                    <a:pt x="6174" y="13117"/>
                    <a:pt x="6065" y="13371"/>
                  </a:cubicBezTo>
                  <a:cubicBezTo>
                    <a:pt x="5975" y="11549"/>
                    <a:pt x="6065" y="9726"/>
                    <a:pt x="6328" y="7922"/>
                  </a:cubicBezTo>
                  <a:cubicBezTo>
                    <a:pt x="6918" y="7876"/>
                    <a:pt x="7407" y="7931"/>
                    <a:pt x="7933" y="7550"/>
                  </a:cubicBezTo>
                  <a:cubicBezTo>
                    <a:pt x="8568" y="7087"/>
                    <a:pt x="9030" y="6353"/>
                    <a:pt x="9493" y="5727"/>
                  </a:cubicBezTo>
                  <a:cubicBezTo>
                    <a:pt x="9529" y="5682"/>
                    <a:pt x="9475" y="5600"/>
                    <a:pt x="9420" y="5600"/>
                  </a:cubicBezTo>
                  <a:cubicBezTo>
                    <a:pt x="8187" y="5673"/>
                    <a:pt x="7008" y="6326"/>
                    <a:pt x="6410" y="7396"/>
                  </a:cubicBezTo>
                  <a:cubicBezTo>
                    <a:pt x="6537" y="6634"/>
                    <a:pt x="6691" y="5863"/>
                    <a:pt x="6881" y="5101"/>
                  </a:cubicBezTo>
                  <a:cubicBezTo>
                    <a:pt x="7507" y="5020"/>
                    <a:pt x="8051" y="5002"/>
                    <a:pt x="8604" y="4675"/>
                  </a:cubicBezTo>
                  <a:cubicBezTo>
                    <a:pt x="9094" y="4385"/>
                    <a:pt x="9466" y="3977"/>
                    <a:pt x="9847" y="3569"/>
                  </a:cubicBezTo>
                  <a:cubicBezTo>
                    <a:pt x="9874" y="3560"/>
                    <a:pt x="9910" y="3542"/>
                    <a:pt x="9937" y="3533"/>
                  </a:cubicBezTo>
                  <a:cubicBezTo>
                    <a:pt x="9973" y="3515"/>
                    <a:pt x="9983" y="3478"/>
                    <a:pt x="9964" y="3451"/>
                  </a:cubicBezTo>
                  <a:cubicBezTo>
                    <a:pt x="9983" y="3424"/>
                    <a:pt x="10001" y="3406"/>
                    <a:pt x="10028" y="3379"/>
                  </a:cubicBezTo>
                  <a:cubicBezTo>
                    <a:pt x="10064" y="3333"/>
                    <a:pt x="10037" y="3261"/>
                    <a:pt x="9973" y="3261"/>
                  </a:cubicBezTo>
                  <a:cubicBezTo>
                    <a:pt x="8867" y="3270"/>
                    <a:pt x="7670" y="3496"/>
                    <a:pt x="7063" y="4403"/>
                  </a:cubicBezTo>
                  <a:cubicBezTo>
                    <a:pt x="7108" y="4231"/>
                    <a:pt x="7153" y="4059"/>
                    <a:pt x="7199" y="3895"/>
                  </a:cubicBezTo>
                  <a:cubicBezTo>
                    <a:pt x="7244" y="3877"/>
                    <a:pt x="7271" y="3832"/>
                    <a:pt x="7235" y="3787"/>
                  </a:cubicBezTo>
                  <a:cubicBezTo>
                    <a:pt x="7235" y="3787"/>
                    <a:pt x="7235" y="3778"/>
                    <a:pt x="7235" y="3778"/>
                  </a:cubicBezTo>
                  <a:cubicBezTo>
                    <a:pt x="7344" y="3415"/>
                    <a:pt x="7453" y="3052"/>
                    <a:pt x="7570" y="2689"/>
                  </a:cubicBezTo>
                  <a:cubicBezTo>
                    <a:pt x="7580" y="2680"/>
                    <a:pt x="7570" y="2671"/>
                    <a:pt x="7570" y="2662"/>
                  </a:cubicBezTo>
                  <a:cubicBezTo>
                    <a:pt x="7570" y="2653"/>
                    <a:pt x="7570" y="2653"/>
                    <a:pt x="7580" y="2653"/>
                  </a:cubicBezTo>
                  <a:cubicBezTo>
                    <a:pt x="8650" y="2553"/>
                    <a:pt x="10200" y="2445"/>
                    <a:pt x="10400" y="1102"/>
                  </a:cubicBezTo>
                  <a:cubicBezTo>
                    <a:pt x="10408" y="1055"/>
                    <a:pt x="10373" y="1000"/>
                    <a:pt x="10322" y="1000"/>
                  </a:cubicBezTo>
                  <a:cubicBezTo>
                    <a:pt x="10315" y="1000"/>
                    <a:pt x="10307" y="1001"/>
                    <a:pt x="10300" y="1003"/>
                  </a:cubicBezTo>
                  <a:cubicBezTo>
                    <a:pt x="9837" y="1157"/>
                    <a:pt x="9321" y="1112"/>
                    <a:pt x="8849" y="1211"/>
                  </a:cubicBezTo>
                  <a:cubicBezTo>
                    <a:pt x="8831" y="767"/>
                    <a:pt x="8695" y="377"/>
                    <a:pt x="8414" y="14"/>
                  </a:cubicBezTo>
                  <a:cubicBezTo>
                    <a:pt x="8405" y="5"/>
                    <a:pt x="8391" y="1"/>
                    <a:pt x="8378" y="1"/>
                  </a:cubicBezTo>
                  <a:close/>
                </a:path>
              </a:pathLst>
            </a:custGeom>
            <a:solidFill>
              <a:srgbClr val="CFBC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44"/>
          <p:cNvSpPr txBox="1"/>
          <p:nvPr>
            <p:ph idx="4294967295" type="ctrTitle"/>
          </p:nvPr>
        </p:nvSpPr>
        <p:spPr>
          <a:xfrm>
            <a:off x="741725" y="359450"/>
            <a:ext cx="7682100" cy="57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200"/>
              <a:buFont typeface="Rubik"/>
              <a:buNone/>
            </a:pPr>
            <a:r>
              <a:rPr b="1" i="0" lang="en" sz="3200" u="none" cap="none" strike="noStrike">
                <a:solidFill>
                  <a:srgbClr val="010029"/>
                </a:solidFill>
                <a:latin typeface="Rubik"/>
                <a:ea typeface="Rubik"/>
                <a:cs typeface="Rubik"/>
                <a:sym typeface="Rubik"/>
              </a:rPr>
              <a:t>ALTERNATIVE RESOURCES</a:t>
            </a:r>
            <a:endParaRPr b="1" i="0" sz="3200" u="none" cap="none" strike="noStrike">
              <a:solidFill>
                <a:srgbClr val="010029"/>
              </a:solidFill>
              <a:latin typeface="Rubik"/>
              <a:ea typeface="Rubik"/>
              <a:cs typeface="Rubik"/>
              <a:sym typeface="Rubik"/>
            </a:endParaRPr>
          </a:p>
        </p:txBody>
      </p:sp>
      <p:sp>
        <p:nvSpPr>
          <p:cNvPr id="1250" name="Google Shape;1250;p44"/>
          <p:cNvSpPr txBox="1"/>
          <p:nvPr>
            <p:ph idx="4294967295" type="body"/>
          </p:nvPr>
        </p:nvSpPr>
        <p:spPr>
          <a:xfrm>
            <a:off x="725825" y="972200"/>
            <a:ext cx="7713900" cy="61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SzPts val="1400"/>
              <a:buNone/>
            </a:pPr>
            <a:r>
              <a:rPr lang="en" sz="1400"/>
              <a:t>Here’s an assortment of alternative resources whose style fits that of this template</a:t>
            </a:r>
            <a:endParaRPr sz="1400">
              <a:solidFill>
                <a:schemeClr val="accent1"/>
              </a:solidFill>
            </a:endParaRPr>
          </a:p>
        </p:txBody>
      </p:sp>
      <p:cxnSp>
        <p:nvCxnSpPr>
          <p:cNvPr id="1251" name="Google Shape;1251;p44"/>
          <p:cNvCxnSpPr/>
          <p:nvPr/>
        </p:nvCxnSpPr>
        <p:spPr>
          <a:xfrm flipH="1">
            <a:off x="700644" y="927320"/>
            <a:ext cx="3542351" cy="24769"/>
          </a:xfrm>
          <a:prstGeom prst="straightConnector1">
            <a:avLst/>
          </a:prstGeom>
          <a:noFill/>
          <a:ln cap="flat" cmpd="sng" w="38100">
            <a:solidFill>
              <a:srgbClr val="CF9D44"/>
            </a:solidFill>
            <a:prstDash val="dash"/>
            <a:round/>
            <a:headEnd len="sm" w="sm" type="none"/>
            <a:tailEnd len="sm" w="sm" type="none"/>
          </a:ln>
        </p:spPr>
      </p:cxnSp>
      <p:cxnSp>
        <p:nvCxnSpPr>
          <p:cNvPr id="1252" name="Google Shape;1252;p44"/>
          <p:cNvCxnSpPr/>
          <p:nvPr/>
        </p:nvCxnSpPr>
        <p:spPr>
          <a:xfrm flipH="1">
            <a:off x="4881474" y="924991"/>
            <a:ext cx="3542351" cy="24769"/>
          </a:xfrm>
          <a:prstGeom prst="straightConnector1">
            <a:avLst/>
          </a:prstGeom>
          <a:noFill/>
          <a:ln cap="flat" cmpd="sng" w="38100">
            <a:solidFill>
              <a:srgbClr val="CF9D44"/>
            </a:solidFill>
            <a:prstDash val="dash"/>
            <a:round/>
            <a:headEnd len="sm" w="sm" type="none"/>
            <a:tailEnd len="sm" w="sm" type="none"/>
          </a:ln>
        </p:spPr>
      </p:cxnSp>
      <p:pic>
        <p:nvPicPr>
          <p:cNvPr id="1253" name="Google Shape;1253;p44"/>
          <p:cNvPicPr preferRelativeResize="0"/>
          <p:nvPr/>
        </p:nvPicPr>
        <p:blipFill rotWithShape="1">
          <a:blip r:embed="rId3">
            <a:alphaModFix/>
          </a:blip>
          <a:srcRect b="0" l="0" r="0" t="0"/>
          <a:stretch/>
        </p:blipFill>
        <p:spPr>
          <a:xfrm>
            <a:off x="341679" y="1505120"/>
            <a:ext cx="2965546" cy="1316121"/>
          </a:xfrm>
          <a:prstGeom prst="rect">
            <a:avLst/>
          </a:prstGeom>
          <a:noFill/>
          <a:ln>
            <a:noFill/>
          </a:ln>
        </p:spPr>
      </p:pic>
      <p:pic>
        <p:nvPicPr>
          <p:cNvPr id="1254" name="Google Shape;1254;p44"/>
          <p:cNvPicPr preferRelativeResize="0"/>
          <p:nvPr/>
        </p:nvPicPr>
        <p:blipFill rotWithShape="1">
          <a:blip r:embed="rId4">
            <a:alphaModFix/>
          </a:blip>
          <a:srcRect b="0" l="0" r="0" t="0"/>
          <a:stretch/>
        </p:blipFill>
        <p:spPr>
          <a:xfrm>
            <a:off x="3283421" y="1385266"/>
            <a:ext cx="4166026" cy="260070"/>
          </a:xfrm>
          <a:prstGeom prst="rect">
            <a:avLst/>
          </a:prstGeom>
          <a:noFill/>
          <a:ln>
            <a:noFill/>
          </a:ln>
        </p:spPr>
      </p:pic>
      <p:pic>
        <p:nvPicPr>
          <p:cNvPr id="1255" name="Google Shape;1255;p44"/>
          <p:cNvPicPr preferRelativeResize="0"/>
          <p:nvPr/>
        </p:nvPicPr>
        <p:blipFill rotWithShape="1">
          <a:blip r:embed="rId5">
            <a:alphaModFix/>
          </a:blip>
          <a:srcRect b="0" l="0" r="0" t="0"/>
          <a:stretch/>
        </p:blipFill>
        <p:spPr>
          <a:xfrm>
            <a:off x="341679" y="3125657"/>
            <a:ext cx="1528833" cy="906248"/>
          </a:xfrm>
          <a:prstGeom prst="rect">
            <a:avLst/>
          </a:prstGeom>
          <a:noFill/>
          <a:ln>
            <a:noFill/>
          </a:ln>
        </p:spPr>
      </p:pic>
      <p:pic>
        <p:nvPicPr>
          <p:cNvPr id="1256" name="Google Shape;1256;p44"/>
          <p:cNvPicPr preferRelativeResize="0"/>
          <p:nvPr/>
        </p:nvPicPr>
        <p:blipFill rotWithShape="1">
          <a:blip r:embed="rId6">
            <a:alphaModFix/>
          </a:blip>
          <a:srcRect b="0" l="0" r="0" t="0"/>
          <a:stretch/>
        </p:blipFill>
        <p:spPr>
          <a:xfrm>
            <a:off x="5420639" y="2123350"/>
            <a:ext cx="3375000" cy="2745000"/>
          </a:xfrm>
          <a:prstGeom prst="rect">
            <a:avLst/>
          </a:prstGeom>
          <a:noFill/>
          <a:ln>
            <a:noFill/>
          </a:ln>
        </p:spPr>
      </p:pic>
      <p:pic>
        <p:nvPicPr>
          <p:cNvPr id="1257" name="Google Shape;1257;p44"/>
          <p:cNvPicPr preferRelativeResize="0"/>
          <p:nvPr/>
        </p:nvPicPr>
        <p:blipFill rotWithShape="1">
          <a:blip r:embed="rId7">
            <a:alphaModFix/>
          </a:blip>
          <a:srcRect b="0" l="0" r="0" t="0"/>
          <a:stretch/>
        </p:blipFill>
        <p:spPr>
          <a:xfrm>
            <a:off x="2232139" y="2825432"/>
            <a:ext cx="2850149" cy="196260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1" name="Shape 1261"/>
        <p:cNvGrpSpPr/>
        <p:nvPr/>
      </p:nvGrpSpPr>
      <p:grpSpPr>
        <a:xfrm>
          <a:off x="0" y="0"/>
          <a:ext cx="0" cy="0"/>
          <a:chOff x="0" y="0"/>
          <a:chExt cx="0" cy="0"/>
        </a:xfrm>
      </p:grpSpPr>
      <p:sp>
        <p:nvSpPr>
          <p:cNvPr id="1262" name="Google Shape;1262;p45"/>
          <p:cNvSpPr txBox="1"/>
          <p:nvPr>
            <p:ph idx="4294967295" type="ctrTitle"/>
          </p:nvPr>
        </p:nvSpPr>
        <p:spPr>
          <a:xfrm>
            <a:off x="741725" y="359450"/>
            <a:ext cx="7682100" cy="57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200"/>
              <a:buFont typeface="Rubik"/>
              <a:buNone/>
            </a:pPr>
            <a:r>
              <a:rPr b="1" i="0" lang="en" sz="3200" u="none" cap="none" strike="noStrike">
                <a:solidFill>
                  <a:srgbClr val="010029"/>
                </a:solidFill>
                <a:latin typeface="Rubik"/>
                <a:ea typeface="Rubik"/>
                <a:cs typeface="Rubik"/>
                <a:sym typeface="Rubik"/>
              </a:rPr>
              <a:t>ALTERNATIVE RESOURCES</a:t>
            </a:r>
            <a:endParaRPr b="1" i="0" sz="3200" u="none" cap="none" strike="noStrike">
              <a:solidFill>
                <a:srgbClr val="010029"/>
              </a:solidFill>
              <a:latin typeface="Rubik"/>
              <a:ea typeface="Rubik"/>
              <a:cs typeface="Rubik"/>
              <a:sym typeface="Rubik"/>
            </a:endParaRPr>
          </a:p>
        </p:txBody>
      </p:sp>
      <p:sp>
        <p:nvSpPr>
          <p:cNvPr id="1263" name="Google Shape;1263;p45"/>
          <p:cNvSpPr txBox="1"/>
          <p:nvPr>
            <p:ph idx="4294967295" type="body"/>
          </p:nvPr>
        </p:nvSpPr>
        <p:spPr>
          <a:xfrm>
            <a:off x="725825" y="972200"/>
            <a:ext cx="7713900" cy="61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SzPts val="1400"/>
              <a:buNone/>
            </a:pPr>
            <a:r>
              <a:rPr lang="en" sz="1400"/>
              <a:t>Here’s an assortment of alternative resources whose style fits that of this template</a:t>
            </a:r>
            <a:endParaRPr sz="1400">
              <a:solidFill>
                <a:schemeClr val="accent1"/>
              </a:solidFill>
            </a:endParaRPr>
          </a:p>
        </p:txBody>
      </p:sp>
      <p:cxnSp>
        <p:nvCxnSpPr>
          <p:cNvPr id="1264" name="Google Shape;1264;p45"/>
          <p:cNvCxnSpPr/>
          <p:nvPr/>
        </p:nvCxnSpPr>
        <p:spPr>
          <a:xfrm flipH="1">
            <a:off x="700644" y="927320"/>
            <a:ext cx="3542351" cy="24769"/>
          </a:xfrm>
          <a:prstGeom prst="straightConnector1">
            <a:avLst/>
          </a:prstGeom>
          <a:noFill/>
          <a:ln cap="flat" cmpd="sng" w="38100">
            <a:solidFill>
              <a:srgbClr val="CF9D44"/>
            </a:solidFill>
            <a:prstDash val="dash"/>
            <a:round/>
            <a:headEnd len="sm" w="sm" type="none"/>
            <a:tailEnd len="sm" w="sm" type="none"/>
          </a:ln>
        </p:spPr>
      </p:cxnSp>
      <p:cxnSp>
        <p:nvCxnSpPr>
          <p:cNvPr id="1265" name="Google Shape;1265;p45"/>
          <p:cNvCxnSpPr/>
          <p:nvPr/>
        </p:nvCxnSpPr>
        <p:spPr>
          <a:xfrm flipH="1">
            <a:off x="4881474" y="924991"/>
            <a:ext cx="3542351" cy="24769"/>
          </a:xfrm>
          <a:prstGeom prst="straightConnector1">
            <a:avLst/>
          </a:prstGeom>
          <a:noFill/>
          <a:ln cap="flat" cmpd="sng" w="38100">
            <a:solidFill>
              <a:srgbClr val="CF9D44"/>
            </a:solidFill>
            <a:prstDash val="dash"/>
            <a:round/>
            <a:headEnd len="sm" w="sm" type="none"/>
            <a:tailEnd len="sm" w="sm" type="none"/>
          </a:ln>
        </p:spPr>
      </p:cxnSp>
      <p:pic>
        <p:nvPicPr>
          <p:cNvPr id="1266" name="Google Shape;1266;p45"/>
          <p:cNvPicPr preferRelativeResize="0"/>
          <p:nvPr/>
        </p:nvPicPr>
        <p:blipFill rotWithShape="1">
          <a:blip r:embed="rId3">
            <a:alphaModFix/>
          </a:blip>
          <a:srcRect b="0" l="0" r="0" t="0"/>
          <a:stretch/>
        </p:blipFill>
        <p:spPr>
          <a:xfrm>
            <a:off x="507285" y="1623650"/>
            <a:ext cx="3302715" cy="3102848"/>
          </a:xfrm>
          <a:prstGeom prst="rect">
            <a:avLst/>
          </a:prstGeom>
          <a:noFill/>
          <a:ln>
            <a:noFill/>
          </a:ln>
        </p:spPr>
      </p:pic>
      <p:pic>
        <p:nvPicPr>
          <p:cNvPr id="1267" name="Google Shape;1267;p45"/>
          <p:cNvPicPr preferRelativeResize="0"/>
          <p:nvPr/>
        </p:nvPicPr>
        <p:blipFill rotWithShape="1">
          <a:blip r:embed="rId4">
            <a:alphaModFix/>
          </a:blip>
          <a:srcRect b="0" l="0" r="0" t="0"/>
          <a:stretch/>
        </p:blipFill>
        <p:spPr>
          <a:xfrm>
            <a:off x="4242995" y="1470127"/>
            <a:ext cx="3866256" cy="340989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1" name="Shape 1271"/>
        <p:cNvGrpSpPr/>
        <p:nvPr/>
      </p:nvGrpSpPr>
      <p:grpSpPr>
        <a:xfrm>
          <a:off x="0" y="0"/>
          <a:ext cx="0" cy="0"/>
          <a:chOff x="0" y="0"/>
          <a:chExt cx="0" cy="0"/>
        </a:xfrm>
      </p:grpSpPr>
      <p:sp>
        <p:nvSpPr>
          <p:cNvPr id="1272" name="Google Shape;1272;p46"/>
          <p:cNvSpPr txBox="1"/>
          <p:nvPr>
            <p:ph idx="4294967295" type="ctrTitle"/>
          </p:nvPr>
        </p:nvSpPr>
        <p:spPr>
          <a:xfrm>
            <a:off x="741725" y="359450"/>
            <a:ext cx="7682100" cy="57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200"/>
              <a:buFont typeface="Rubik"/>
              <a:buNone/>
            </a:pPr>
            <a:r>
              <a:rPr b="1" i="0" lang="en" sz="3200" u="none" cap="none" strike="noStrike">
                <a:solidFill>
                  <a:srgbClr val="010029"/>
                </a:solidFill>
                <a:latin typeface="Rubik"/>
                <a:ea typeface="Rubik"/>
                <a:cs typeface="Rubik"/>
                <a:sym typeface="Rubik"/>
              </a:rPr>
              <a:t>ALTERNATIVE RESOURCES</a:t>
            </a:r>
            <a:endParaRPr b="1" i="0" sz="3200" u="none" cap="none" strike="noStrike">
              <a:solidFill>
                <a:srgbClr val="010029"/>
              </a:solidFill>
              <a:latin typeface="Rubik"/>
              <a:ea typeface="Rubik"/>
              <a:cs typeface="Rubik"/>
              <a:sym typeface="Rubik"/>
            </a:endParaRPr>
          </a:p>
        </p:txBody>
      </p:sp>
      <p:sp>
        <p:nvSpPr>
          <p:cNvPr id="1273" name="Google Shape;1273;p46"/>
          <p:cNvSpPr txBox="1"/>
          <p:nvPr>
            <p:ph idx="4294967295" type="body"/>
          </p:nvPr>
        </p:nvSpPr>
        <p:spPr>
          <a:xfrm>
            <a:off x="725825" y="972200"/>
            <a:ext cx="7713900" cy="61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SzPts val="1400"/>
              <a:buNone/>
            </a:pPr>
            <a:r>
              <a:rPr lang="en" sz="1400"/>
              <a:t>Here’s an assortment of alternative resources whose style fits that of this template</a:t>
            </a:r>
            <a:endParaRPr sz="1400">
              <a:solidFill>
                <a:schemeClr val="accent1"/>
              </a:solidFill>
            </a:endParaRPr>
          </a:p>
        </p:txBody>
      </p:sp>
      <p:cxnSp>
        <p:nvCxnSpPr>
          <p:cNvPr id="1274" name="Google Shape;1274;p46"/>
          <p:cNvCxnSpPr/>
          <p:nvPr/>
        </p:nvCxnSpPr>
        <p:spPr>
          <a:xfrm flipH="1">
            <a:off x="700644" y="927320"/>
            <a:ext cx="3542351" cy="24769"/>
          </a:xfrm>
          <a:prstGeom prst="straightConnector1">
            <a:avLst/>
          </a:prstGeom>
          <a:noFill/>
          <a:ln cap="flat" cmpd="sng" w="38100">
            <a:solidFill>
              <a:srgbClr val="CF9D44"/>
            </a:solidFill>
            <a:prstDash val="dash"/>
            <a:round/>
            <a:headEnd len="sm" w="sm" type="none"/>
            <a:tailEnd len="sm" w="sm" type="none"/>
          </a:ln>
        </p:spPr>
      </p:cxnSp>
      <p:cxnSp>
        <p:nvCxnSpPr>
          <p:cNvPr id="1275" name="Google Shape;1275;p46"/>
          <p:cNvCxnSpPr/>
          <p:nvPr/>
        </p:nvCxnSpPr>
        <p:spPr>
          <a:xfrm flipH="1">
            <a:off x="4881474" y="924991"/>
            <a:ext cx="3542351" cy="24769"/>
          </a:xfrm>
          <a:prstGeom prst="straightConnector1">
            <a:avLst/>
          </a:prstGeom>
          <a:noFill/>
          <a:ln cap="flat" cmpd="sng" w="38100">
            <a:solidFill>
              <a:srgbClr val="CF9D44"/>
            </a:solidFill>
            <a:prstDash val="dash"/>
            <a:round/>
            <a:headEnd len="sm" w="sm" type="none"/>
            <a:tailEnd len="sm" w="sm" type="none"/>
          </a:ln>
        </p:spPr>
      </p:cxnSp>
      <p:pic>
        <p:nvPicPr>
          <p:cNvPr id="1276" name="Google Shape;1276;p46"/>
          <p:cNvPicPr preferRelativeResize="0"/>
          <p:nvPr/>
        </p:nvPicPr>
        <p:blipFill rotWithShape="1">
          <a:blip r:embed="rId3">
            <a:alphaModFix/>
          </a:blip>
          <a:srcRect b="0" l="0" r="0" t="0"/>
          <a:stretch/>
        </p:blipFill>
        <p:spPr>
          <a:xfrm>
            <a:off x="586862" y="1623650"/>
            <a:ext cx="3656133" cy="3087181"/>
          </a:xfrm>
          <a:prstGeom prst="rect">
            <a:avLst/>
          </a:prstGeom>
          <a:noFill/>
          <a:ln>
            <a:noFill/>
          </a:ln>
        </p:spPr>
      </p:pic>
      <p:pic>
        <p:nvPicPr>
          <p:cNvPr id="1277" name="Google Shape;1277;p46"/>
          <p:cNvPicPr preferRelativeResize="0"/>
          <p:nvPr/>
        </p:nvPicPr>
        <p:blipFill rotWithShape="1">
          <a:blip r:embed="rId4">
            <a:alphaModFix/>
          </a:blip>
          <a:srcRect b="0" l="0" r="0" t="0"/>
          <a:stretch/>
        </p:blipFill>
        <p:spPr>
          <a:xfrm>
            <a:off x="4582775" y="1502791"/>
            <a:ext cx="3501258" cy="3452629"/>
          </a:xfrm>
          <a:prstGeom prst="rect">
            <a:avLst/>
          </a:prstGeom>
          <a:noFill/>
          <a:ln>
            <a:noFill/>
          </a:ln>
        </p:spPr>
      </p:pic>
      <p:sp>
        <p:nvSpPr>
          <p:cNvPr id="1278" name="Google Shape;1278;p46"/>
          <p:cNvSpPr txBox="1"/>
          <p:nvPr/>
        </p:nvSpPr>
        <p:spPr>
          <a:xfrm>
            <a:off x="741725" y="4544950"/>
            <a:ext cx="5406903" cy="47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 sz="2800" u="none" cap="none" strike="noStrike">
                <a:solidFill>
                  <a:srgbClr val="D1A14A"/>
                </a:solidFill>
                <a:latin typeface="Arial"/>
                <a:ea typeface="Arial"/>
                <a:cs typeface="Arial"/>
                <a:sym typeface="Arial"/>
              </a:rPr>
              <a:t>www.plantillaspower-point.com</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282" name="Shape 1282"/>
        <p:cNvGrpSpPr/>
        <p:nvPr/>
      </p:nvGrpSpPr>
      <p:grpSpPr>
        <a:xfrm>
          <a:off x="0" y="0"/>
          <a:ext cx="0" cy="0"/>
          <a:chOff x="0" y="0"/>
          <a:chExt cx="0" cy="0"/>
        </a:xfrm>
      </p:grpSpPr>
      <p:grpSp>
        <p:nvGrpSpPr>
          <p:cNvPr id="1283" name="Google Shape;1283;p47"/>
          <p:cNvGrpSpPr/>
          <p:nvPr/>
        </p:nvGrpSpPr>
        <p:grpSpPr>
          <a:xfrm>
            <a:off x="829359" y="2307635"/>
            <a:ext cx="339235" cy="298186"/>
            <a:chOff x="898875" y="244725"/>
            <a:chExt cx="481800" cy="423500"/>
          </a:xfrm>
        </p:grpSpPr>
        <p:sp>
          <p:nvSpPr>
            <p:cNvPr id="1284" name="Google Shape;1284;p47"/>
            <p:cNvSpPr/>
            <p:nvPr/>
          </p:nvSpPr>
          <p:spPr>
            <a:xfrm>
              <a:off x="1125675" y="470575"/>
              <a:ext cx="28275" cy="28250"/>
            </a:xfrm>
            <a:custGeom>
              <a:rect b="b" l="l" r="r" t="t"/>
              <a:pathLst>
                <a:path extrusionOk="0" h="1130" w="1131">
                  <a:moveTo>
                    <a:pt x="564" y="1"/>
                  </a:moveTo>
                  <a:cubicBezTo>
                    <a:pt x="251" y="1"/>
                    <a:pt x="1" y="251"/>
                    <a:pt x="1" y="564"/>
                  </a:cubicBezTo>
                  <a:cubicBezTo>
                    <a:pt x="1" y="877"/>
                    <a:pt x="251" y="1130"/>
                    <a:pt x="564" y="1130"/>
                  </a:cubicBezTo>
                  <a:cubicBezTo>
                    <a:pt x="877" y="1130"/>
                    <a:pt x="1130" y="877"/>
                    <a:pt x="1130" y="564"/>
                  </a:cubicBezTo>
                  <a:cubicBezTo>
                    <a:pt x="1130" y="251"/>
                    <a:pt x="877" y="1"/>
                    <a:pt x="56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285" name="Google Shape;1285;p47"/>
            <p:cNvSpPr/>
            <p:nvPr/>
          </p:nvSpPr>
          <p:spPr>
            <a:xfrm>
              <a:off x="898875" y="244725"/>
              <a:ext cx="481800" cy="225875"/>
            </a:xfrm>
            <a:custGeom>
              <a:rect b="b" l="l" r="r" t="t"/>
              <a:pathLst>
                <a:path extrusionOk="0" h="9035" w="19272">
                  <a:moveTo>
                    <a:pt x="2825" y="1130"/>
                  </a:moveTo>
                  <a:cubicBezTo>
                    <a:pt x="3135" y="1130"/>
                    <a:pt x="3388" y="1380"/>
                    <a:pt x="3388" y="1693"/>
                  </a:cubicBezTo>
                  <a:lnTo>
                    <a:pt x="3388" y="2259"/>
                  </a:lnTo>
                  <a:lnTo>
                    <a:pt x="2258" y="2259"/>
                  </a:lnTo>
                  <a:lnTo>
                    <a:pt x="2258" y="1693"/>
                  </a:lnTo>
                  <a:cubicBezTo>
                    <a:pt x="2258" y="1380"/>
                    <a:pt x="2511" y="1130"/>
                    <a:pt x="2825" y="1130"/>
                  </a:cubicBezTo>
                  <a:close/>
                  <a:moveTo>
                    <a:pt x="11894" y="1130"/>
                  </a:moveTo>
                  <a:cubicBezTo>
                    <a:pt x="12208" y="1130"/>
                    <a:pt x="12461" y="1380"/>
                    <a:pt x="12461" y="1693"/>
                  </a:cubicBezTo>
                  <a:lnTo>
                    <a:pt x="12461" y="2259"/>
                  </a:lnTo>
                  <a:lnTo>
                    <a:pt x="6814" y="2259"/>
                  </a:lnTo>
                  <a:lnTo>
                    <a:pt x="6814" y="1693"/>
                  </a:lnTo>
                  <a:cubicBezTo>
                    <a:pt x="6814" y="1380"/>
                    <a:pt x="7064" y="1130"/>
                    <a:pt x="7378" y="1130"/>
                  </a:cubicBezTo>
                  <a:close/>
                  <a:moveTo>
                    <a:pt x="5083" y="4518"/>
                  </a:moveTo>
                  <a:cubicBezTo>
                    <a:pt x="5586" y="4518"/>
                    <a:pt x="5836" y="5123"/>
                    <a:pt x="5480" y="5481"/>
                  </a:cubicBezTo>
                  <a:cubicBezTo>
                    <a:pt x="5366" y="5596"/>
                    <a:pt x="5225" y="5647"/>
                    <a:pt x="5086" y="5647"/>
                  </a:cubicBezTo>
                  <a:cubicBezTo>
                    <a:pt x="4796" y="5647"/>
                    <a:pt x="4517" y="5422"/>
                    <a:pt x="4517" y="5081"/>
                  </a:cubicBezTo>
                  <a:cubicBezTo>
                    <a:pt x="4517" y="4768"/>
                    <a:pt x="4770" y="4518"/>
                    <a:pt x="5083" y="4518"/>
                  </a:cubicBezTo>
                  <a:close/>
                  <a:moveTo>
                    <a:pt x="2825" y="1"/>
                  </a:moveTo>
                  <a:cubicBezTo>
                    <a:pt x="1888" y="1"/>
                    <a:pt x="1129" y="757"/>
                    <a:pt x="1129" y="1693"/>
                  </a:cubicBezTo>
                  <a:lnTo>
                    <a:pt x="1129" y="2362"/>
                  </a:lnTo>
                  <a:cubicBezTo>
                    <a:pt x="455" y="2600"/>
                    <a:pt x="3" y="3235"/>
                    <a:pt x="0" y="3952"/>
                  </a:cubicBezTo>
                  <a:lnTo>
                    <a:pt x="0" y="4518"/>
                  </a:lnTo>
                  <a:lnTo>
                    <a:pt x="1695" y="4518"/>
                  </a:lnTo>
                  <a:cubicBezTo>
                    <a:pt x="2629" y="4518"/>
                    <a:pt x="3388" y="5274"/>
                    <a:pt x="3388" y="6210"/>
                  </a:cubicBezTo>
                  <a:lnTo>
                    <a:pt x="3388" y="9035"/>
                  </a:lnTo>
                  <a:lnTo>
                    <a:pt x="5742" y="9035"/>
                  </a:lnTo>
                  <a:cubicBezTo>
                    <a:pt x="6016" y="7123"/>
                    <a:pt x="7652" y="5647"/>
                    <a:pt x="9636" y="5647"/>
                  </a:cubicBezTo>
                  <a:cubicBezTo>
                    <a:pt x="11620" y="5647"/>
                    <a:pt x="13256" y="7123"/>
                    <a:pt x="13533" y="9035"/>
                  </a:cubicBezTo>
                  <a:lnTo>
                    <a:pt x="15884" y="9035"/>
                  </a:lnTo>
                  <a:lnTo>
                    <a:pt x="15884" y="6210"/>
                  </a:lnTo>
                  <a:cubicBezTo>
                    <a:pt x="15884" y="5274"/>
                    <a:pt x="16643" y="4518"/>
                    <a:pt x="17580" y="4518"/>
                  </a:cubicBezTo>
                  <a:lnTo>
                    <a:pt x="19272" y="4518"/>
                  </a:lnTo>
                  <a:lnTo>
                    <a:pt x="19272" y="3952"/>
                  </a:lnTo>
                  <a:cubicBezTo>
                    <a:pt x="19272" y="3015"/>
                    <a:pt x="18513" y="2259"/>
                    <a:pt x="17580" y="2259"/>
                  </a:cubicBezTo>
                  <a:lnTo>
                    <a:pt x="13590" y="2259"/>
                  </a:lnTo>
                  <a:lnTo>
                    <a:pt x="13590" y="1693"/>
                  </a:lnTo>
                  <a:cubicBezTo>
                    <a:pt x="13587" y="757"/>
                    <a:pt x="12831" y="1"/>
                    <a:pt x="11894" y="1"/>
                  </a:cubicBezTo>
                  <a:lnTo>
                    <a:pt x="7378" y="1"/>
                  </a:lnTo>
                  <a:cubicBezTo>
                    <a:pt x="6441" y="1"/>
                    <a:pt x="5685" y="757"/>
                    <a:pt x="5685" y="1693"/>
                  </a:cubicBezTo>
                  <a:lnTo>
                    <a:pt x="5685" y="2259"/>
                  </a:lnTo>
                  <a:lnTo>
                    <a:pt x="4517" y="2259"/>
                  </a:lnTo>
                  <a:lnTo>
                    <a:pt x="4517" y="1693"/>
                  </a:lnTo>
                  <a:cubicBezTo>
                    <a:pt x="4517" y="757"/>
                    <a:pt x="3758" y="1"/>
                    <a:pt x="2825"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286" name="Google Shape;1286;p47"/>
            <p:cNvSpPr/>
            <p:nvPr/>
          </p:nvSpPr>
          <p:spPr>
            <a:xfrm>
              <a:off x="1324200" y="385900"/>
              <a:ext cx="56475" cy="197625"/>
            </a:xfrm>
            <a:custGeom>
              <a:rect b="b" l="l" r="r" t="t"/>
              <a:pathLst>
                <a:path extrusionOk="0" h="7905" w="2259">
                  <a:moveTo>
                    <a:pt x="567" y="0"/>
                  </a:moveTo>
                  <a:cubicBezTo>
                    <a:pt x="254" y="0"/>
                    <a:pt x="1" y="250"/>
                    <a:pt x="1" y="563"/>
                  </a:cubicBezTo>
                  <a:lnTo>
                    <a:pt x="1" y="7339"/>
                  </a:lnTo>
                  <a:cubicBezTo>
                    <a:pt x="1" y="7652"/>
                    <a:pt x="254" y="7905"/>
                    <a:pt x="567" y="7905"/>
                  </a:cubicBezTo>
                  <a:lnTo>
                    <a:pt x="2259" y="7905"/>
                  </a:lnTo>
                  <a:lnTo>
                    <a:pt x="2259"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287" name="Google Shape;1287;p47"/>
            <p:cNvSpPr/>
            <p:nvPr/>
          </p:nvSpPr>
          <p:spPr>
            <a:xfrm>
              <a:off x="898875" y="385900"/>
              <a:ext cx="56475" cy="197625"/>
            </a:xfrm>
            <a:custGeom>
              <a:rect b="b" l="l" r="r" t="t"/>
              <a:pathLst>
                <a:path extrusionOk="0" h="7905" w="2259">
                  <a:moveTo>
                    <a:pt x="0" y="0"/>
                  </a:moveTo>
                  <a:lnTo>
                    <a:pt x="0" y="7905"/>
                  </a:lnTo>
                  <a:lnTo>
                    <a:pt x="1695" y="7905"/>
                  </a:lnTo>
                  <a:cubicBezTo>
                    <a:pt x="2005" y="7905"/>
                    <a:pt x="2258" y="7652"/>
                    <a:pt x="2258" y="7339"/>
                  </a:cubicBezTo>
                  <a:lnTo>
                    <a:pt x="2258" y="563"/>
                  </a:lnTo>
                  <a:cubicBezTo>
                    <a:pt x="2258" y="250"/>
                    <a:pt x="2005" y="0"/>
                    <a:pt x="169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288" name="Google Shape;1288;p47"/>
            <p:cNvSpPr/>
            <p:nvPr/>
          </p:nvSpPr>
          <p:spPr>
            <a:xfrm>
              <a:off x="1063650" y="414125"/>
              <a:ext cx="146750" cy="141125"/>
            </a:xfrm>
            <a:custGeom>
              <a:rect b="b" l="l" r="r" t="t"/>
              <a:pathLst>
                <a:path extrusionOk="0" h="5645" w="5870">
                  <a:moveTo>
                    <a:pt x="3045" y="1127"/>
                  </a:moveTo>
                  <a:cubicBezTo>
                    <a:pt x="3263" y="1127"/>
                    <a:pt x="3483" y="1169"/>
                    <a:pt x="3692" y="1256"/>
                  </a:cubicBezTo>
                  <a:cubicBezTo>
                    <a:pt x="4325" y="1518"/>
                    <a:pt x="4740" y="2135"/>
                    <a:pt x="4740" y="2822"/>
                  </a:cubicBezTo>
                  <a:cubicBezTo>
                    <a:pt x="4737" y="3758"/>
                    <a:pt x="3981" y="4514"/>
                    <a:pt x="3045" y="4517"/>
                  </a:cubicBezTo>
                  <a:cubicBezTo>
                    <a:pt x="2358" y="4517"/>
                    <a:pt x="1741" y="4102"/>
                    <a:pt x="1479" y="3469"/>
                  </a:cubicBezTo>
                  <a:cubicBezTo>
                    <a:pt x="1217" y="2837"/>
                    <a:pt x="1362" y="2108"/>
                    <a:pt x="1847" y="1623"/>
                  </a:cubicBezTo>
                  <a:cubicBezTo>
                    <a:pt x="2171" y="1299"/>
                    <a:pt x="2604" y="1127"/>
                    <a:pt x="3045" y="1127"/>
                  </a:cubicBezTo>
                  <a:close/>
                  <a:moveTo>
                    <a:pt x="3045" y="0"/>
                  </a:moveTo>
                  <a:cubicBezTo>
                    <a:pt x="1904" y="0"/>
                    <a:pt x="874" y="687"/>
                    <a:pt x="437" y="1741"/>
                  </a:cubicBezTo>
                  <a:cubicBezTo>
                    <a:pt x="1" y="2798"/>
                    <a:pt x="242" y="4011"/>
                    <a:pt x="1049" y="4818"/>
                  </a:cubicBezTo>
                  <a:cubicBezTo>
                    <a:pt x="1588" y="5358"/>
                    <a:pt x="2310" y="5645"/>
                    <a:pt x="3045" y="5645"/>
                  </a:cubicBezTo>
                  <a:cubicBezTo>
                    <a:pt x="3409" y="5645"/>
                    <a:pt x="3776" y="5574"/>
                    <a:pt x="4126" y="5430"/>
                  </a:cubicBezTo>
                  <a:cubicBezTo>
                    <a:pt x="5180" y="4993"/>
                    <a:pt x="5870" y="3963"/>
                    <a:pt x="5870" y="2822"/>
                  </a:cubicBezTo>
                  <a:cubicBezTo>
                    <a:pt x="5867" y="1262"/>
                    <a:pt x="4605" y="0"/>
                    <a:pt x="304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289" name="Google Shape;1289;p47"/>
            <p:cNvSpPr/>
            <p:nvPr/>
          </p:nvSpPr>
          <p:spPr>
            <a:xfrm>
              <a:off x="898875" y="498800"/>
              <a:ext cx="481800" cy="169425"/>
            </a:xfrm>
            <a:custGeom>
              <a:rect b="b" l="l" r="r" t="t"/>
              <a:pathLst>
                <a:path extrusionOk="0" h="6777" w="19272">
                  <a:moveTo>
                    <a:pt x="3388" y="1"/>
                  </a:moveTo>
                  <a:lnTo>
                    <a:pt x="3388" y="2823"/>
                  </a:lnTo>
                  <a:cubicBezTo>
                    <a:pt x="3388" y="3759"/>
                    <a:pt x="2629" y="4515"/>
                    <a:pt x="1695" y="4518"/>
                  </a:cubicBezTo>
                  <a:lnTo>
                    <a:pt x="0" y="4518"/>
                  </a:lnTo>
                  <a:lnTo>
                    <a:pt x="0" y="5081"/>
                  </a:lnTo>
                  <a:cubicBezTo>
                    <a:pt x="0" y="6017"/>
                    <a:pt x="759" y="6773"/>
                    <a:pt x="1695" y="6776"/>
                  </a:cubicBezTo>
                  <a:lnTo>
                    <a:pt x="17580" y="6776"/>
                  </a:lnTo>
                  <a:cubicBezTo>
                    <a:pt x="18513" y="6773"/>
                    <a:pt x="19272" y="6017"/>
                    <a:pt x="19272" y="5081"/>
                  </a:cubicBezTo>
                  <a:lnTo>
                    <a:pt x="19272" y="4518"/>
                  </a:lnTo>
                  <a:lnTo>
                    <a:pt x="17580" y="4518"/>
                  </a:lnTo>
                  <a:cubicBezTo>
                    <a:pt x="16643" y="4515"/>
                    <a:pt x="15884" y="3759"/>
                    <a:pt x="15884" y="2823"/>
                  </a:cubicBezTo>
                  <a:lnTo>
                    <a:pt x="15884" y="1"/>
                  </a:lnTo>
                  <a:lnTo>
                    <a:pt x="13533" y="1"/>
                  </a:lnTo>
                  <a:cubicBezTo>
                    <a:pt x="13256" y="1910"/>
                    <a:pt x="11620" y="3389"/>
                    <a:pt x="9636" y="3389"/>
                  </a:cubicBezTo>
                  <a:cubicBezTo>
                    <a:pt x="7652" y="3389"/>
                    <a:pt x="6016" y="1910"/>
                    <a:pt x="573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290" name="Google Shape;1290;p47"/>
          <p:cNvGrpSpPr/>
          <p:nvPr/>
        </p:nvGrpSpPr>
        <p:grpSpPr>
          <a:xfrm>
            <a:off x="1267741" y="2287103"/>
            <a:ext cx="298169" cy="339253"/>
            <a:chOff x="1529350" y="258825"/>
            <a:chExt cx="423475" cy="481825"/>
          </a:xfrm>
        </p:grpSpPr>
        <p:sp>
          <p:nvSpPr>
            <p:cNvPr id="1291" name="Google Shape;1291;p47"/>
            <p:cNvSpPr/>
            <p:nvPr/>
          </p:nvSpPr>
          <p:spPr>
            <a:xfrm>
              <a:off x="1585800" y="258825"/>
              <a:ext cx="310650" cy="430550"/>
            </a:xfrm>
            <a:custGeom>
              <a:rect b="b" l="l" r="r" t="t"/>
              <a:pathLst>
                <a:path extrusionOk="0" h="17222" w="12426">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292" name="Google Shape;1292;p47"/>
            <p:cNvSpPr/>
            <p:nvPr/>
          </p:nvSpPr>
          <p:spPr>
            <a:xfrm>
              <a:off x="1529350" y="583200"/>
              <a:ext cx="423475" cy="157450"/>
            </a:xfrm>
            <a:custGeom>
              <a:rect b="b" l="l" r="r" t="t"/>
              <a:pathLst>
                <a:path extrusionOk="0" h="6298" w="16939">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293" name="Google Shape;1293;p47"/>
          <p:cNvGrpSpPr/>
          <p:nvPr/>
        </p:nvGrpSpPr>
        <p:grpSpPr>
          <a:xfrm>
            <a:off x="1660716" y="2367273"/>
            <a:ext cx="340890" cy="178912"/>
            <a:chOff x="2084325" y="363300"/>
            <a:chExt cx="484150" cy="254100"/>
          </a:xfrm>
        </p:grpSpPr>
        <p:sp>
          <p:nvSpPr>
            <p:cNvPr id="1294" name="Google Shape;1294;p47"/>
            <p:cNvSpPr/>
            <p:nvPr/>
          </p:nvSpPr>
          <p:spPr>
            <a:xfrm>
              <a:off x="2084325" y="363300"/>
              <a:ext cx="484150" cy="254100"/>
            </a:xfrm>
            <a:custGeom>
              <a:rect b="b" l="l" r="r" t="t"/>
              <a:pathLst>
                <a:path extrusionOk="0" h="10164" w="19366">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295" name="Google Shape;1295;p47"/>
            <p:cNvSpPr/>
            <p:nvPr/>
          </p:nvSpPr>
          <p:spPr>
            <a:xfrm>
              <a:off x="2250600" y="419775"/>
              <a:ext cx="145175" cy="141125"/>
            </a:xfrm>
            <a:custGeom>
              <a:rect b="b" l="l" r="r" t="t"/>
              <a:pathLst>
                <a:path extrusionOk="0" h="5645" w="5807">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296" name="Google Shape;1296;p47"/>
          <p:cNvGrpSpPr/>
          <p:nvPr/>
        </p:nvGrpSpPr>
        <p:grpSpPr>
          <a:xfrm>
            <a:off x="2110011" y="2287102"/>
            <a:ext cx="298169" cy="339253"/>
            <a:chOff x="2707500" y="249400"/>
            <a:chExt cx="423475" cy="481825"/>
          </a:xfrm>
        </p:grpSpPr>
        <p:sp>
          <p:nvSpPr>
            <p:cNvPr id="1297" name="Google Shape;1297;p47"/>
            <p:cNvSpPr/>
            <p:nvPr/>
          </p:nvSpPr>
          <p:spPr>
            <a:xfrm>
              <a:off x="2739175" y="420675"/>
              <a:ext cx="360100" cy="310550"/>
            </a:xfrm>
            <a:custGeom>
              <a:rect b="b" l="l" r="r" t="t"/>
              <a:pathLst>
                <a:path extrusionOk="0" h="12422" w="14404">
                  <a:moveTo>
                    <a:pt x="3816" y="1130"/>
                  </a:moveTo>
                  <a:cubicBezTo>
                    <a:pt x="4126" y="1130"/>
                    <a:pt x="4379" y="1382"/>
                    <a:pt x="4379" y="1696"/>
                  </a:cubicBezTo>
                  <a:lnTo>
                    <a:pt x="4379" y="8471"/>
                  </a:lnTo>
                  <a:cubicBezTo>
                    <a:pt x="4379" y="8781"/>
                    <a:pt x="4126" y="9034"/>
                    <a:pt x="3816" y="9034"/>
                  </a:cubicBezTo>
                  <a:cubicBezTo>
                    <a:pt x="3503" y="9034"/>
                    <a:pt x="3250" y="8781"/>
                    <a:pt x="3250" y="8471"/>
                  </a:cubicBezTo>
                  <a:lnTo>
                    <a:pt x="3250" y="1696"/>
                  </a:lnTo>
                  <a:cubicBezTo>
                    <a:pt x="3250" y="1382"/>
                    <a:pt x="3503" y="1130"/>
                    <a:pt x="3816" y="1130"/>
                  </a:cubicBezTo>
                  <a:close/>
                  <a:moveTo>
                    <a:pt x="7204" y="1130"/>
                  </a:moveTo>
                  <a:cubicBezTo>
                    <a:pt x="7514" y="1130"/>
                    <a:pt x="7767" y="1382"/>
                    <a:pt x="7767" y="1696"/>
                  </a:cubicBezTo>
                  <a:lnTo>
                    <a:pt x="7767" y="8471"/>
                  </a:lnTo>
                  <a:cubicBezTo>
                    <a:pt x="7767" y="8781"/>
                    <a:pt x="7514" y="9034"/>
                    <a:pt x="7204" y="9034"/>
                  </a:cubicBezTo>
                  <a:cubicBezTo>
                    <a:pt x="6891" y="9034"/>
                    <a:pt x="6638" y="8781"/>
                    <a:pt x="6638" y="8471"/>
                  </a:cubicBezTo>
                  <a:lnTo>
                    <a:pt x="6638" y="1696"/>
                  </a:lnTo>
                  <a:cubicBezTo>
                    <a:pt x="6638" y="1382"/>
                    <a:pt x="6891" y="1130"/>
                    <a:pt x="7204" y="1130"/>
                  </a:cubicBezTo>
                  <a:close/>
                  <a:moveTo>
                    <a:pt x="10592" y="1130"/>
                  </a:moveTo>
                  <a:cubicBezTo>
                    <a:pt x="10902" y="1130"/>
                    <a:pt x="11155" y="1382"/>
                    <a:pt x="11155" y="1696"/>
                  </a:cubicBezTo>
                  <a:lnTo>
                    <a:pt x="11155" y="8471"/>
                  </a:lnTo>
                  <a:cubicBezTo>
                    <a:pt x="11155" y="8781"/>
                    <a:pt x="10902" y="9034"/>
                    <a:pt x="10592" y="9034"/>
                  </a:cubicBezTo>
                  <a:cubicBezTo>
                    <a:pt x="10278" y="9034"/>
                    <a:pt x="10025" y="8781"/>
                    <a:pt x="10025" y="8471"/>
                  </a:cubicBezTo>
                  <a:lnTo>
                    <a:pt x="10025" y="1696"/>
                  </a:lnTo>
                  <a:cubicBezTo>
                    <a:pt x="10025" y="1382"/>
                    <a:pt x="10278" y="1130"/>
                    <a:pt x="10592" y="1130"/>
                  </a:cubicBezTo>
                  <a:close/>
                  <a:moveTo>
                    <a:pt x="1" y="0"/>
                  </a:moveTo>
                  <a:lnTo>
                    <a:pt x="901" y="10880"/>
                  </a:lnTo>
                  <a:cubicBezTo>
                    <a:pt x="976" y="11754"/>
                    <a:pt x="1705" y="12422"/>
                    <a:pt x="2582" y="12422"/>
                  </a:cubicBezTo>
                  <a:cubicBezTo>
                    <a:pt x="2584" y="12422"/>
                    <a:pt x="2586" y="12422"/>
                    <a:pt x="2588" y="12422"/>
                  </a:cubicBezTo>
                  <a:lnTo>
                    <a:pt x="11817" y="12422"/>
                  </a:lnTo>
                  <a:cubicBezTo>
                    <a:pt x="11819" y="12422"/>
                    <a:pt x="11821" y="12422"/>
                    <a:pt x="11823" y="12422"/>
                  </a:cubicBezTo>
                  <a:cubicBezTo>
                    <a:pt x="12700" y="12422"/>
                    <a:pt x="13431" y="11751"/>
                    <a:pt x="13503" y="10877"/>
                  </a:cubicBezTo>
                  <a:lnTo>
                    <a:pt x="14404"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298" name="Google Shape;1298;p47"/>
            <p:cNvSpPr/>
            <p:nvPr/>
          </p:nvSpPr>
          <p:spPr>
            <a:xfrm>
              <a:off x="2707500" y="249400"/>
              <a:ext cx="423475" cy="141175"/>
            </a:xfrm>
            <a:custGeom>
              <a:rect b="b" l="l" r="r" t="t"/>
              <a:pathLst>
                <a:path extrusionOk="0" h="5647" w="16939">
                  <a:moveTo>
                    <a:pt x="9600" y="1130"/>
                  </a:moveTo>
                  <a:cubicBezTo>
                    <a:pt x="9910" y="1130"/>
                    <a:pt x="10163" y="1383"/>
                    <a:pt x="10163" y="1696"/>
                  </a:cubicBezTo>
                  <a:lnTo>
                    <a:pt x="10163" y="2259"/>
                  </a:lnTo>
                  <a:lnTo>
                    <a:pt x="6776" y="2259"/>
                  </a:lnTo>
                  <a:lnTo>
                    <a:pt x="6776" y="1696"/>
                  </a:lnTo>
                  <a:cubicBezTo>
                    <a:pt x="6776" y="1383"/>
                    <a:pt x="7029" y="1130"/>
                    <a:pt x="7342" y="1130"/>
                  </a:cubicBezTo>
                  <a:close/>
                  <a:moveTo>
                    <a:pt x="7342" y="1"/>
                  </a:moveTo>
                  <a:cubicBezTo>
                    <a:pt x="6405" y="1"/>
                    <a:pt x="5646" y="760"/>
                    <a:pt x="5646" y="1696"/>
                  </a:cubicBezTo>
                  <a:lnTo>
                    <a:pt x="5646" y="2259"/>
                  </a:lnTo>
                  <a:lnTo>
                    <a:pt x="1696" y="2259"/>
                  </a:lnTo>
                  <a:cubicBezTo>
                    <a:pt x="759" y="2259"/>
                    <a:pt x="0" y="3018"/>
                    <a:pt x="0" y="3954"/>
                  </a:cubicBezTo>
                  <a:lnTo>
                    <a:pt x="0" y="5084"/>
                  </a:lnTo>
                  <a:cubicBezTo>
                    <a:pt x="0" y="5394"/>
                    <a:pt x="253" y="5647"/>
                    <a:pt x="566" y="5647"/>
                  </a:cubicBezTo>
                  <a:lnTo>
                    <a:pt x="16375" y="5647"/>
                  </a:lnTo>
                  <a:cubicBezTo>
                    <a:pt x="16686" y="5647"/>
                    <a:pt x="16939" y="5394"/>
                    <a:pt x="16939" y="5084"/>
                  </a:cubicBezTo>
                  <a:lnTo>
                    <a:pt x="16939" y="3954"/>
                  </a:lnTo>
                  <a:cubicBezTo>
                    <a:pt x="16939" y="3018"/>
                    <a:pt x="16180" y="2259"/>
                    <a:pt x="15246" y="2259"/>
                  </a:cubicBezTo>
                  <a:lnTo>
                    <a:pt x="11292" y="2259"/>
                  </a:lnTo>
                  <a:lnTo>
                    <a:pt x="11292" y="1696"/>
                  </a:lnTo>
                  <a:cubicBezTo>
                    <a:pt x="11292" y="760"/>
                    <a:pt x="10534" y="1"/>
                    <a:pt x="960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299" name="Google Shape;1299;p47"/>
          <p:cNvGrpSpPr/>
          <p:nvPr/>
        </p:nvGrpSpPr>
        <p:grpSpPr>
          <a:xfrm>
            <a:off x="2523626" y="2287428"/>
            <a:ext cx="305386" cy="338602"/>
            <a:chOff x="3300325" y="249875"/>
            <a:chExt cx="433725" cy="480900"/>
          </a:xfrm>
        </p:grpSpPr>
        <p:sp>
          <p:nvSpPr>
            <p:cNvPr id="1300" name="Google Shape;1300;p47"/>
            <p:cNvSpPr/>
            <p:nvPr/>
          </p:nvSpPr>
          <p:spPr>
            <a:xfrm>
              <a:off x="3610875" y="334550"/>
              <a:ext cx="56475" cy="28250"/>
            </a:xfrm>
            <a:custGeom>
              <a:rect b="b" l="l" r="r" t="t"/>
              <a:pathLst>
                <a:path extrusionOk="0" h="1130" w="2259">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01" name="Google Shape;1301;p47"/>
            <p:cNvSpPr/>
            <p:nvPr/>
          </p:nvSpPr>
          <p:spPr>
            <a:xfrm>
              <a:off x="3467675" y="249875"/>
              <a:ext cx="46400" cy="56475"/>
            </a:xfrm>
            <a:custGeom>
              <a:rect b="b" l="l" r="r" t="t"/>
              <a:pathLst>
                <a:path extrusionOk="0" h="2259" w="1856">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02" name="Google Shape;1302;p47"/>
            <p:cNvSpPr/>
            <p:nvPr/>
          </p:nvSpPr>
          <p:spPr>
            <a:xfrm>
              <a:off x="3566525" y="249875"/>
              <a:ext cx="46400" cy="56475"/>
            </a:xfrm>
            <a:custGeom>
              <a:rect b="b" l="l" r="r" t="t"/>
              <a:pathLst>
                <a:path extrusionOk="0" h="2259" w="1856">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03" name="Google Shape;1303;p47"/>
            <p:cNvSpPr/>
            <p:nvPr/>
          </p:nvSpPr>
          <p:spPr>
            <a:xfrm>
              <a:off x="3413250" y="334550"/>
              <a:ext cx="56500" cy="28250"/>
            </a:xfrm>
            <a:custGeom>
              <a:rect b="b" l="l" r="r" t="t"/>
              <a:pathLst>
                <a:path extrusionOk="0" h="1130" w="226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04" name="Google Shape;1304;p47"/>
            <p:cNvSpPr/>
            <p:nvPr/>
          </p:nvSpPr>
          <p:spPr>
            <a:xfrm>
              <a:off x="3300325" y="476675"/>
              <a:ext cx="84725" cy="254100"/>
            </a:xfrm>
            <a:custGeom>
              <a:rect b="b" l="l" r="r" t="t"/>
              <a:pathLst>
                <a:path extrusionOk="0" h="10164" w="3389">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05" name="Google Shape;1305;p47"/>
            <p:cNvSpPr/>
            <p:nvPr/>
          </p:nvSpPr>
          <p:spPr>
            <a:xfrm>
              <a:off x="3413250" y="335525"/>
              <a:ext cx="320800" cy="395250"/>
            </a:xfrm>
            <a:custGeom>
              <a:rect b="b" l="l" r="r" t="t"/>
              <a:pathLst>
                <a:path extrusionOk="0" h="15810" w="12832">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306" name="Google Shape;1306;p47"/>
          <p:cNvGrpSpPr/>
          <p:nvPr/>
        </p:nvGrpSpPr>
        <p:grpSpPr>
          <a:xfrm>
            <a:off x="2912712" y="2287349"/>
            <a:ext cx="352349" cy="338760"/>
            <a:chOff x="3854700" y="249750"/>
            <a:chExt cx="500425" cy="481125"/>
          </a:xfrm>
        </p:grpSpPr>
        <p:sp>
          <p:nvSpPr>
            <p:cNvPr id="1307" name="Google Shape;1307;p47"/>
            <p:cNvSpPr/>
            <p:nvPr/>
          </p:nvSpPr>
          <p:spPr>
            <a:xfrm>
              <a:off x="4206725" y="598350"/>
              <a:ext cx="70775" cy="68025"/>
            </a:xfrm>
            <a:custGeom>
              <a:rect b="b" l="l" r="r" t="t"/>
              <a:pathLst>
                <a:path extrusionOk="0" h="2721" w="2831">
                  <a:moveTo>
                    <a:pt x="622" y="1"/>
                  </a:moveTo>
                  <a:cubicBezTo>
                    <a:pt x="478" y="1"/>
                    <a:pt x="333" y="56"/>
                    <a:pt x="223" y="165"/>
                  </a:cubicBezTo>
                  <a:cubicBezTo>
                    <a:pt x="0" y="388"/>
                    <a:pt x="0" y="744"/>
                    <a:pt x="223" y="966"/>
                  </a:cubicBezTo>
                  <a:lnTo>
                    <a:pt x="1819" y="2562"/>
                  </a:lnTo>
                  <a:cubicBezTo>
                    <a:pt x="1929" y="2668"/>
                    <a:pt x="2070" y="2721"/>
                    <a:pt x="2211" y="2721"/>
                  </a:cubicBezTo>
                  <a:cubicBezTo>
                    <a:pt x="2356" y="2721"/>
                    <a:pt x="2501" y="2665"/>
                    <a:pt x="2611" y="2553"/>
                  </a:cubicBezTo>
                  <a:cubicBezTo>
                    <a:pt x="2828" y="2337"/>
                    <a:pt x="2831" y="1984"/>
                    <a:pt x="2617" y="1764"/>
                  </a:cubicBezTo>
                  <a:lnTo>
                    <a:pt x="1021" y="165"/>
                  </a:lnTo>
                  <a:cubicBezTo>
                    <a:pt x="911" y="56"/>
                    <a:pt x="767" y="1"/>
                    <a:pt x="62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08" name="Google Shape;1308;p47"/>
            <p:cNvSpPr/>
            <p:nvPr/>
          </p:nvSpPr>
          <p:spPr>
            <a:xfrm>
              <a:off x="4226750" y="538600"/>
              <a:ext cx="91250" cy="48150"/>
            </a:xfrm>
            <a:custGeom>
              <a:rect b="b" l="l" r="r" t="t"/>
              <a:pathLst>
                <a:path extrusionOk="0" h="1926" w="3650">
                  <a:moveTo>
                    <a:pt x="631" y="1"/>
                  </a:moveTo>
                  <a:cubicBezTo>
                    <a:pt x="393" y="1"/>
                    <a:pt x="175" y="151"/>
                    <a:pt x="97" y="387"/>
                  </a:cubicBezTo>
                  <a:cubicBezTo>
                    <a:pt x="0" y="676"/>
                    <a:pt x="151" y="993"/>
                    <a:pt x="440" y="1098"/>
                  </a:cubicBezTo>
                  <a:lnTo>
                    <a:pt x="2837" y="1896"/>
                  </a:lnTo>
                  <a:cubicBezTo>
                    <a:pt x="2896" y="1916"/>
                    <a:pt x="2956" y="1925"/>
                    <a:pt x="3014" y="1925"/>
                  </a:cubicBezTo>
                  <a:cubicBezTo>
                    <a:pt x="3251" y="1925"/>
                    <a:pt x="3471" y="1774"/>
                    <a:pt x="3551" y="1538"/>
                  </a:cubicBezTo>
                  <a:cubicBezTo>
                    <a:pt x="3650" y="1243"/>
                    <a:pt x="3490" y="920"/>
                    <a:pt x="3192" y="824"/>
                  </a:cubicBezTo>
                  <a:lnTo>
                    <a:pt x="798" y="26"/>
                  </a:lnTo>
                  <a:cubicBezTo>
                    <a:pt x="742" y="9"/>
                    <a:pt x="686" y="1"/>
                    <a:pt x="63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09" name="Google Shape;1309;p47"/>
            <p:cNvSpPr/>
            <p:nvPr/>
          </p:nvSpPr>
          <p:spPr>
            <a:xfrm>
              <a:off x="4146500" y="618325"/>
              <a:ext cx="52050" cy="88650"/>
            </a:xfrm>
            <a:custGeom>
              <a:rect b="b" l="l" r="r" t="t"/>
              <a:pathLst>
                <a:path extrusionOk="0" h="3546" w="2082">
                  <a:moveTo>
                    <a:pt x="632" y="1"/>
                  </a:moveTo>
                  <a:cubicBezTo>
                    <a:pt x="574" y="1"/>
                    <a:pt x="514" y="10"/>
                    <a:pt x="455" y="29"/>
                  </a:cubicBezTo>
                  <a:cubicBezTo>
                    <a:pt x="160" y="128"/>
                    <a:pt x="0" y="447"/>
                    <a:pt x="100" y="746"/>
                  </a:cubicBezTo>
                  <a:lnTo>
                    <a:pt x="898" y="3140"/>
                  </a:lnTo>
                  <a:cubicBezTo>
                    <a:pt x="970" y="3386"/>
                    <a:pt x="1196" y="3546"/>
                    <a:pt x="1439" y="3546"/>
                  </a:cubicBezTo>
                  <a:cubicBezTo>
                    <a:pt x="1498" y="3546"/>
                    <a:pt x="1558" y="3536"/>
                    <a:pt x="1617" y="3516"/>
                  </a:cubicBezTo>
                  <a:cubicBezTo>
                    <a:pt x="1921" y="3417"/>
                    <a:pt x="2081" y="3082"/>
                    <a:pt x="1970" y="2784"/>
                  </a:cubicBezTo>
                  <a:lnTo>
                    <a:pt x="1172" y="387"/>
                  </a:lnTo>
                  <a:cubicBezTo>
                    <a:pt x="1092" y="150"/>
                    <a:pt x="871" y="1"/>
                    <a:pt x="63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10" name="Google Shape;1310;p47"/>
            <p:cNvSpPr/>
            <p:nvPr/>
          </p:nvSpPr>
          <p:spPr>
            <a:xfrm>
              <a:off x="3927425" y="319075"/>
              <a:ext cx="70650" cy="67850"/>
            </a:xfrm>
            <a:custGeom>
              <a:rect b="b" l="l" r="r" t="t"/>
              <a:pathLst>
                <a:path extrusionOk="0" h="2714" w="2826">
                  <a:moveTo>
                    <a:pt x="621" y="0"/>
                  </a:moveTo>
                  <a:cubicBezTo>
                    <a:pt x="477" y="0"/>
                    <a:pt x="333" y="55"/>
                    <a:pt x="223" y="165"/>
                  </a:cubicBezTo>
                  <a:cubicBezTo>
                    <a:pt x="4" y="385"/>
                    <a:pt x="1" y="737"/>
                    <a:pt x="214" y="957"/>
                  </a:cubicBezTo>
                  <a:lnTo>
                    <a:pt x="1813" y="2556"/>
                  </a:lnTo>
                  <a:cubicBezTo>
                    <a:pt x="1922" y="2661"/>
                    <a:pt x="2062" y="2714"/>
                    <a:pt x="2203" y="2714"/>
                  </a:cubicBezTo>
                  <a:cubicBezTo>
                    <a:pt x="2348" y="2714"/>
                    <a:pt x="2494" y="2658"/>
                    <a:pt x="2605" y="2547"/>
                  </a:cubicBezTo>
                  <a:cubicBezTo>
                    <a:pt x="2822" y="2330"/>
                    <a:pt x="2825" y="1977"/>
                    <a:pt x="2611" y="1755"/>
                  </a:cubicBezTo>
                  <a:lnTo>
                    <a:pt x="1012" y="159"/>
                  </a:lnTo>
                  <a:cubicBezTo>
                    <a:pt x="904" y="53"/>
                    <a:pt x="762" y="0"/>
                    <a:pt x="62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11" name="Google Shape;1311;p47"/>
            <p:cNvSpPr/>
            <p:nvPr/>
          </p:nvSpPr>
          <p:spPr>
            <a:xfrm>
              <a:off x="4007000" y="279300"/>
              <a:ext cx="51675" cy="88150"/>
            </a:xfrm>
            <a:custGeom>
              <a:rect b="b" l="l" r="r" t="t"/>
              <a:pathLst>
                <a:path extrusionOk="0" h="3526" w="2067">
                  <a:moveTo>
                    <a:pt x="632" y="0"/>
                  </a:moveTo>
                  <a:cubicBezTo>
                    <a:pt x="573" y="0"/>
                    <a:pt x="512" y="10"/>
                    <a:pt x="452" y="30"/>
                  </a:cubicBezTo>
                  <a:cubicBezTo>
                    <a:pt x="160" y="127"/>
                    <a:pt x="0" y="437"/>
                    <a:pt x="91" y="732"/>
                  </a:cubicBezTo>
                  <a:lnTo>
                    <a:pt x="889" y="3126"/>
                  </a:lnTo>
                  <a:cubicBezTo>
                    <a:pt x="964" y="3370"/>
                    <a:pt x="1188" y="3525"/>
                    <a:pt x="1428" y="3525"/>
                  </a:cubicBezTo>
                  <a:cubicBezTo>
                    <a:pt x="1487" y="3525"/>
                    <a:pt x="1547" y="3516"/>
                    <a:pt x="1605" y="3496"/>
                  </a:cubicBezTo>
                  <a:cubicBezTo>
                    <a:pt x="1907" y="3397"/>
                    <a:pt x="2066" y="3069"/>
                    <a:pt x="1961" y="2771"/>
                  </a:cubicBezTo>
                  <a:lnTo>
                    <a:pt x="1160" y="374"/>
                  </a:lnTo>
                  <a:cubicBezTo>
                    <a:pt x="1079" y="144"/>
                    <a:pt x="863" y="0"/>
                    <a:pt x="632"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12" name="Google Shape;1312;p47"/>
            <p:cNvSpPr/>
            <p:nvPr/>
          </p:nvSpPr>
          <p:spPr>
            <a:xfrm>
              <a:off x="3887300" y="398850"/>
              <a:ext cx="91800" cy="48250"/>
            </a:xfrm>
            <a:custGeom>
              <a:rect b="b" l="l" r="r" t="t"/>
              <a:pathLst>
                <a:path extrusionOk="0" h="1930" w="3672">
                  <a:moveTo>
                    <a:pt x="638" y="0"/>
                  </a:moveTo>
                  <a:cubicBezTo>
                    <a:pt x="399" y="0"/>
                    <a:pt x="178" y="150"/>
                    <a:pt x="100" y="385"/>
                  </a:cubicBezTo>
                  <a:cubicBezTo>
                    <a:pt x="1" y="678"/>
                    <a:pt x="154" y="991"/>
                    <a:pt x="443" y="1096"/>
                  </a:cubicBezTo>
                  <a:lnTo>
                    <a:pt x="2840" y="1894"/>
                  </a:lnTo>
                  <a:cubicBezTo>
                    <a:pt x="2905" y="1918"/>
                    <a:pt x="2971" y="1930"/>
                    <a:pt x="3036" y="1930"/>
                  </a:cubicBezTo>
                  <a:cubicBezTo>
                    <a:pt x="3271" y="1930"/>
                    <a:pt x="3492" y="1781"/>
                    <a:pt x="3572" y="1545"/>
                  </a:cubicBezTo>
                  <a:cubicBezTo>
                    <a:pt x="3671" y="1241"/>
                    <a:pt x="3503" y="915"/>
                    <a:pt x="3195" y="825"/>
                  </a:cubicBezTo>
                  <a:lnTo>
                    <a:pt x="802" y="24"/>
                  </a:lnTo>
                  <a:cubicBezTo>
                    <a:pt x="747" y="8"/>
                    <a:pt x="692" y="0"/>
                    <a:pt x="63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13" name="Google Shape;1313;p47"/>
            <p:cNvSpPr/>
            <p:nvPr/>
          </p:nvSpPr>
          <p:spPr>
            <a:xfrm>
              <a:off x="3854700" y="413675"/>
              <a:ext cx="353475" cy="317200"/>
            </a:xfrm>
            <a:custGeom>
              <a:rect b="b" l="l" r="r" t="t"/>
              <a:pathLst>
                <a:path extrusionOk="0" h="12688" w="14139">
                  <a:moveTo>
                    <a:pt x="12278" y="0"/>
                  </a:moveTo>
                  <a:lnTo>
                    <a:pt x="10639" y="1635"/>
                  </a:lnTo>
                  <a:cubicBezTo>
                    <a:pt x="10811" y="1720"/>
                    <a:pt x="10971" y="1831"/>
                    <a:pt x="11109" y="1964"/>
                  </a:cubicBezTo>
                  <a:cubicBezTo>
                    <a:pt x="11772" y="2623"/>
                    <a:pt x="11772" y="3698"/>
                    <a:pt x="11109" y="4358"/>
                  </a:cubicBezTo>
                  <a:lnTo>
                    <a:pt x="5520" y="9949"/>
                  </a:lnTo>
                  <a:cubicBezTo>
                    <a:pt x="5189" y="10281"/>
                    <a:pt x="4755" y="10446"/>
                    <a:pt x="4322" y="10446"/>
                  </a:cubicBezTo>
                  <a:cubicBezTo>
                    <a:pt x="3889" y="10446"/>
                    <a:pt x="3456" y="10281"/>
                    <a:pt x="3126" y="9949"/>
                  </a:cubicBezTo>
                  <a:cubicBezTo>
                    <a:pt x="2464" y="9287"/>
                    <a:pt x="2464" y="8215"/>
                    <a:pt x="3126" y="7552"/>
                  </a:cubicBezTo>
                  <a:lnTo>
                    <a:pt x="5331" y="5351"/>
                  </a:lnTo>
                  <a:cubicBezTo>
                    <a:pt x="4924" y="4499"/>
                    <a:pt x="4764" y="3554"/>
                    <a:pt x="4867" y="2620"/>
                  </a:cubicBezTo>
                  <a:lnTo>
                    <a:pt x="4867" y="2620"/>
                  </a:lnTo>
                  <a:lnTo>
                    <a:pt x="1527" y="5956"/>
                  </a:lnTo>
                  <a:cubicBezTo>
                    <a:pt x="1" y="7501"/>
                    <a:pt x="7" y="9992"/>
                    <a:pt x="1545" y="11530"/>
                  </a:cubicBezTo>
                  <a:cubicBezTo>
                    <a:pt x="2316" y="12301"/>
                    <a:pt x="3328" y="12687"/>
                    <a:pt x="4340" y="12687"/>
                  </a:cubicBezTo>
                  <a:cubicBezTo>
                    <a:pt x="5344" y="12687"/>
                    <a:pt x="6348" y="12307"/>
                    <a:pt x="7119" y="11545"/>
                  </a:cubicBezTo>
                  <a:lnTo>
                    <a:pt x="12708" y="5956"/>
                  </a:lnTo>
                  <a:cubicBezTo>
                    <a:pt x="13783" y="4878"/>
                    <a:pt x="14139" y="3276"/>
                    <a:pt x="13627" y="1843"/>
                  </a:cubicBezTo>
                  <a:cubicBezTo>
                    <a:pt x="13500" y="1467"/>
                    <a:pt x="13316" y="1114"/>
                    <a:pt x="13076" y="798"/>
                  </a:cubicBezTo>
                  <a:lnTo>
                    <a:pt x="13066" y="807"/>
                  </a:lnTo>
                  <a:cubicBezTo>
                    <a:pt x="12955" y="663"/>
                    <a:pt x="12844" y="503"/>
                    <a:pt x="12708" y="368"/>
                  </a:cubicBezTo>
                  <a:cubicBezTo>
                    <a:pt x="12570" y="235"/>
                    <a:pt x="12428" y="115"/>
                    <a:pt x="1227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14" name="Google Shape;1314;p47"/>
            <p:cNvSpPr/>
            <p:nvPr/>
          </p:nvSpPr>
          <p:spPr>
            <a:xfrm>
              <a:off x="3996825" y="249750"/>
              <a:ext cx="358300" cy="322025"/>
            </a:xfrm>
            <a:custGeom>
              <a:rect b="b" l="l" r="r" t="t"/>
              <a:pathLst>
                <a:path extrusionOk="0" h="12881" w="14332">
                  <a:moveTo>
                    <a:pt x="9993" y="1"/>
                  </a:moveTo>
                  <a:cubicBezTo>
                    <a:pt x="8989" y="1"/>
                    <a:pt x="7985" y="381"/>
                    <a:pt x="7216" y="1143"/>
                  </a:cubicBezTo>
                  <a:lnTo>
                    <a:pt x="1434" y="6925"/>
                  </a:lnTo>
                  <a:cubicBezTo>
                    <a:pt x="359" y="8003"/>
                    <a:pt x="1" y="9605"/>
                    <a:pt x="516" y="11038"/>
                  </a:cubicBezTo>
                  <a:cubicBezTo>
                    <a:pt x="639" y="11414"/>
                    <a:pt x="826" y="11767"/>
                    <a:pt x="1067" y="12083"/>
                  </a:cubicBezTo>
                  <a:lnTo>
                    <a:pt x="1073" y="12074"/>
                  </a:lnTo>
                  <a:cubicBezTo>
                    <a:pt x="1187" y="12218"/>
                    <a:pt x="1296" y="12378"/>
                    <a:pt x="1434" y="12513"/>
                  </a:cubicBezTo>
                  <a:cubicBezTo>
                    <a:pt x="1570" y="12646"/>
                    <a:pt x="1711" y="12766"/>
                    <a:pt x="1865" y="12881"/>
                  </a:cubicBezTo>
                  <a:lnTo>
                    <a:pt x="3500" y="11243"/>
                  </a:lnTo>
                  <a:cubicBezTo>
                    <a:pt x="3328" y="11158"/>
                    <a:pt x="3169" y="11050"/>
                    <a:pt x="3030" y="10918"/>
                  </a:cubicBezTo>
                  <a:cubicBezTo>
                    <a:pt x="2368" y="10255"/>
                    <a:pt x="2368" y="9183"/>
                    <a:pt x="3030" y="8521"/>
                  </a:cubicBezTo>
                  <a:lnTo>
                    <a:pt x="8812" y="2739"/>
                  </a:lnTo>
                  <a:cubicBezTo>
                    <a:pt x="9143" y="2408"/>
                    <a:pt x="9577" y="2242"/>
                    <a:pt x="10010" y="2242"/>
                  </a:cubicBezTo>
                  <a:cubicBezTo>
                    <a:pt x="10443" y="2242"/>
                    <a:pt x="10876" y="2408"/>
                    <a:pt x="11206" y="2739"/>
                  </a:cubicBezTo>
                  <a:cubicBezTo>
                    <a:pt x="11868" y="3401"/>
                    <a:pt x="11868" y="4473"/>
                    <a:pt x="11206" y="5136"/>
                  </a:cubicBezTo>
                  <a:lnTo>
                    <a:pt x="8812" y="7530"/>
                  </a:lnTo>
                  <a:cubicBezTo>
                    <a:pt x="9215" y="8382"/>
                    <a:pt x="9375" y="9328"/>
                    <a:pt x="9273" y="10261"/>
                  </a:cubicBezTo>
                  <a:lnTo>
                    <a:pt x="12805" y="6732"/>
                  </a:lnTo>
                  <a:cubicBezTo>
                    <a:pt x="14331" y="5187"/>
                    <a:pt x="14325" y="2697"/>
                    <a:pt x="12787" y="1158"/>
                  </a:cubicBezTo>
                  <a:cubicBezTo>
                    <a:pt x="12016" y="387"/>
                    <a:pt x="11004" y="1"/>
                    <a:pt x="999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315" name="Google Shape;1315;p47"/>
          <p:cNvGrpSpPr/>
          <p:nvPr/>
        </p:nvGrpSpPr>
        <p:grpSpPr>
          <a:xfrm>
            <a:off x="3330701" y="2287349"/>
            <a:ext cx="352349" cy="338760"/>
            <a:chOff x="4447550" y="249750"/>
            <a:chExt cx="500425" cy="481125"/>
          </a:xfrm>
        </p:grpSpPr>
        <p:sp>
          <p:nvSpPr>
            <p:cNvPr id="1316" name="Google Shape;1316;p47"/>
            <p:cNvSpPr/>
            <p:nvPr/>
          </p:nvSpPr>
          <p:spPr>
            <a:xfrm>
              <a:off x="4447550" y="413675"/>
              <a:ext cx="353475" cy="317200"/>
            </a:xfrm>
            <a:custGeom>
              <a:rect b="b" l="l" r="r" t="t"/>
              <a:pathLst>
                <a:path extrusionOk="0" h="12688" w="14139">
                  <a:moveTo>
                    <a:pt x="12274" y="0"/>
                  </a:moveTo>
                  <a:lnTo>
                    <a:pt x="10639" y="1635"/>
                  </a:lnTo>
                  <a:cubicBezTo>
                    <a:pt x="10811" y="1720"/>
                    <a:pt x="10970" y="1831"/>
                    <a:pt x="11109" y="1964"/>
                  </a:cubicBezTo>
                  <a:cubicBezTo>
                    <a:pt x="11771" y="2623"/>
                    <a:pt x="11771" y="3698"/>
                    <a:pt x="11109" y="4358"/>
                  </a:cubicBezTo>
                  <a:lnTo>
                    <a:pt x="5520" y="9949"/>
                  </a:lnTo>
                  <a:cubicBezTo>
                    <a:pt x="5189" y="10281"/>
                    <a:pt x="4755" y="10446"/>
                    <a:pt x="4322" y="10446"/>
                  </a:cubicBezTo>
                  <a:cubicBezTo>
                    <a:pt x="3889" y="10446"/>
                    <a:pt x="3456" y="10281"/>
                    <a:pt x="3126" y="9949"/>
                  </a:cubicBezTo>
                  <a:cubicBezTo>
                    <a:pt x="2463" y="9287"/>
                    <a:pt x="2463" y="8215"/>
                    <a:pt x="3126" y="7552"/>
                  </a:cubicBezTo>
                  <a:lnTo>
                    <a:pt x="5330" y="5351"/>
                  </a:lnTo>
                  <a:cubicBezTo>
                    <a:pt x="4924" y="4499"/>
                    <a:pt x="4764" y="3554"/>
                    <a:pt x="4866" y="2620"/>
                  </a:cubicBezTo>
                  <a:lnTo>
                    <a:pt x="4866" y="2620"/>
                  </a:lnTo>
                  <a:lnTo>
                    <a:pt x="1527" y="5956"/>
                  </a:lnTo>
                  <a:cubicBezTo>
                    <a:pt x="0" y="7501"/>
                    <a:pt x="6" y="9992"/>
                    <a:pt x="1545" y="11530"/>
                  </a:cubicBezTo>
                  <a:cubicBezTo>
                    <a:pt x="2316" y="12301"/>
                    <a:pt x="3327" y="12687"/>
                    <a:pt x="4339" y="12687"/>
                  </a:cubicBezTo>
                  <a:cubicBezTo>
                    <a:pt x="5343" y="12687"/>
                    <a:pt x="6348" y="12307"/>
                    <a:pt x="7119" y="11545"/>
                  </a:cubicBezTo>
                  <a:lnTo>
                    <a:pt x="12708" y="5956"/>
                  </a:lnTo>
                  <a:cubicBezTo>
                    <a:pt x="13783" y="4878"/>
                    <a:pt x="14138" y="3276"/>
                    <a:pt x="13626" y="1843"/>
                  </a:cubicBezTo>
                  <a:cubicBezTo>
                    <a:pt x="13500" y="1467"/>
                    <a:pt x="13316" y="1114"/>
                    <a:pt x="13075" y="798"/>
                  </a:cubicBezTo>
                  <a:lnTo>
                    <a:pt x="13066" y="807"/>
                  </a:lnTo>
                  <a:cubicBezTo>
                    <a:pt x="12952" y="663"/>
                    <a:pt x="12843" y="503"/>
                    <a:pt x="12708" y="368"/>
                  </a:cubicBezTo>
                  <a:cubicBezTo>
                    <a:pt x="12569" y="235"/>
                    <a:pt x="12428" y="115"/>
                    <a:pt x="1227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17" name="Google Shape;1317;p47"/>
            <p:cNvSpPr/>
            <p:nvPr/>
          </p:nvSpPr>
          <p:spPr>
            <a:xfrm>
              <a:off x="4589675" y="249750"/>
              <a:ext cx="358300" cy="322025"/>
            </a:xfrm>
            <a:custGeom>
              <a:rect b="b" l="l" r="r" t="t"/>
              <a:pathLst>
                <a:path extrusionOk="0" h="12881" w="14332">
                  <a:moveTo>
                    <a:pt x="9992" y="1"/>
                  </a:moveTo>
                  <a:cubicBezTo>
                    <a:pt x="8989" y="1"/>
                    <a:pt x="7985" y="381"/>
                    <a:pt x="7215" y="1143"/>
                  </a:cubicBezTo>
                  <a:lnTo>
                    <a:pt x="1434" y="6925"/>
                  </a:lnTo>
                  <a:cubicBezTo>
                    <a:pt x="359" y="8003"/>
                    <a:pt x="1" y="9605"/>
                    <a:pt x="515" y="11038"/>
                  </a:cubicBezTo>
                  <a:cubicBezTo>
                    <a:pt x="639" y="11414"/>
                    <a:pt x="826" y="11767"/>
                    <a:pt x="1066" y="12083"/>
                  </a:cubicBezTo>
                  <a:lnTo>
                    <a:pt x="1073" y="12074"/>
                  </a:lnTo>
                  <a:cubicBezTo>
                    <a:pt x="1187" y="12218"/>
                    <a:pt x="1295" y="12378"/>
                    <a:pt x="1434" y="12513"/>
                  </a:cubicBezTo>
                  <a:cubicBezTo>
                    <a:pt x="1569" y="12646"/>
                    <a:pt x="1711" y="12766"/>
                    <a:pt x="1864" y="12881"/>
                  </a:cubicBezTo>
                  <a:lnTo>
                    <a:pt x="3500" y="11243"/>
                  </a:lnTo>
                  <a:cubicBezTo>
                    <a:pt x="3328" y="11158"/>
                    <a:pt x="3168" y="11050"/>
                    <a:pt x="3030" y="10918"/>
                  </a:cubicBezTo>
                  <a:cubicBezTo>
                    <a:pt x="2367" y="10255"/>
                    <a:pt x="2367" y="9183"/>
                    <a:pt x="3030" y="8521"/>
                  </a:cubicBezTo>
                  <a:lnTo>
                    <a:pt x="8811" y="2739"/>
                  </a:lnTo>
                  <a:cubicBezTo>
                    <a:pt x="9143" y="2408"/>
                    <a:pt x="9576" y="2242"/>
                    <a:pt x="10010" y="2242"/>
                  </a:cubicBezTo>
                  <a:cubicBezTo>
                    <a:pt x="10443" y="2242"/>
                    <a:pt x="10876" y="2408"/>
                    <a:pt x="11205" y="2739"/>
                  </a:cubicBezTo>
                  <a:cubicBezTo>
                    <a:pt x="11868" y="3401"/>
                    <a:pt x="11868" y="4473"/>
                    <a:pt x="11205" y="5136"/>
                  </a:cubicBezTo>
                  <a:lnTo>
                    <a:pt x="8811" y="7530"/>
                  </a:lnTo>
                  <a:cubicBezTo>
                    <a:pt x="9215" y="8382"/>
                    <a:pt x="9375" y="9328"/>
                    <a:pt x="9272" y="10261"/>
                  </a:cubicBezTo>
                  <a:lnTo>
                    <a:pt x="12804" y="6732"/>
                  </a:lnTo>
                  <a:cubicBezTo>
                    <a:pt x="14331" y="5187"/>
                    <a:pt x="14325" y="2697"/>
                    <a:pt x="12786" y="1158"/>
                  </a:cubicBezTo>
                  <a:cubicBezTo>
                    <a:pt x="12015" y="387"/>
                    <a:pt x="11004" y="1"/>
                    <a:pt x="999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318" name="Google Shape;1318;p47"/>
          <p:cNvGrpSpPr/>
          <p:nvPr/>
        </p:nvGrpSpPr>
        <p:grpSpPr>
          <a:xfrm>
            <a:off x="3759902" y="2287102"/>
            <a:ext cx="339253" cy="339253"/>
            <a:chOff x="5049725" y="249400"/>
            <a:chExt cx="481825" cy="481825"/>
          </a:xfrm>
        </p:grpSpPr>
        <p:sp>
          <p:nvSpPr>
            <p:cNvPr id="1319" name="Google Shape;1319;p47"/>
            <p:cNvSpPr/>
            <p:nvPr/>
          </p:nvSpPr>
          <p:spPr>
            <a:xfrm>
              <a:off x="5191775" y="560925"/>
              <a:ext cx="197625" cy="170300"/>
            </a:xfrm>
            <a:custGeom>
              <a:rect b="b" l="l" r="r" t="t"/>
              <a:pathLst>
                <a:path extrusionOk="0" h="6812" w="7905">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20" name="Google Shape;1320;p47"/>
            <p:cNvSpPr/>
            <p:nvPr/>
          </p:nvSpPr>
          <p:spPr>
            <a:xfrm>
              <a:off x="5049725" y="249400"/>
              <a:ext cx="481825" cy="396225"/>
            </a:xfrm>
            <a:custGeom>
              <a:rect b="b" l="l" r="r" t="t"/>
              <a:pathLst>
                <a:path extrusionOk="0" h="15849" w="19273">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321" name="Google Shape;1321;p47"/>
          <p:cNvGrpSpPr/>
          <p:nvPr/>
        </p:nvGrpSpPr>
        <p:grpSpPr>
          <a:xfrm>
            <a:off x="4173843" y="2287102"/>
            <a:ext cx="339253" cy="339253"/>
            <a:chOff x="5660400" y="238125"/>
            <a:chExt cx="481825" cy="481825"/>
          </a:xfrm>
        </p:grpSpPr>
        <p:sp>
          <p:nvSpPr>
            <p:cNvPr id="1322" name="Google Shape;1322;p47"/>
            <p:cNvSpPr/>
            <p:nvPr/>
          </p:nvSpPr>
          <p:spPr>
            <a:xfrm>
              <a:off x="5660400" y="436700"/>
              <a:ext cx="481825" cy="283250"/>
            </a:xfrm>
            <a:custGeom>
              <a:rect b="b" l="l" r="r" t="t"/>
              <a:pathLst>
                <a:path extrusionOk="0" h="11330" w="19273">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23" name="Google Shape;1323;p47"/>
            <p:cNvSpPr/>
            <p:nvPr/>
          </p:nvSpPr>
          <p:spPr>
            <a:xfrm>
              <a:off x="5660400" y="238125"/>
              <a:ext cx="481825" cy="170375"/>
            </a:xfrm>
            <a:custGeom>
              <a:rect b="b" l="l" r="r" t="t"/>
              <a:pathLst>
                <a:path extrusionOk="0" h="6815" w="19273">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324" name="Google Shape;1324;p47"/>
          <p:cNvGrpSpPr/>
          <p:nvPr/>
        </p:nvGrpSpPr>
        <p:grpSpPr>
          <a:xfrm>
            <a:off x="4590529" y="2287102"/>
            <a:ext cx="339253" cy="339253"/>
            <a:chOff x="6235400" y="249400"/>
            <a:chExt cx="481825" cy="481825"/>
          </a:xfrm>
        </p:grpSpPr>
        <p:sp>
          <p:nvSpPr>
            <p:cNvPr id="1325" name="Google Shape;1325;p47"/>
            <p:cNvSpPr/>
            <p:nvPr/>
          </p:nvSpPr>
          <p:spPr>
            <a:xfrm>
              <a:off x="6425625" y="482025"/>
              <a:ext cx="177700" cy="135375"/>
            </a:xfrm>
            <a:custGeom>
              <a:rect b="b" l="l" r="r" t="t"/>
              <a:pathLst>
                <a:path extrusionOk="0" h="5415" w="7108">
                  <a:moveTo>
                    <a:pt x="5415" y="0"/>
                  </a:moveTo>
                  <a:lnTo>
                    <a:pt x="1" y="5415"/>
                  </a:lnTo>
                  <a:lnTo>
                    <a:pt x="7107" y="5415"/>
                  </a:lnTo>
                  <a:lnTo>
                    <a:pt x="7107" y="1696"/>
                  </a:lnTo>
                  <a:lnTo>
                    <a:pt x="5415"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26" name="Google Shape;1326;p47"/>
            <p:cNvSpPr/>
            <p:nvPr/>
          </p:nvSpPr>
          <p:spPr>
            <a:xfrm>
              <a:off x="6462150" y="419775"/>
              <a:ext cx="28250" cy="28250"/>
            </a:xfrm>
            <a:custGeom>
              <a:rect b="b" l="l" r="r" t="t"/>
              <a:pathLst>
                <a:path extrusionOk="0" h="1130" w="1130">
                  <a:moveTo>
                    <a:pt x="566" y="0"/>
                  </a:moveTo>
                  <a:cubicBezTo>
                    <a:pt x="253" y="0"/>
                    <a:pt x="0" y="250"/>
                    <a:pt x="0" y="563"/>
                  </a:cubicBezTo>
                  <a:cubicBezTo>
                    <a:pt x="0" y="876"/>
                    <a:pt x="253" y="1129"/>
                    <a:pt x="566" y="1129"/>
                  </a:cubicBezTo>
                  <a:cubicBezTo>
                    <a:pt x="877" y="1129"/>
                    <a:pt x="1130" y="876"/>
                    <a:pt x="1130" y="563"/>
                  </a:cubicBezTo>
                  <a:cubicBezTo>
                    <a:pt x="1130" y="250"/>
                    <a:pt x="877" y="0"/>
                    <a:pt x="56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27" name="Google Shape;1327;p47"/>
            <p:cNvSpPr/>
            <p:nvPr/>
          </p:nvSpPr>
          <p:spPr>
            <a:xfrm>
              <a:off x="6349225" y="508600"/>
              <a:ext cx="113625" cy="108800"/>
            </a:xfrm>
            <a:custGeom>
              <a:rect b="b" l="l" r="r" t="t"/>
              <a:pathLst>
                <a:path extrusionOk="0" h="4352" w="4545">
                  <a:moveTo>
                    <a:pt x="2858" y="0"/>
                  </a:moveTo>
                  <a:lnTo>
                    <a:pt x="0" y="2623"/>
                  </a:lnTo>
                  <a:lnTo>
                    <a:pt x="0" y="4352"/>
                  </a:lnTo>
                  <a:lnTo>
                    <a:pt x="1461" y="4352"/>
                  </a:lnTo>
                  <a:lnTo>
                    <a:pt x="4544" y="1265"/>
                  </a:lnTo>
                  <a:lnTo>
                    <a:pt x="2858"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28" name="Google Shape;1328;p47"/>
            <p:cNvSpPr/>
            <p:nvPr/>
          </p:nvSpPr>
          <p:spPr>
            <a:xfrm>
              <a:off x="6349225" y="363300"/>
              <a:ext cx="254100" cy="172575"/>
            </a:xfrm>
            <a:custGeom>
              <a:rect b="b" l="l" r="r" t="t"/>
              <a:pathLst>
                <a:path extrusionOk="0" h="6903" w="10164">
                  <a:moveTo>
                    <a:pt x="5083" y="1130"/>
                  </a:moveTo>
                  <a:cubicBezTo>
                    <a:pt x="5767" y="1130"/>
                    <a:pt x="6384" y="1542"/>
                    <a:pt x="6646" y="2175"/>
                  </a:cubicBezTo>
                  <a:cubicBezTo>
                    <a:pt x="6908" y="2807"/>
                    <a:pt x="6764" y="3536"/>
                    <a:pt x="6279" y="4021"/>
                  </a:cubicBezTo>
                  <a:cubicBezTo>
                    <a:pt x="5955" y="4345"/>
                    <a:pt x="5521" y="4517"/>
                    <a:pt x="5081" y="4517"/>
                  </a:cubicBezTo>
                  <a:cubicBezTo>
                    <a:pt x="4862" y="4517"/>
                    <a:pt x="4642" y="4475"/>
                    <a:pt x="4433" y="4388"/>
                  </a:cubicBezTo>
                  <a:cubicBezTo>
                    <a:pt x="3801" y="4126"/>
                    <a:pt x="3388" y="3509"/>
                    <a:pt x="3388" y="2822"/>
                  </a:cubicBezTo>
                  <a:cubicBezTo>
                    <a:pt x="3388" y="1886"/>
                    <a:pt x="4147" y="1130"/>
                    <a:pt x="5083" y="1130"/>
                  </a:cubicBezTo>
                  <a:close/>
                  <a:moveTo>
                    <a:pt x="0" y="1"/>
                  </a:moveTo>
                  <a:lnTo>
                    <a:pt x="0" y="6903"/>
                  </a:lnTo>
                  <a:lnTo>
                    <a:pt x="2443" y="4665"/>
                  </a:lnTo>
                  <a:cubicBezTo>
                    <a:pt x="2549" y="4567"/>
                    <a:pt x="2686" y="4517"/>
                    <a:pt x="2824" y="4517"/>
                  </a:cubicBezTo>
                  <a:cubicBezTo>
                    <a:pt x="2943" y="4517"/>
                    <a:pt x="3062" y="4554"/>
                    <a:pt x="3162" y="4629"/>
                  </a:cubicBezTo>
                  <a:lnTo>
                    <a:pt x="5351" y="6270"/>
                  </a:lnTo>
                  <a:lnTo>
                    <a:pt x="8071" y="3551"/>
                  </a:lnTo>
                  <a:cubicBezTo>
                    <a:pt x="8181" y="3441"/>
                    <a:pt x="8325" y="3386"/>
                    <a:pt x="8470" y="3386"/>
                  </a:cubicBezTo>
                  <a:cubicBezTo>
                    <a:pt x="8614" y="3386"/>
                    <a:pt x="8759" y="3441"/>
                    <a:pt x="8869" y="3551"/>
                  </a:cubicBezTo>
                  <a:lnTo>
                    <a:pt x="10163" y="4846"/>
                  </a:lnTo>
                  <a:lnTo>
                    <a:pt x="10163"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29" name="Google Shape;1329;p47"/>
            <p:cNvSpPr/>
            <p:nvPr/>
          </p:nvSpPr>
          <p:spPr>
            <a:xfrm>
              <a:off x="6235400" y="249400"/>
              <a:ext cx="481825" cy="481825"/>
            </a:xfrm>
            <a:custGeom>
              <a:rect b="b" l="l" r="r" t="t"/>
              <a:pathLst>
                <a:path extrusionOk="0" h="19273" w="19273">
                  <a:moveTo>
                    <a:pt x="15283" y="3427"/>
                  </a:moveTo>
                  <a:cubicBezTo>
                    <a:pt x="15593" y="3427"/>
                    <a:pt x="15846" y="3677"/>
                    <a:pt x="15846" y="3991"/>
                  </a:cubicBezTo>
                  <a:lnTo>
                    <a:pt x="15846" y="15283"/>
                  </a:lnTo>
                  <a:cubicBezTo>
                    <a:pt x="15846" y="15596"/>
                    <a:pt x="15593" y="15849"/>
                    <a:pt x="15283" y="15849"/>
                  </a:cubicBezTo>
                  <a:lnTo>
                    <a:pt x="3990" y="15849"/>
                  </a:lnTo>
                  <a:cubicBezTo>
                    <a:pt x="3677" y="15849"/>
                    <a:pt x="3424" y="15596"/>
                    <a:pt x="3424" y="15283"/>
                  </a:cubicBezTo>
                  <a:lnTo>
                    <a:pt x="3424" y="3991"/>
                  </a:lnTo>
                  <a:cubicBezTo>
                    <a:pt x="3424" y="3677"/>
                    <a:pt x="3677" y="3427"/>
                    <a:pt x="3990" y="3427"/>
                  </a:cubicBezTo>
                  <a:close/>
                  <a:moveTo>
                    <a:pt x="564" y="1"/>
                  </a:moveTo>
                  <a:cubicBezTo>
                    <a:pt x="250" y="1"/>
                    <a:pt x="0" y="254"/>
                    <a:pt x="0" y="567"/>
                  </a:cubicBezTo>
                  <a:lnTo>
                    <a:pt x="0" y="2861"/>
                  </a:lnTo>
                  <a:cubicBezTo>
                    <a:pt x="0" y="3175"/>
                    <a:pt x="250" y="3427"/>
                    <a:pt x="564" y="3427"/>
                  </a:cubicBezTo>
                  <a:cubicBezTo>
                    <a:pt x="877" y="3427"/>
                    <a:pt x="1127" y="3677"/>
                    <a:pt x="1127" y="3991"/>
                  </a:cubicBezTo>
                  <a:cubicBezTo>
                    <a:pt x="1127" y="4304"/>
                    <a:pt x="877" y="4557"/>
                    <a:pt x="564" y="4557"/>
                  </a:cubicBezTo>
                  <a:cubicBezTo>
                    <a:pt x="250" y="4557"/>
                    <a:pt x="0" y="4807"/>
                    <a:pt x="0" y="5120"/>
                  </a:cubicBezTo>
                  <a:lnTo>
                    <a:pt x="0" y="8507"/>
                  </a:lnTo>
                  <a:cubicBezTo>
                    <a:pt x="0" y="8821"/>
                    <a:pt x="250" y="9074"/>
                    <a:pt x="564" y="9074"/>
                  </a:cubicBezTo>
                  <a:cubicBezTo>
                    <a:pt x="877" y="9074"/>
                    <a:pt x="1127" y="9324"/>
                    <a:pt x="1127" y="9637"/>
                  </a:cubicBezTo>
                  <a:cubicBezTo>
                    <a:pt x="1127" y="9950"/>
                    <a:pt x="877" y="10203"/>
                    <a:pt x="564" y="10203"/>
                  </a:cubicBezTo>
                  <a:cubicBezTo>
                    <a:pt x="250" y="10203"/>
                    <a:pt x="0" y="10453"/>
                    <a:pt x="0" y="10766"/>
                  </a:cubicBezTo>
                  <a:lnTo>
                    <a:pt x="0" y="14154"/>
                  </a:lnTo>
                  <a:cubicBezTo>
                    <a:pt x="0" y="14467"/>
                    <a:pt x="250" y="14720"/>
                    <a:pt x="564" y="14720"/>
                  </a:cubicBezTo>
                  <a:cubicBezTo>
                    <a:pt x="877" y="14720"/>
                    <a:pt x="1127" y="14970"/>
                    <a:pt x="1127" y="15283"/>
                  </a:cubicBezTo>
                  <a:cubicBezTo>
                    <a:pt x="1127" y="15596"/>
                    <a:pt x="877" y="15849"/>
                    <a:pt x="564" y="15849"/>
                  </a:cubicBezTo>
                  <a:cubicBezTo>
                    <a:pt x="250" y="15849"/>
                    <a:pt x="0" y="16099"/>
                    <a:pt x="0" y="16412"/>
                  </a:cubicBezTo>
                  <a:lnTo>
                    <a:pt x="0" y="18710"/>
                  </a:lnTo>
                  <a:cubicBezTo>
                    <a:pt x="0" y="19020"/>
                    <a:pt x="250" y="19273"/>
                    <a:pt x="564" y="19273"/>
                  </a:cubicBezTo>
                  <a:lnTo>
                    <a:pt x="2861" y="19273"/>
                  </a:lnTo>
                  <a:cubicBezTo>
                    <a:pt x="3171" y="19273"/>
                    <a:pt x="3424" y="19020"/>
                    <a:pt x="3424" y="18710"/>
                  </a:cubicBezTo>
                  <a:cubicBezTo>
                    <a:pt x="3424" y="18396"/>
                    <a:pt x="3677" y="18143"/>
                    <a:pt x="3990" y="18143"/>
                  </a:cubicBezTo>
                  <a:cubicBezTo>
                    <a:pt x="4300" y="18143"/>
                    <a:pt x="4553" y="18396"/>
                    <a:pt x="4553" y="18710"/>
                  </a:cubicBezTo>
                  <a:cubicBezTo>
                    <a:pt x="4553" y="19020"/>
                    <a:pt x="4806" y="19273"/>
                    <a:pt x="5120" y="19273"/>
                  </a:cubicBezTo>
                  <a:lnTo>
                    <a:pt x="8507" y="19273"/>
                  </a:lnTo>
                  <a:cubicBezTo>
                    <a:pt x="8817" y="19273"/>
                    <a:pt x="9070" y="19020"/>
                    <a:pt x="9070" y="18710"/>
                  </a:cubicBezTo>
                  <a:cubicBezTo>
                    <a:pt x="9070" y="18396"/>
                    <a:pt x="9323" y="18143"/>
                    <a:pt x="9636" y="18143"/>
                  </a:cubicBezTo>
                  <a:cubicBezTo>
                    <a:pt x="9947" y="18143"/>
                    <a:pt x="10200" y="18396"/>
                    <a:pt x="10200" y="18710"/>
                  </a:cubicBezTo>
                  <a:cubicBezTo>
                    <a:pt x="10200" y="19020"/>
                    <a:pt x="10452" y="19273"/>
                    <a:pt x="10766" y="19273"/>
                  </a:cubicBezTo>
                  <a:lnTo>
                    <a:pt x="14153" y="19273"/>
                  </a:lnTo>
                  <a:cubicBezTo>
                    <a:pt x="14463" y="19273"/>
                    <a:pt x="14716" y="19020"/>
                    <a:pt x="14716" y="18710"/>
                  </a:cubicBezTo>
                  <a:cubicBezTo>
                    <a:pt x="14716" y="18396"/>
                    <a:pt x="14969" y="18143"/>
                    <a:pt x="15283" y="18143"/>
                  </a:cubicBezTo>
                  <a:cubicBezTo>
                    <a:pt x="15593" y="18143"/>
                    <a:pt x="15846" y="18396"/>
                    <a:pt x="15846" y="18710"/>
                  </a:cubicBezTo>
                  <a:cubicBezTo>
                    <a:pt x="15846" y="19020"/>
                    <a:pt x="16099" y="19273"/>
                    <a:pt x="16412" y="19273"/>
                  </a:cubicBezTo>
                  <a:lnTo>
                    <a:pt x="18706" y="19273"/>
                  </a:lnTo>
                  <a:cubicBezTo>
                    <a:pt x="19019" y="19273"/>
                    <a:pt x="19272" y="19020"/>
                    <a:pt x="19272" y="18710"/>
                  </a:cubicBezTo>
                  <a:lnTo>
                    <a:pt x="19272" y="16412"/>
                  </a:lnTo>
                  <a:cubicBezTo>
                    <a:pt x="19272" y="16099"/>
                    <a:pt x="19019" y="15849"/>
                    <a:pt x="18706" y="15849"/>
                  </a:cubicBezTo>
                  <a:cubicBezTo>
                    <a:pt x="18393" y="15849"/>
                    <a:pt x="18143" y="15596"/>
                    <a:pt x="18143" y="15283"/>
                  </a:cubicBezTo>
                  <a:cubicBezTo>
                    <a:pt x="18143" y="14970"/>
                    <a:pt x="18393" y="14720"/>
                    <a:pt x="18706" y="14720"/>
                  </a:cubicBezTo>
                  <a:cubicBezTo>
                    <a:pt x="19019" y="14720"/>
                    <a:pt x="19272" y="14467"/>
                    <a:pt x="19272" y="14154"/>
                  </a:cubicBezTo>
                  <a:lnTo>
                    <a:pt x="19272" y="10766"/>
                  </a:lnTo>
                  <a:cubicBezTo>
                    <a:pt x="19272" y="10453"/>
                    <a:pt x="19019" y="10203"/>
                    <a:pt x="18706" y="10203"/>
                  </a:cubicBezTo>
                  <a:cubicBezTo>
                    <a:pt x="18393" y="10203"/>
                    <a:pt x="18143" y="9950"/>
                    <a:pt x="18143" y="9637"/>
                  </a:cubicBezTo>
                  <a:cubicBezTo>
                    <a:pt x="18143" y="9324"/>
                    <a:pt x="18393" y="9074"/>
                    <a:pt x="18706" y="9074"/>
                  </a:cubicBezTo>
                  <a:cubicBezTo>
                    <a:pt x="19019" y="9074"/>
                    <a:pt x="19272" y="8821"/>
                    <a:pt x="19272" y="8507"/>
                  </a:cubicBezTo>
                  <a:lnTo>
                    <a:pt x="19272" y="5120"/>
                  </a:lnTo>
                  <a:cubicBezTo>
                    <a:pt x="19272" y="4807"/>
                    <a:pt x="19019" y="4557"/>
                    <a:pt x="18706" y="4557"/>
                  </a:cubicBezTo>
                  <a:cubicBezTo>
                    <a:pt x="18393" y="4557"/>
                    <a:pt x="18143" y="4304"/>
                    <a:pt x="18143" y="3991"/>
                  </a:cubicBezTo>
                  <a:cubicBezTo>
                    <a:pt x="18143" y="3677"/>
                    <a:pt x="18393" y="3427"/>
                    <a:pt x="18706" y="3427"/>
                  </a:cubicBezTo>
                  <a:cubicBezTo>
                    <a:pt x="19019" y="3427"/>
                    <a:pt x="19272" y="3175"/>
                    <a:pt x="19272" y="2861"/>
                  </a:cubicBezTo>
                  <a:lnTo>
                    <a:pt x="19272" y="567"/>
                  </a:lnTo>
                  <a:cubicBezTo>
                    <a:pt x="19272" y="254"/>
                    <a:pt x="19019" y="1"/>
                    <a:pt x="18706" y="1"/>
                  </a:cubicBezTo>
                  <a:lnTo>
                    <a:pt x="16412" y="1"/>
                  </a:lnTo>
                  <a:cubicBezTo>
                    <a:pt x="16099" y="1"/>
                    <a:pt x="15846" y="254"/>
                    <a:pt x="15846" y="567"/>
                  </a:cubicBezTo>
                  <a:cubicBezTo>
                    <a:pt x="15846" y="877"/>
                    <a:pt x="15593" y="1130"/>
                    <a:pt x="15283" y="1130"/>
                  </a:cubicBezTo>
                  <a:cubicBezTo>
                    <a:pt x="14969" y="1130"/>
                    <a:pt x="14716" y="877"/>
                    <a:pt x="14716" y="567"/>
                  </a:cubicBezTo>
                  <a:cubicBezTo>
                    <a:pt x="14716" y="254"/>
                    <a:pt x="14463" y="1"/>
                    <a:pt x="14153" y="1"/>
                  </a:cubicBezTo>
                  <a:lnTo>
                    <a:pt x="10766" y="1"/>
                  </a:lnTo>
                  <a:cubicBezTo>
                    <a:pt x="10452" y="1"/>
                    <a:pt x="10200" y="254"/>
                    <a:pt x="10200" y="567"/>
                  </a:cubicBezTo>
                  <a:cubicBezTo>
                    <a:pt x="10200" y="877"/>
                    <a:pt x="9947" y="1130"/>
                    <a:pt x="9636" y="1130"/>
                  </a:cubicBezTo>
                  <a:cubicBezTo>
                    <a:pt x="9323" y="1130"/>
                    <a:pt x="9070" y="877"/>
                    <a:pt x="9070" y="567"/>
                  </a:cubicBezTo>
                  <a:cubicBezTo>
                    <a:pt x="9070" y="254"/>
                    <a:pt x="8817" y="1"/>
                    <a:pt x="8507" y="1"/>
                  </a:cubicBezTo>
                  <a:lnTo>
                    <a:pt x="5120" y="1"/>
                  </a:lnTo>
                  <a:cubicBezTo>
                    <a:pt x="4806" y="1"/>
                    <a:pt x="4553" y="254"/>
                    <a:pt x="4553" y="567"/>
                  </a:cubicBezTo>
                  <a:cubicBezTo>
                    <a:pt x="4553" y="877"/>
                    <a:pt x="4300" y="1130"/>
                    <a:pt x="3990" y="1130"/>
                  </a:cubicBezTo>
                  <a:cubicBezTo>
                    <a:pt x="3677" y="1130"/>
                    <a:pt x="3424" y="877"/>
                    <a:pt x="3424" y="567"/>
                  </a:cubicBezTo>
                  <a:cubicBezTo>
                    <a:pt x="3424" y="254"/>
                    <a:pt x="3171" y="1"/>
                    <a:pt x="286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330" name="Google Shape;1330;p47"/>
          <p:cNvGrpSpPr/>
          <p:nvPr/>
        </p:nvGrpSpPr>
        <p:grpSpPr>
          <a:xfrm>
            <a:off x="828875" y="2731810"/>
            <a:ext cx="340204" cy="298116"/>
            <a:chOff x="899850" y="871450"/>
            <a:chExt cx="483175" cy="423400"/>
          </a:xfrm>
        </p:grpSpPr>
        <p:sp>
          <p:nvSpPr>
            <p:cNvPr id="1331" name="Google Shape;1331;p47"/>
            <p:cNvSpPr/>
            <p:nvPr/>
          </p:nvSpPr>
          <p:spPr>
            <a:xfrm>
              <a:off x="1325175" y="1040825"/>
              <a:ext cx="56425" cy="28275"/>
            </a:xfrm>
            <a:custGeom>
              <a:rect b="b" l="l" r="r" t="t"/>
              <a:pathLst>
                <a:path extrusionOk="0" h="1131" w="2257">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32" name="Google Shape;1332;p47"/>
            <p:cNvSpPr/>
            <p:nvPr/>
          </p:nvSpPr>
          <p:spPr>
            <a:xfrm>
              <a:off x="1323750" y="956100"/>
              <a:ext cx="59275" cy="56525"/>
            </a:xfrm>
            <a:custGeom>
              <a:rect b="b" l="l" r="r" t="t"/>
              <a:pathLst>
                <a:path extrusionOk="0" h="2261" w="2371">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33" name="Google Shape;1333;p47"/>
            <p:cNvSpPr/>
            <p:nvPr/>
          </p:nvSpPr>
          <p:spPr>
            <a:xfrm>
              <a:off x="1323750" y="1097250"/>
              <a:ext cx="59275" cy="56525"/>
            </a:xfrm>
            <a:custGeom>
              <a:rect b="b" l="l" r="r" t="t"/>
              <a:pathLst>
                <a:path extrusionOk="0" h="2261" w="2371">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34" name="Google Shape;1334;p47"/>
            <p:cNvSpPr/>
            <p:nvPr/>
          </p:nvSpPr>
          <p:spPr>
            <a:xfrm>
              <a:off x="899850" y="871450"/>
              <a:ext cx="396150" cy="423400"/>
            </a:xfrm>
            <a:custGeom>
              <a:rect b="b" l="l" r="r" t="t"/>
              <a:pathLst>
                <a:path extrusionOk="0" h="16936" w="15846">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1335" name="Google Shape;1335;p47"/>
          <p:cNvSpPr/>
          <p:nvPr/>
        </p:nvSpPr>
        <p:spPr>
          <a:xfrm>
            <a:off x="1265674" y="2711214"/>
            <a:ext cx="302200" cy="339253"/>
          </a:xfrm>
          <a:custGeom>
            <a:rect b="b" l="l" r="r" t="t"/>
            <a:pathLst>
              <a:path extrusionOk="0" h="19273" w="17168">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nvGrpSpPr>
          <p:cNvPr id="1336" name="Google Shape;1336;p47"/>
          <p:cNvGrpSpPr/>
          <p:nvPr/>
        </p:nvGrpSpPr>
        <p:grpSpPr>
          <a:xfrm>
            <a:off x="1660875" y="2711232"/>
            <a:ext cx="340573" cy="339271"/>
            <a:chOff x="2085450" y="842250"/>
            <a:chExt cx="483700" cy="481850"/>
          </a:xfrm>
        </p:grpSpPr>
        <p:sp>
          <p:nvSpPr>
            <p:cNvPr id="1337" name="Google Shape;1337;p47"/>
            <p:cNvSpPr/>
            <p:nvPr/>
          </p:nvSpPr>
          <p:spPr>
            <a:xfrm>
              <a:off x="2085525" y="926925"/>
              <a:ext cx="483625" cy="397175"/>
            </a:xfrm>
            <a:custGeom>
              <a:rect b="b" l="l" r="r" t="t"/>
              <a:pathLst>
                <a:path extrusionOk="0" h="15887" w="19345">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38" name="Google Shape;1338;p47"/>
            <p:cNvSpPr/>
            <p:nvPr/>
          </p:nvSpPr>
          <p:spPr>
            <a:xfrm>
              <a:off x="2085450" y="1151875"/>
              <a:ext cx="143650" cy="87575"/>
            </a:xfrm>
            <a:custGeom>
              <a:rect b="b" l="l" r="r" t="t"/>
              <a:pathLst>
                <a:path extrusionOk="0" h="3503" w="5746">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39" name="Google Shape;1339;p47"/>
            <p:cNvSpPr/>
            <p:nvPr/>
          </p:nvSpPr>
          <p:spPr>
            <a:xfrm>
              <a:off x="2274775" y="842250"/>
              <a:ext cx="294375" cy="197650"/>
            </a:xfrm>
            <a:custGeom>
              <a:rect b="b" l="l" r="r" t="t"/>
              <a:pathLst>
                <a:path extrusionOk="0" h="7906" w="11775">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340" name="Google Shape;1340;p47"/>
          <p:cNvGrpSpPr/>
          <p:nvPr/>
        </p:nvGrpSpPr>
        <p:grpSpPr>
          <a:xfrm>
            <a:off x="2089443" y="2711241"/>
            <a:ext cx="339306" cy="339253"/>
            <a:chOff x="2685825" y="840375"/>
            <a:chExt cx="481900" cy="481825"/>
          </a:xfrm>
        </p:grpSpPr>
        <p:sp>
          <p:nvSpPr>
            <p:cNvPr id="1341" name="Google Shape;1341;p47"/>
            <p:cNvSpPr/>
            <p:nvPr/>
          </p:nvSpPr>
          <p:spPr>
            <a:xfrm>
              <a:off x="2685825" y="840375"/>
              <a:ext cx="481900" cy="481825"/>
            </a:xfrm>
            <a:custGeom>
              <a:rect b="b" l="l" r="r" t="t"/>
              <a:pathLst>
                <a:path extrusionOk="0" h="19273" w="19276">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42" name="Google Shape;1342;p47"/>
            <p:cNvSpPr/>
            <p:nvPr/>
          </p:nvSpPr>
          <p:spPr>
            <a:xfrm>
              <a:off x="2819200" y="983400"/>
              <a:ext cx="205475" cy="197625"/>
            </a:xfrm>
            <a:custGeom>
              <a:rect b="b" l="l" r="r" t="t"/>
              <a:pathLst>
                <a:path extrusionOk="0" h="7905" w="8219">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343" name="Google Shape;1343;p47"/>
          <p:cNvGrpSpPr/>
          <p:nvPr/>
        </p:nvGrpSpPr>
        <p:grpSpPr>
          <a:xfrm>
            <a:off x="2501104" y="2710924"/>
            <a:ext cx="350431" cy="339887"/>
            <a:chOff x="3270675" y="841800"/>
            <a:chExt cx="497700" cy="482725"/>
          </a:xfrm>
        </p:grpSpPr>
        <p:sp>
          <p:nvSpPr>
            <p:cNvPr id="1344" name="Google Shape;1344;p47"/>
            <p:cNvSpPr/>
            <p:nvPr/>
          </p:nvSpPr>
          <p:spPr>
            <a:xfrm>
              <a:off x="3270675" y="902000"/>
              <a:ext cx="447125" cy="422525"/>
            </a:xfrm>
            <a:custGeom>
              <a:rect b="b" l="l" r="r" t="t"/>
              <a:pathLst>
                <a:path extrusionOk="0" h="16901" w="17885">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45" name="Google Shape;1345;p47"/>
            <p:cNvSpPr/>
            <p:nvPr/>
          </p:nvSpPr>
          <p:spPr>
            <a:xfrm>
              <a:off x="3385250" y="841800"/>
              <a:ext cx="279700" cy="220925"/>
            </a:xfrm>
            <a:custGeom>
              <a:rect b="b" l="l" r="r" t="t"/>
              <a:pathLst>
                <a:path extrusionOk="0" h="8837" w="11188">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46" name="Google Shape;1346;p47"/>
            <p:cNvSpPr/>
            <p:nvPr/>
          </p:nvSpPr>
          <p:spPr>
            <a:xfrm>
              <a:off x="3530100" y="924750"/>
              <a:ext cx="238275" cy="250200"/>
            </a:xfrm>
            <a:custGeom>
              <a:rect b="b" l="l" r="r" t="t"/>
              <a:pathLst>
                <a:path extrusionOk="0" h="10008" w="9531">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1347" name="Google Shape;1347;p47"/>
          <p:cNvSpPr/>
          <p:nvPr/>
        </p:nvSpPr>
        <p:spPr>
          <a:xfrm>
            <a:off x="2919129" y="2721811"/>
            <a:ext cx="339253" cy="318060"/>
          </a:xfrm>
          <a:custGeom>
            <a:rect b="b" l="l" r="r" t="t"/>
            <a:pathLst>
              <a:path extrusionOk="0" h="18069" w="19273">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nvGrpSpPr>
          <p:cNvPr id="1348" name="Google Shape;1348;p47"/>
          <p:cNvGrpSpPr/>
          <p:nvPr/>
        </p:nvGrpSpPr>
        <p:grpSpPr>
          <a:xfrm>
            <a:off x="3337249" y="2731783"/>
            <a:ext cx="339253" cy="298169"/>
            <a:chOff x="4467200" y="877100"/>
            <a:chExt cx="481825" cy="423475"/>
          </a:xfrm>
        </p:grpSpPr>
        <p:sp>
          <p:nvSpPr>
            <p:cNvPr id="1349" name="Google Shape;1349;p47"/>
            <p:cNvSpPr/>
            <p:nvPr/>
          </p:nvSpPr>
          <p:spPr>
            <a:xfrm>
              <a:off x="4467200" y="1018225"/>
              <a:ext cx="481825" cy="282350"/>
            </a:xfrm>
            <a:custGeom>
              <a:rect b="b" l="l" r="r" t="t"/>
              <a:pathLst>
                <a:path extrusionOk="0" h="11294" w="19273">
                  <a:moveTo>
                    <a:pt x="10723" y="2257"/>
                  </a:moveTo>
                  <a:cubicBezTo>
                    <a:pt x="11013" y="2257"/>
                    <a:pt x="11292" y="2483"/>
                    <a:pt x="11292" y="2823"/>
                  </a:cubicBezTo>
                  <a:cubicBezTo>
                    <a:pt x="11292" y="3136"/>
                    <a:pt x="11039" y="3389"/>
                    <a:pt x="10729" y="3389"/>
                  </a:cubicBezTo>
                  <a:cubicBezTo>
                    <a:pt x="10223" y="3389"/>
                    <a:pt x="9973" y="2781"/>
                    <a:pt x="10329" y="2423"/>
                  </a:cubicBezTo>
                  <a:cubicBezTo>
                    <a:pt x="10443" y="2308"/>
                    <a:pt x="10585" y="2257"/>
                    <a:pt x="10723" y="2257"/>
                  </a:cubicBezTo>
                  <a:close/>
                  <a:moveTo>
                    <a:pt x="14755" y="3389"/>
                  </a:moveTo>
                  <a:lnTo>
                    <a:pt x="14755" y="7906"/>
                  </a:lnTo>
                  <a:lnTo>
                    <a:pt x="13551" y="7906"/>
                  </a:lnTo>
                  <a:lnTo>
                    <a:pt x="13551" y="3389"/>
                  </a:lnTo>
                  <a:close/>
                  <a:moveTo>
                    <a:pt x="5083" y="2822"/>
                  </a:moveTo>
                  <a:cubicBezTo>
                    <a:pt x="5189" y="2822"/>
                    <a:pt x="5297" y="2853"/>
                    <a:pt x="5396" y="2920"/>
                  </a:cubicBezTo>
                  <a:lnTo>
                    <a:pt x="8784" y="5178"/>
                  </a:lnTo>
                  <a:cubicBezTo>
                    <a:pt x="9118" y="5401"/>
                    <a:pt x="9118" y="5892"/>
                    <a:pt x="8784" y="6117"/>
                  </a:cubicBezTo>
                  <a:lnTo>
                    <a:pt x="5396" y="8376"/>
                  </a:lnTo>
                  <a:cubicBezTo>
                    <a:pt x="5297" y="8442"/>
                    <a:pt x="5189" y="8472"/>
                    <a:pt x="5084" y="8472"/>
                  </a:cubicBezTo>
                  <a:cubicBezTo>
                    <a:pt x="4790" y="8472"/>
                    <a:pt x="4517" y="8239"/>
                    <a:pt x="4517" y="7906"/>
                  </a:cubicBezTo>
                  <a:lnTo>
                    <a:pt x="4517" y="3389"/>
                  </a:lnTo>
                  <a:cubicBezTo>
                    <a:pt x="4517" y="3057"/>
                    <a:pt x="4789" y="2822"/>
                    <a:pt x="5083" y="2822"/>
                  </a:cubicBezTo>
                  <a:close/>
                  <a:moveTo>
                    <a:pt x="18711" y="1"/>
                  </a:moveTo>
                  <a:cubicBezTo>
                    <a:pt x="18601" y="1"/>
                    <a:pt x="18491" y="33"/>
                    <a:pt x="18396" y="95"/>
                  </a:cubicBezTo>
                  <a:lnTo>
                    <a:pt x="15150" y="2260"/>
                  </a:lnTo>
                  <a:lnTo>
                    <a:pt x="13551" y="2260"/>
                  </a:lnTo>
                  <a:lnTo>
                    <a:pt x="13551" y="1694"/>
                  </a:lnTo>
                  <a:cubicBezTo>
                    <a:pt x="13548" y="926"/>
                    <a:pt x="13027" y="255"/>
                    <a:pt x="12283" y="62"/>
                  </a:cubicBezTo>
                  <a:cubicBezTo>
                    <a:pt x="11527" y="774"/>
                    <a:pt x="10560" y="1128"/>
                    <a:pt x="9594" y="1128"/>
                  </a:cubicBezTo>
                  <a:cubicBezTo>
                    <a:pt x="8599" y="1128"/>
                    <a:pt x="7604" y="752"/>
                    <a:pt x="6842" y="2"/>
                  </a:cubicBezTo>
                  <a:lnTo>
                    <a:pt x="6712" y="2"/>
                  </a:lnTo>
                  <a:cubicBezTo>
                    <a:pt x="5950" y="753"/>
                    <a:pt x="4955" y="1131"/>
                    <a:pt x="3959" y="1131"/>
                  </a:cubicBezTo>
                  <a:cubicBezTo>
                    <a:pt x="2993" y="1131"/>
                    <a:pt x="2026" y="775"/>
                    <a:pt x="1271" y="62"/>
                  </a:cubicBezTo>
                  <a:cubicBezTo>
                    <a:pt x="524" y="255"/>
                    <a:pt x="3" y="923"/>
                    <a:pt x="0" y="1694"/>
                  </a:cubicBezTo>
                  <a:lnTo>
                    <a:pt x="0" y="9598"/>
                  </a:lnTo>
                  <a:cubicBezTo>
                    <a:pt x="0" y="10535"/>
                    <a:pt x="759" y="11291"/>
                    <a:pt x="1696" y="11294"/>
                  </a:cubicBezTo>
                  <a:lnTo>
                    <a:pt x="11859" y="11294"/>
                  </a:lnTo>
                  <a:cubicBezTo>
                    <a:pt x="12792" y="11294"/>
                    <a:pt x="13551" y="10535"/>
                    <a:pt x="13551" y="9598"/>
                  </a:cubicBezTo>
                  <a:lnTo>
                    <a:pt x="13551" y="9035"/>
                  </a:lnTo>
                  <a:lnTo>
                    <a:pt x="15150" y="9035"/>
                  </a:lnTo>
                  <a:lnTo>
                    <a:pt x="18396" y="11197"/>
                  </a:lnTo>
                  <a:cubicBezTo>
                    <a:pt x="18494" y="11263"/>
                    <a:pt x="18602" y="11293"/>
                    <a:pt x="18707" y="11293"/>
                  </a:cubicBezTo>
                  <a:cubicBezTo>
                    <a:pt x="19000" y="11293"/>
                    <a:pt x="19272" y="11060"/>
                    <a:pt x="19272" y="10728"/>
                  </a:cubicBezTo>
                  <a:lnTo>
                    <a:pt x="19272" y="565"/>
                  </a:lnTo>
                  <a:cubicBezTo>
                    <a:pt x="19272" y="357"/>
                    <a:pt x="19158" y="164"/>
                    <a:pt x="18977" y="68"/>
                  </a:cubicBezTo>
                  <a:cubicBezTo>
                    <a:pt x="18894" y="23"/>
                    <a:pt x="18802" y="1"/>
                    <a:pt x="1871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50" name="Google Shape;1350;p47"/>
            <p:cNvSpPr/>
            <p:nvPr/>
          </p:nvSpPr>
          <p:spPr>
            <a:xfrm>
              <a:off x="4608425" y="1129300"/>
              <a:ext cx="45125" cy="60175"/>
            </a:xfrm>
            <a:custGeom>
              <a:rect b="b" l="l" r="r" t="t"/>
              <a:pathLst>
                <a:path extrusionOk="0" h="2407" w="1805">
                  <a:moveTo>
                    <a:pt x="0" y="0"/>
                  </a:moveTo>
                  <a:lnTo>
                    <a:pt x="0" y="2406"/>
                  </a:lnTo>
                  <a:lnTo>
                    <a:pt x="1804" y="1205"/>
                  </a:lnTo>
                  <a:lnTo>
                    <a:pt x="0"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51" name="Google Shape;1351;p47"/>
            <p:cNvSpPr/>
            <p:nvPr/>
          </p:nvSpPr>
          <p:spPr>
            <a:xfrm>
              <a:off x="4495500" y="877100"/>
              <a:ext cx="141175" cy="141175"/>
            </a:xfrm>
            <a:custGeom>
              <a:rect b="b" l="l" r="r" t="t"/>
              <a:pathLst>
                <a:path extrusionOk="0" h="5647" w="5647">
                  <a:moveTo>
                    <a:pt x="2822" y="1"/>
                  </a:moveTo>
                  <a:cubicBezTo>
                    <a:pt x="1262" y="1"/>
                    <a:pt x="0" y="1262"/>
                    <a:pt x="0" y="2822"/>
                  </a:cubicBezTo>
                  <a:cubicBezTo>
                    <a:pt x="0" y="4382"/>
                    <a:pt x="1262" y="5647"/>
                    <a:pt x="2822" y="5647"/>
                  </a:cubicBezTo>
                  <a:cubicBezTo>
                    <a:pt x="4382" y="5647"/>
                    <a:pt x="5647" y="4382"/>
                    <a:pt x="5647" y="2822"/>
                  </a:cubicBezTo>
                  <a:cubicBezTo>
                    <a:pt x="5647" y="1262"/>
                    <a:pt x="4382" y="1"/>
                    <a:pt x="282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52" name="Google Shape;1352;p47"/>
            <p:cNvSpPr/>
            <p:nvPr/>
          </p:nvSpPr>
          <p:spPr>
            <a:xfrm>
              <a:off x="4636650" y="877100"/>
              <a:ext cx="141175" cy="141175"/>
            </a:xfrm>
            <a:custGeom>
              <a:rect b="b" l="l" r="r" t="t"/>
              <a:pathLst>
                <a:path extrusionOk="0" h="5647" w="5647">
                  <a:moveTo>
                    <a:pt x="2822" y="1"/>
                  </a:moveTo>
                  <a:cubicBezTo>
                    <a:pt x="1262" y="1"/>
                    <a:pt x="1" y="1262"/>
                    <a:pt x="1" y="2822"/>
                  </a:cubicBezTo>
                  <a:cubicBezTo>
                    <a:pt x="1" y="4382"/>
                    <a:pt x="1262" y="5647"/>
                    <a:pt x="2822" y="5647"/>
                  </a:cubicBezTo>
                  <a:cubicBezTo>
                    <a:pt x="4382" y="5647"/>
                    <a:pt x="5647" y="4382"/>
                    <a:pt x="5647" y="2822"/>
                  </a:cubicBezTo>
                  <a:cubicBezTo>
                    <a:pt x="5647" y="1262"/>
                    <a:pt x="4382" y="1"/>
                    <a:pt x="282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353" name="Google Shape;1353;p47"/>
          <p:cNvGrpSpPr/>
          <p:nvPr/>
        </p:nvGrpSpPr>
        <p:grpSpPr>
          <a:xfrm>
            <a:off x="3752140" y="2711232"/>
            <a:ext cx="354778" cy="339271"/>
            <a:chOff x="5045500" y="842250"/>
            <a:chExt cx="503875" cy="481850"/>
          </a:xfrm>
        </p:grpSpPr>
        <p:sp>
          <p:nvSpPr>
            <p:cNvPr id="1354" name="Google Shape;1354;p47"/>
            <p:cNvSpPr/>
            <p:nvPr/>
          </p:nvSpPr>
          <p:spPr>
            <a:xfrm>
              <a:off x="5045500" y="842250"/>
              <a:ext cx="503875" cy="481850"/>
            </a:xfrm>
            <a:custGeom>
              <a:rect b="b" l="l" r="r" t="t"/>
              <a:pathLst>
                <a:path extrusionOk="0" h="19274" w="20155">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55" name="Google Shape;1355;p47"/>
            <p:cNvSpPr/>
            <p:nvPr/>
          </p:nvSpPr>
          <p:spPr>
            <a:xfrm>
              <a:off x="5221050" y="898625"/>
              <a:ext cx="254100" cy="254100"/>
            </a:xfrm>
            <a:custGeom>
              <a:rect b="b" l="l" r="r" t="t"/>
              <a:pathLst>
                <a:path extrusionOk="0" h="10164" w="10164">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356" name="Google Shape;1356;p47"/>
          <p:cNvGrpSpPr/>
          <p:nvPr/>
        </p:nvGrpSpPr>
        <p:grpSpPr>
          <a:xfrm>
            <a:off x="4174987" y="2737451"/>
            <a:ext cx="336965" cy="286833"/>
            <a:chOff x="5645200" y="879425"/>
            <a:chExt cx="478575" cy="407375"/>
          </a:xfrm>
        </p:grpSpPr>
        <p:sp>
          <p:nvSpPr>
            <p:cNvPr id="1357" name="Google Shape;1357;p47"/>
            <p:cNvSpPr/>
            <p:nvPr/>
          </p:nvSpPr>
          <p:spPr>
            <a:xfrm>
              <a:off x="6004200" y="1075025"/>
              <a:ext cx="86075" cy="93450"/>
            </a:xfrm>
            <a:custGeom>
              <a:rect b="b" l="l" r="r" t="t"/>
              <a:pathLst>
                <a:path extrusionOk="0" h="3738" w="3443">
                  <a:moveTo>
                    <a:pt x="1" y="0"/>
                  </a:moveTo>
                  <a:lnTo>
                    <a:pt x="1" y="3737"/>
                  </a:lnTo>
                  <a:lnTo>
                    <a:pt x="1907" y="3737"/>
                  </a:lnTo>
                  <a:cubicBezTo>
                    <a:pt x="2157" y="3737"/>
                    <a:pt x="2377" y="3574"/>
                    <a:pt x="2449" y="3334"/>
                  </a:cubicBezTo>
                  <a:lnTo>
                    <a:pt x="3443"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58" name="Google Shape;1358;p47"/>
            <p:cNvSpPr/>
            <p:nvPr/>
          </p:nvSpPr>
          <p:spPr>
            <a:xfrm>
              <a:off x="5880900" y="953275"/>
              <a:ext cx="95100" cy="93525"/>
            </a:xfrm>
            <a:custGeom>
              <a:rect b="b" l="l" r="r" t="t"/>
              <a:pathLst>
                <a:path extrusionOk="0" h="3741" w="3804">
                  <a:moveTo>
                    <a:pt x="0" y="1"/>
                  </a:moveTo>
                  <a:lnTo>
                    <a:pt x="0" y="3741"/>
                  </a:lnTo>
                  <a:lnTo>
                    <a:pt x="3804" y="3741"/>
                  </a:lnTo>
                  <a:lnTo>
                    <a:pt x="3804"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59" name="Google Shape;1359;p47"/>
            <p:cNvSpPr/>
            <p:nvPr/>
          </p:nvSpPr>
          <p:spPr>
            <a:xfrm>
              <a:off x="6004200" y="953275"/>
              <a:ext cx="119575" cy="93525"/>
            </a:xfrm>
            <a:custGeom>
              <a:rect b="b" l="l" r="r" t="t"/>
              <a:pathLst>
                <a:path extrusionOk="0" h="3741" w="4783">
                  <a:moveTo>
                    <a:pt x="1" y="1"/>
                  </a:moveTo>
                  <a:lnTo>
                    <a:pt x="1" y="3741"/>
                  </a:lnTo>
                  <a:lnTo>
                    <a:pt x="3777" y="3741"/>
                  </a:lnTo>
                  <a:lnTo>
                    <a:pt x="4674" y="727"/>
                  </a:lnTo>
                  <a:cubicBezTo>
                    <a:pt x="4783" y="365"/>
                    <a:pt x="4512" y="1"/>
                    <a:pt x="413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60" name="Google Shape;1360;p47"/>
            <p:cNvSpPr/>
            <p:nvPr/>
          </p:nvSpPr>
          <p:spPr>
            <a:xfrm>
              <a:off x="5880900" y="1075025"/>
              <a:ext cx="95100" cy="93450"/>
            </a:xfrm>
            <a:custGeom>
              <a:rect b="b" l="l" r="r" t="t"/>
              <a:pathLst>
                <a:path extrusionOk="0" h="3738" w="3804">
                  <a:moveTo>
                    <a:pt x="0" y="0"/>
                  </a:moveTo>
                  <a:lnTo>
                    <a:pt x="0" y="3737"/>
                  </a:lnTo>
                  <a:lnTo>
                    <a:pt x="3804" y="3737"/>
                  </a:lnTo>
                  <a:lnTo>
                    <a:pt x="3804"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61" name="Google Shape;1361;p47"/>
            <p:cNvSpPr/>
            <p:nvPr/>
          </p:nvSpPr>
          <p:spPr>
            <a:xfrm>
              <a:off x="5645200" y="879425"/>
              <a:ext cx="207500" cy="167375"/>
            </a:xfrm>
            <a:custGeom>
              <a:rect b="b" l="l" r="r" t="t"/>
              <a:pathLst>
                <a:path extrusionOk="0" h="6695" w="8300">
                  <a:moveTo>
                    <a:pt x="563" y="1"/>
                  </a:moveTo>
                  <a:cubicBezTo>
                    <a:pt x="253" y="1"/>
                    <a:pt x="0" y="254"/>
                    <a:pt x="0" y="564"/>
                  </a:cubicBezTo>
                  <a:cubicBezTo>
                    <a:pt x="0" y="877"/>
                    <a:pt x="253" y="1130"/>
                    <a:pt x="563" y="1130"/>
                  </a:cubicBezTo>
                  <a:lnTo>
                    <a:pt x="2403" y="1130"/>
                  </a:lnTo>
                  <a:lnTo>
                    <a:pt x="3159" y="3672"/>
                  </a:lnTo>
                  <a:cubicBezTo>
                    <a:pt x="3162" y="3678"/>
                    <a:pt x="3162" y="3687"/>
                    <a:pt x="3165" y="3696"/>
                  </a:cubicBezTo>
                  <a:lnTo>
                    <a:pt x="4059" y="6695"/>
                  </a:lnTo>
                  <a:lnTo>
                    <a:pt x="8299" y="6695"/>
                  </a:lnTo>
                  <a:lnTo>
                    <a:pt x="8299" y="2955"/>
                  </a:lnTo>
                  <a:lnTo>
                    <a:pt x="4123" y="2955"/>
                  </a:lnTo>
                  <a:lnTo>
                    <a:pt x="3364" y="404"/>
                  </a:lnTo>
                  <a:cubicBezTo>
                    <a:pt x="3295" y="163"/>
                    <a:pt x="3072" y="1"/>
                    <a:pt x="282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62" name="Google Shape;1362;p47"/>
            <p:cNvSpPr/>
            <p:nvPr/>
          </p:nvSpPr>
          <p:spPr>
            <a:xfrm>
              <a:off x="5722500" y="1075025"/>
              <a:ext cx="370875" cy="211775"/>
            </a:xfrm>
            <a:custGeom>
              <a:rect b="b" l="l" r="r" t="t"/>
              <a:pathLst>
                <a:path extrusionOk="0" h="8471" w="14835">
                  <a:moveTo>
                    <a:pt x="1305" y="0"/>
                  </a:moveTo>
                  <a:lnTo>
                    <a:pt x="2082" y="2614"/>
                  </a:lnTo>
                  <a:cubicBezTo>
                    <a:pt x="901" y="2701"/>
                    <a:pt x="1" y="3704"/>
                    <a:pt x="40" y="4887"/>
                  </a:cubicBezTo>
                  <a:cubicBezTo>
                    <a:pt x="82" y="6071"/>
                    <a:pt x="1049" y="7010"/>
                    <a:pt x="2232" y="7019"/>
                  </a:cubicBezTo>
                  <a:lnTo>
                    <a:pt x="2795" y="7019"/>
                  </a:lnTo>
                  <a:cubicBezTo>
                    <a:pt x="3045" y="7878"/>
                    <a:pt x="3834" y="8471"/>
                    <a:pt x="4731" y="8471"/>
                  </a:cubicBezTo>
                  <a:cubicBezTo>
                    <a:pt x="5629" y="8471"/>
                    <a:pt x="6418" y="7878"/>
                    <a:pt x="6671" y="7019"/>
                  </a:cubicBezTo>
                  <a:lnTo>
                    <a:pt x="9667" y="7019"/>
                  </a:lnTo>
                  <a:cubicBezTo>
                    <a:pt x="9917" y="7878"/>
                    <a:pt x="10709" y="8471"/>
                    <a:pt x="11606" y="8471"/>
                  </a:cubicBezTo>
                  <a:cubicBezTo>
                    <a:pt x="12500" y="8471"/>
                    <a:pt x="13292" y="7878"/>
                    <a:pt x="13542" y="7019"/>
                  </a:cubicBezTo>
                  <a:lnTo>
                    <a:pt x="14271" y="7019"/>
                  </a:lnTo>
                  <a:cubicBezTo>
                    <a:pt x="14581" y="7019"/>
                    <a:pt x="14834" y="6766"/>
                    <a:pt x="14834" y="6453"/>
                  </a:cubicBezTo>
                  <a:cubicBezTo>
                    <a:pt x="14834" y="6140"/>
                    <a:pt x="14581" y="5890"/>
                    <a:pt x="14271" y="5890"/>
                  </a:cubicBezTo>
                  <a:lnTo>
                    <a:pt x="13542" y="5890"/>
                  </a:lnTo>
                  <a:cubicBezTo>
                    <a:pt x="13292" y="5029"/>
                    <a:pt x="12500" y="4436"/>
                    <a:pt x="11606" y="4436"/>
                  </a:cubicBezTo>
                  <a:cubicBezTo>
                    <a:pt x="10709" y="4436"/>
                    <a:pt x="9917" y="5029"/>
                    <a:pt x="9667" y="5890"/>
                  </a:cubicBezTo>
                  <a:lnTo>
                    <a:pt x="6671" y="5890"/>
                  </a:lnTo>
                  <a:cubicBezTo>
                    <a:pt x="6418" y="5029"/>
                    <a:pt x="5629" y="4436"/>
                    <a:pt x="4731" y="4436"/>
                  </a:cubicBezTo>
                  <a:cubicBezTo>
                    <a:pt x="3834" y="4436"/>
                    <a:pt x="3045" y="5029"/>
                    <a:pt x="2792" y="5890"/>
                  </a:cubicBezTo>
                  <a:lnTo>
                    <a:pt x="2232" y="5890"/>
                  </a:lnTo>
                  <a:cubicBezTo>
                    <a:pt x="1639" y="5890"/>
                    <a:pt x="1157" y="5408"/>
                    <a:pt x="1157" y="4815"/>
                  </a:cubicBezTo>
                  <a:cubicBezTo>
                    <a:pt x="1157" y="4219"/>
                    <a:pt x="1639" y="3737"/>
                    <a:pt x="2232" y="3737"/>
                  </a:cubicBezTo>
                  <a:lnTo>
                    <a:pt x="5207" y="3737"/>
                  </a:lnTo>
                  <a:lnTo>
                    <a:pt x="5207"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363" name="Google Shape;1363;p47"/>
          <p:cNvGrpSpPr/>
          <p:nvPr/>
        </p:nvGrpSpPr>
        <p:grpSpPr>
          <a:xfrm>
            <a:off x="4611062" y="2711241"/>
            <a:ext cx="298186" cy="339253"/>
            <a:chOff x="6264525" y="842250"/>
            <a:chExt cx="423500" cy="481825"/>
          </a:xfrm>
        </p:grpSpPr>
        <p:sp>
          <p:nvSpPr>
            <p:cNvPr id="1364" name="Google Shape;1364;p47"/>
            <p:cNvSpPr/>
            <p:nvPr/>
          </p:nvSpPr>
          <p:spPr>
            <a:xfrm>
              <a:off x="6264525" y="1033450"/>
              <a:ext cx="135300" cy="266450"/>
            </a:xfrm>
            <a:custGeom>
              <a:rect b="b" l="l" r="r" t="t"/>
              <a:pathLst>
                <a:path extrusionOk="0" h="10658" w="5412">
                  <a:moveTo>
                    <a:pt x="1" y="1"/>
                  </a:moveTo>
                  <a:lnTo>
                    <a:pt x="1" y="9932"/>
                  </a:lnTo>
                  <a:cubicBezTo>
                    <a:pt x="1" y="10182"/>
                    <a:pt x="61" y="10429"/>
                    <a:pt x="169" y="10658"/>
                  </a:cubicBezTo>
                  <a:lnTo>
                    <a:pt x="5412" y="5415"/>
                  </a:lnTo>
                  <a:lnTo>
                    <a:pt x="1"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65" name="Google Shape;1365;p47"/>
            <p:cNvSpPr/>
            <p:nvPr/>
          </p:nvSpPr>
          <p:spPr>
            <a:xfrm>
              <a:off x="6552700" y="1033450"/>
              <a:ext cx="135325" cy="266450"/>
            </a:xfrm>
            <a:custGeom>
              <a:rect b="b" l="l" r="r" t="t"/>
              <a:pathLst>
                <a:path extrusionOk="0" h="10658" w="5413">
                  <a:moveTo>
                    <a:pt x="5412" y="1"/>
                  </a:moveTo>
                  <a:lnTo>
                    <a:pt x="1" y="5415"/>
                  </a:lnTo>
                  <a:lnTo>
                    <a:pt x="5243" y="10658"/>
                  </a:lnTo>
                  <a:cubicBezTo>
                    <a:pt x="5352" y="10429"/>
                    <a:pt x="5412" y="10182"/>
                    <a:pt x="5412" y="9932"/>
                  </a:cubicBezTo>
                  <a:lnTo>
                    <a:pt x="5412"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66" name="Google Shape;1366;p47"/>
            <p:cNvSpPr/>
            <p:nvPr/>
          </p:nvSpPr>
          <p:spPr>
            <a:xfrm>
              <a:off x="6462150" y="985275"/>
              <a:ext cx="28025" cy="28250"/>
            </a:xfrm>
            <a:custGeom>
              <a:rect b="b" l="l" r="r" t="t"/>
              <a:pathLst>
                <a:path extrusionOk="0" h="1130" w="1121">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67" name="Google Shape;1367;p47"/>
            <p:cNvSpPr/>
            <p:nvPr/>
          </p:nvSpPr>
          <p:spPr>
            <a:xfrm>
              <a:off x="6288775" y="1182900"/>
              <a:ext cx="375075" cy="141175"/>
            </a:xfrm>
            <a:custGeom>
              <a:rect b="b" l="l" r="r" t="t"/>
              <a:pathLst>
                <a:path extrusionOk="0" h="5647" w="15003">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68" name="Google Shape;1368;p47"/>
            <p:cNvSpPr/>
            <p:nvPr/>
          </p:nvSpPr>
          <p:spPr>
            <a:xfrm>
              <a:off x="6278675" y="965325"/>
              <a:ext cx="42350" cy="84725"/>
            </a:xfrm>
            <a:custGeom>
              <a:rect b="b" l="l" r="r" t="t"/>
              <a:pathLst>
                <a:path extrusionOk="0" h="3389" w="1694">
                  <a:moveTo>
                    <a:pt x="1693" y="1"/>
                  </a:moveTo>
                  <a:lnTo>
                    <a:pt x="1" y="1693"/>
                  </a:lnTo>
                  <a:lnTo>
                    <a:pt x="1693" y="3388"/>
                  </a:lnTo>
                  <a:lnTo>
                    <a:pt x="1693"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69" name="Google Shape;1369;p47"/>
            <p:cNvSpPr/>
            <p:nvPr/>
          </p:nvSpPr>
          <p:spPr>
            <a:xfrm>
              <a:off x="6631525" y="965325"/>
              <a:ext cx="42400" cy="84725"/>
            </a:xfrm>
            <a:custGeom>
              <a:rect b="b" l="l" r="r" t="t"/>
              <a:pathLst>
                <a:path extrusionOk="0" h="3389" w="1696">
                  <a:moveTo>
                    <a:pt x="1" y="1"/>
                  </a:moveTo>
                  <a:lnTo>
                    <a:pt x="1" y="3388"/>
                  </a:lnTo>
                  <a:lnTo>
                    <a:pt x="1696" y="1693"/>
                  </a:lnTo>
                  <a:lnTo>
                    <a:pt x="1"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70" name="Google Shape;1370;p47"/>
            <p:cNvSpPr/>
            <p:nvPr/>
          </p:nvSpPr>
          <p:spPr>
            <a:xfrm>
              <a:off x="6349225" y="842250"/>
              <a:ext cx="254100" cy="312425"/>
            </a:xfrm>
            <a:custGeom>
              <a:rect b="b" l="l" r="r" t="t"/>
              <a:pathLst>
                <a:path extrusionOk="0" h="12497" w="10164">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371" name="Google Shape;1371;p47"/>
          <p:cNvGrpSpPr/>
          <p:nvPr/>
        </p:nvGrpSpPr>
        <p:grpSpPr>
          <a:xfrm>
            <a:off x="829350" y="3125895"/>
            <a:ext cx="339253" cy="339253"/>
            <a:chOff x="900750" y="1436075"/>
            <a:chExt cx="481825" cy="481825"/>
          </a:xfrm>
        </p:grpSpPr>
        <p:sp>
          <p:nvSpPr>
            <p:cNvPr id="1372" name="Google Shape;1372;p47"/>
            <p:cNvSpPr/>
            <p:nvPr/>
          </p:nvSpPr>
          <p:spPr>
            <a:xfrm>
              <a:off x="900750" y="1627500"/>
              <a:ext cx="481825" cy="290400"/>
            </a:xfrm>
            <a:custGeom>
              <a:rect b="b" l="l" r="r" t="t"/>
              <a:pathLst>
                <a:path extrusionOk="0" h="11616" w="19273">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73" name="Google Shape;1373;p47"/>
            <p:cNvSpPr/>
            <p:nvPr/>
          </p:nvSpPr>
          <p:spPr>
            <a:xfrm>
              <a:off x="1296950" y="1549900"/>
              <a:ext cx="71550" cy="105850"/>
            </a:xfrm>
            <a:custGeom>
              <a:rect b="b" l="l" r="r" t="t"/>
              <a:pathLst>
                <a:path extrusionOk="0" h="4234" w="2862">
                  <a:moveTo>
                    <a:pt x="0" y="0"/>
                  </a:moveTo>
                  <a:lnTo>
                    <a:pt x="0" y="4234"/>
                  </a:lnTo>
                  <a:lnTo>
                    <a:pt x="2861" y="2117"/>
                  </a:lnTo>
                  <a:lnTo>
                    <a:pt x="0"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74" name="Google Shape;1374;p47"/>
            <p:cNvSpPr/>
            <p:nvPr/>
          </p:nvSpPr>
          <p:spPr>
            <a:xfrm>
              <a:off x="914900" y="1549900"/>
              <a:ext cx="71550" cy="105850"/>
            </a:xfrm>
            <a:custGeom>
              <a:rect b="b" l="l" r="r" t="t"/>
              <a:pathLst>
                <a:path extrusionOk="0" h="4234" w="2862">
                  <a:moveTo>
                    <a:pt x="2861" y="0"/>
                  </a:moveTo>
                  <a:lnTo>
                    <a:pt x="0" y="2117"/>
                  </a:lnTo>
                  <a:lnTo>
                    <a:pt x="2861" y="4234"/>
                  </a:lnTo>
                  <a:lnTo>
                    <a:pt x="2861"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75" name="Google Shape;1375;p47"/>
            <p:cNvSpPr/>
            <p:nvPr/>
          </p:nvSpPr>
          <p:spPr>
            <a:xfrm>
              <a:off x="1014650" y="1436075"/>
              <a:ext cx="254100" cy="336150"/>
            </a:xfrm>
            <a:custGeom>
              <a:rect b="b" l="l" r="r" t="t"/>
              <a:pathLst>
                <a:path extrusionOk="0" h="13446" w="10164">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376" name="Google Shape;1376;p47"/>
          <p:cNvGrpSpPr/>
          <p:nvPr/>
        </p:nvGrpSpPr>
        <p:grpSpPr>
          <a:xfrm>
            <a:off x="1247198" y="3186183"/>
            <a:ext cx="339253" cy="218676"/>
            <a:chOff x="1492675" y="1520750"/>
            <a:chExt cx="481825" cy="310575"/>
          </a:xfrm>
        </p:grpSpPr>
        <p:sp>
          <p:nvSpPr>
            <p:cNvPr id="1377" name="Google Shape;1377;p47"/>
            <p:cNvSpPr/>
            <p:nvPr/>
          </p:nvSpPr>
          <p:spPr>
            <a:xfrm>
              <a:off x="1492675" y="1540400"/>
              <a:ext cx="481825" cy="290925"/>
            </a:xfrm>
            <a:custGeom>
              <a:rect b="b" l="l" r="r" t="t"/>
              <a:pathLst>
                <a:path extrusionOk="0" h="11637" w="19273">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78" name="Google Shape;1378;p47"/>
            <p:cNvSpPr/>
            <p:nvPr/>
          </p:nvSpPr>
          <p:spPr>
            <a:xfrm>
              <a:off x="1522575" y="1520750"/>
              <a:ext cx="421975" cy="165800"/>
            </a:xfrm>
            <a:custGeom>
              <a:rect b="b" l="l" r="r" t="t"/>
              <a:pathLst>
                <a:path extrusionOk="0" h="6632" w="16879">
                  <a:moveTo>
                    <a:pt x="497" y="1"/>
                  </a:moveTo>
                  <a:cubicBezTo>
                    <a:pt x="328" y="1"/>
                    <a:pt x="160" y="31"/>
                    <a:pt x="0" y="82"/>
                  </a:cubicBezTo>
                  <a:lnTo>
                    <a:pt x="8441" y="6631"/>
                  </a:lnTo>
                  <a:lnTo>
                    <a:pt x="16878" y="82"/>
                  </a:lnTo>
                  <a:cubicBezTo>
                    <a:pt x="16719" y="31"/>
                    <a:pt x="16550" y="1"/>
                    <a:pt x="1638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379" name="Google Shape;1379;p47"/>
          <p:cNvGrpSpPr/>
          <p:nvPr/>
        </p:nvGrpSpPr>
        <p:grpSpPr>
          <a:xfrm>
            <a:off x="1654995" y="3125877"/>
            <a:ext cx="352332" cy="339288"/>
            <a:chOff x="2071000" y="1435025"/>
            <a:chExt cx="500400" cy="481875"/>
          </a:xfrm>
        </p:grpSpPr>
        <p:sp>
          <p:nvSpPr>
            <p:cNvPr id="1380" name="Google Shape;1380;p47"/>
            <p:cNvSpPr/>
            <p:nvPr/>
          </p:nvSpPr>
          <p:spPr>
            <a:xfrm>
              <a:off x="2425125" y="1718700"/>
              <a:ext cx="146275" cy="141750"/>
            </a:xfrm>
            <a:custGeom>
              <a:rect b="b" l="l" r="r" t="t"/>
              <a:pathLst>
                <a:path extrusionOk="0" h="5670" w="5851">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81" name="Google Shape;1381;p47"/>
            <p:cNvSpPr/>
            <p:nvPr/>
          </p:nvSpPr>
          <p:spPr>
            <a:xfrm>
              <a:off x="2071000" y="1477850"/>
              <a:ext cx="453125" cy="439050"/>
            </a:xfrm>
            <a:custGeom>
              <a:rect b="b" l="l" r="r" t="t"/>
              <a:pathLst>
                <a:path extrusionOk="0" h="17562" w="18125">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82" name="Google Shape;1382;p47"/>
            <p:cNvSpPr/>
            <p:nvPr/>
          </p:nvSpPr>
          <p:spPr>
            <a:xfrm>
              <a:off x="2141600" y="1435025"/>
              <a:ext cx="146300" cy="141850"/>
            </a:xfrm>
            <a:custGeom>
              <a:rect b="b" l="l" r="r" t="t"/>
              <a:pathLst>
                <a:path extrusionOk="0" h="5674" w="5852">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383" name="Google Shape;1383;p47"/>
          <p:cNvGrpSpPr/>
          <p:nvPr/>
        </p:nvGrpSpPr>
        <p:grpSpPr>
          <a:xfrm>
            <a:off x="2083159" y="3146709"/>
            <a:ext cx="351874" cy="297623"/>
            <a:chOff x="2678350" y="1464650"/>
            <a:chExt cx="499750" cy="422700"/>
          </a:xfrm>
        </p:grpSpPr>
        <p:sp>
          <p:nvSpPr>
            <p:cNvPr id="1384" name="Google Shape;1384;p47"/>
            <p:cNvSpPr/>
            <p:nvPr/>
          </p:nvSpPr>
          <p:spPr>
            <a:xfrm>
              <a:off x="3081050" y="1542700"/>
              <a:ext cx="97050" cy="267350"/>
            </a:xfrm>
            <a:custGeom>
              <a:rect b="b" l="l" r="r" t="t"/>
              <a:pathLst>
                <a:path extrusionOk="0" h="10694" w="3882">
                  <a:moveTo>
                    <a:pt x="618" y="0"/>
                  </a:moveTo>
                  <a:cubicBezTo>
                    <a:pt x="474" y="0"/>
                    <a:pt x="329" y="55"/>
                    <a:pt x="220" y="165"/>
                  </a:cubicBezTo>
                  <a:cubicBezTo>
                    <a:pt x="3" y="384"/>
                    <a:pt x="0" y="737"/>
                    <a:pt x="214" y="957"/>
                  </a:cubicBezTo>
                  <a:cubicBezTo>
                    <a:pt x="2650" y="3375"/>
                    <a:pt x="2650" y="7316"/>
                    <a:pt x="214" y="9737"/>
                  </a:cubicBezTo>
                  <a:cubicBezTo>
                    <a:pt x="0" y="9957"/>
                    <a:pt x="3" y="10310"/>
                    <a:pt x="220" y="10526"/>
                  </a:cubicBezTo>
                  <a:cubicBezTo>
                    <a:pt x="330" y="10638"/>
                    <a:pt x="475" y="10693"/>
                    <a:pt x="620" y="10693"/>
                  </a:cubicBezTo>
                  <a:cubicBezTo>
                    <a:pt x="761" y="10693"/>
                    <a:pt x="902" y="10641"/>
                    <a:pt x="1012" y="10535"/>
                  </a:cubicBezTo>
                  <a:cubicBezTo>
                    <a:pt x="3882" y="7672"/>
                    <a:pt x="3882" y="3022"/>
                    <a:pt x="1012" y="159"/>
                  </a:cubicBezTo>
                  <a:cubicBezTo>
                    <a:pt x="902" y="53"/>
                    <a:pt x="760" y="0"/>
                    <a:pt x="61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85" name="Google Shape;1385;p47"/>
            <p:cNvSpPr/>
            <p:nvPr/>
          </p:nvSpPr>
          <p:spPr>
            <a:xfrm>
              <a:off x="3041000" y="1582600"/>
              <a:ext cx="75075" cy="187725"/>
            </a:xfrm>
            <a:custGeom>
              <a:rect b="b" l="l" r="r" t="t"/>
              <a:pathLst>
                <a:path extrusionOk="0" h="7509" w="3003">
                  <a:moveTo>
                    <a:pt x="626" y="0"/>
                  </a:moveTo>
                  <a:cubicBezTo>
                    <a:pt x="482" y="0"/>
                    <a:pt x="337" y="55"/>
                    <a:pt x="226" y="165"/>
                  </a:cubicBezTo>
                  <a:cubicBezTo>
                    <a:pt x="9" y="381"/>
                    <a:pt x="6" y="734"/>
                    <a:pt x="220" y="957"/>
                  </a:cubicBezTo>
                  <a:cubicBezTo>
                    <a:pt x="1774" y="2495"/>
                    <a:pt x="1774" y="5007"/>
                    <a:pt x="220" y="6545"/>
                  </a:cubicBezTo>
                  <a:cubicBezTo>
                    <a:pt x="0" y="6765"/>
                    <a:pt x="0" y="7124"/>
                    <a:pt x="220" y="7343"/>
                  </a:cubicBezTo>
                  <a:cubicBezTo>
                    <a:pt x="330" y="7453"/>
                    <a:pt x="474" y="7508"/>
                    <a:pt x="619" y="7508"/>
                  </a:cubicBezTo>
                  <a:cubicBezTo>
                    <a:pt x="763" y="7508"/>
                    <a:pt x="908" y="7453"/>
                    <a:pt x="1018" y="7343"/>
                  </a:cubicBezTo>
                  <a:cubicBezTo>
                    <a:pt x="3002" y="5359"/>
                    <a:pt x="3002" y="2143"/>
                    <a:pt x="1018" y="159"/>
                  </a:cubicBezTo>
                  <a:cubicBezTo>
                    <a:pt x="909" y="53"/>
                    <a:pt x="768" y="0"/>
                    <a:pt x="62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86" name="Google Shape;1386;p47"/>
            <p:cNvSpPr/>
            <p:nvPr/>
          </p:nvSpPr>
          <p:spPr>
            <a:xfrm>
              <a:off x="2678350" y="1464650"/>
              <a:ext cx="339700" cy="422700"/>
            </a:xfrm>
            <a:custGeom>
              <a:rect b="b" l="l" r="r" t="t"/>
              <a:pathLst>
                <a:path extrusionOk="0" h="16908" w="13588">
                  <a:moveTo>
                    <a:pt x="5683" y="5632"/>
                  </a:moveTo>
                  <a:lnTo>
                    <a:pt x="5683" y="11278"/>
                  </a:lnTo>
                  <a:lnTo>
                    <a:pt x="3952" y="11278"/>
                  </a:lnTo>
                  <a:cubicBezTo>
                    <a:pt x="3638" y="11278"/>
                    <a:pt x="3389" y="11026"/>
                    <a:pt x="3389" y="10712"/>
                  </a:cubicBezTo>
                  <a:lnTo>
                    <a:pt x="3389" y="6195"/>
                  </a:lnTo>
                  <a:cubicBezTo>
                    <a:pt x="3389" y="5882"/>
                    <a:pt x="3638" y="5632"/>
                    <a:pt x="3952" y="5632"/>
                  </a:cubicBezTo>
                  <a:close/>
                  <a:moveTo>
                    <a:pt x="11895" y="1115"/>
                  </a:moveTo>
                  <a:cubicBezTo>
                    <a:pt x="12206" y="1115"/>
                    <a:pt x="12458" y="1365"/>
                    <a:pt x="12458" y="1679"/>
                  </a:cubicBezTo>
                  <a:lnTo>
                    <a:pt x="12458" y="15229"/>
                  </a:lnTo>
                  <a:cubicBezTo>
                    <a:pt x="12458" y="15542"/>
                    <a:pt x="12206" y="15792"/>
                    <a:pt x="11895" y="15792"/>
                  </a:cubicBezTo>
                  <a:cubicBezTo>
                    <a:pt x="11582" y="15792"/>
                    <a:pt x="11329" y="15542"/>
                    <a:pt x="11329" y="15229"/>
                  </a:cubicBezTo>
                  <a:lnTo>
                    <a:pt x="11329" y="1679"/>
                  </a:lnTo>
                  <a:cubicBezTo>
                    <a:pt x="11329" y="1365"/>
                    <a:pt x="11582" y="1115"/>
                    <a:pt x="11895" y="1115"/>
                  </a:cubicBezTo>
                  <a:close/>
                  <a:moveTo>
                    <a:pt x="11892" y="0"/>
                  </a:moveTo>
                  <a:cubicBezTo>
                    <a:pt x="11090" y="0"/>
                    <a:pt x="10386" y="570"/>
                    <a:pt x="10230" y="1374"/>
                  </a:cubicBezTo>
                  <a:lnTo>
                    <a:pt x="6060" y="4503"/>
                  </a:lnTo>
                  <a:lnTo>
                    <a:pt x="3952" y="4503"/>
                  </a:lnTo>
                  <a:cubicBezTo>
                    <a:pt x="3235" y="4503"/>
                    <a:pt x="2600" y="4955"/>
                    <a:pt x="2362" y="5632"/>
                  </a:cubicBezTo>
                  <a:lnTo>
                    <a:pt x="1693" y="5632"/>
                  </a:lnTo>
                  <a:cubicBezTo>
                    <a:pt x="757" y="5632"/>
                    <a:pt x="1" y="6388"/>
                    <a:pt x="1" y="7325"/>
                  </a:cubicBezTo>
                  <a:lnTo>
                    <a:pt x="1" y="9583"/>
                  </a:lnTo>
                  <a:cubicBezTo>
                    <a:pt x="1" y="10520"/>
                    <a:pt x="757" y="11275"/>
                    <a:pt x="1693" y="11278"/>
                  </a:cubicBezTo>
                  <a:lnTo>
                    <a:pt x="2362" y="11278"/>
                  </a:lnTo>
                  <a:cubicBezTo>
                    <a:pt x="2600" y="11953"/>
                    <a:pt x="3235" y="12405"/>
                    <a:pt x="3952" y="12408"/>
                  </a:cubicBezTo>
                  <a:lnTo>
                    <a:pt x="6060" y="12408"/>
                  </a:lnTo>
                  <a:lnTo>
                    <a:pt x="10230" y="15533"/>
                  </a:lnTo>
                  <a:cubicBezTo>
                    <a:pt x="10386" y="16336"/>
                    <a:pt x="11087" y="16908"/>
                    <a:pt x="11888" y="16908"/>
                  </a:cubicBezTo>
                  <a:cubicBezTo>
                    <a:pt x="11940" y="16908"/>
                    <a:pt x="11993" y="16905"/>
                    <a:pt x="12046" y="16900"/>
                  </a:cubicBezTo>
                  <a:cubicBezTo>
                    <a:pt x="12913" y="16822"/>
                    <a:pt x="13582" y="16099"/>
                    <a:pt x="13588" y="15229"/>
                  </a:cubicBezTo>
                  <a:lnTo>
                    <a:pt x="13588" y="1679"/>
                  </a:lnTo>
                  <a:cubicBezTo>
                    <a:pt x="13579" y="808"/>
                    <a:pt x="12913" y="86"/>
                    <a:pt x="12046" y="7"/>
                  </a:cubicBezTo>
                  <a:cubicBezTo>
                    <a:pt x="11994" y="3"/>
                    <a:pt x="11943" y="0"/>
                    <a:pt x="11892"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387" name="Google Shape;1387;p47"/>
          <p:cNvGrpSpPr/>
          <p:nvPr/>
        </p:nvGrpSpPr>
        <p:grpSpPr>
          <a:xfrm>
            <a:off x="2506692" y="3125895"/>
            <a:ext cx="339253" cy="339253"/>
            <a:chOff x="3271200" y="1435075"/>
            <a:chExt cx="481825" cy="481825"/>
          </a:xfrm>
        </p:grpSpPr>
        <p:sp>
          <p:nvSpPr>
            <p:cNvPr id="1388" name="Google Shape;1388;p47"/>
            <p:cNvSpPr/>
            <p:nvPr/>
          </p:nvSpPr>
          <p:spPr>
            <a:xfrm>
              <a:off x="3271200" y="1435075"/>
              <a:ext cx="481825" cy="481825"/>
            </a:xfrm>
            <a:custGeom>
              <a:rect b="b" l="l" r="r" t="t"/>
              <a:pathLst>
                <a:path extrusionOk="0" h="19273" w="19273">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89" name="Google Shape;1389;p47"/>
            <p:cNvSpPr/>
            <p:nvPr/>
          </p:nvSpPr>
          <p:spPr>
            <a:xfrm>
              <a:off x="3356575" y="1520525"/>
              <a:ext cx="311000" cy="311025"/>
            </a:xfrm>
            <a:custGeom>
              <a:rect b="b" l="l" r="r" t="t"/>
              <a:pathLst>
                <a:path extrusionOk="0" h="12441" w="1244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390" name="Google Shape;1390;p47"/>
          <p:cNvGrpSpPr/>
          <p:nvPr/>
        </p:nvGrpSpPr>
        <p:grpSpPr>
          <a:xfrm>
            <a:off x="2917165" y="3125877"/>
            <a:ext cx="343442" cy="339288"/>
            <a:chOff x="3858100" y="1435075"/>
            <a:chExt cx="487775" cy="481875"/>
          </a:xfrm>
        </p:grpSpPr>
        <p:sp>
          <p:nvSpPr>
            <p:cNvPr id="1391" name="Google Shape;1391;p47"/>
            <p:cNvSpPr/>
            <p:nvPr/>
          </p:nvSpPr>
          <p:spPr>
            <a:xfrm>
              <a:off x="3858100" y="1868750"/>
              <a:ext cx="55575" cy="48200"/>
            </a:xfrm>
            <a:custGeom>
              <a:rect b="b" l="l" r="r" t="t"/>
              <a:pathLst>
                <a:path extrusionOk="0" h="1928" w="2223">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92" name="Google Shape;1392;p47"/>
            <p:cNvSpPr/>
            <p:nvPr/>
          </p:nvSpPr>
          <p:spPr>
            <a:xfrm>
              <a:off x="3917950" y="1808500"/>
              <a:ext cx="60350" cy="48525"/>
            </a:xfrm>
            <a:custGeom>
              <a:rect b="b" l="l" r="r" t="t"/>
              <a:pathLst>
                <a:path extrusionOk="0" h="1941" w="2414">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93" name="Google Shape;1393;p47"/>
            <p:cNvSpPr/>
            <p:nvPr/>
          </p:nvSpPr>
          <p:spPr>
            <a:xfrm>
              <a:off x="3876450" y="1435075"/>
              <a:ext cx="450375" cy="251250"/>
            </a:xfrm>
            <a:custGeom>
              <a:rect b="b" l="l" r="r" t="t"/>
              <a:pathLst>
                <a:path extrusionOk="0" h="10050" w="18015">
                  <a:moveTo>
                    <a:pt x="18014" y="1"/>
                  </a:moveTo>
                  <a:lnTo>
                    <a:pt x="561" y="4762"/>
                  </a:lnTo>
                  <a:cubicBezTo>
                    <a:pt x="121" y="4882"/>
                    <a:pt x="1" y="5448"/>
                    <a:pt x="350" y="5740"/>
                  </a:cubicBezTo>
                  <a:lnTo>
                    <a:pt x="5584" y="10049"/>
                  </a:lnTo>
                  <a:lnTo>
                    <a:pt x="18014"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94" name="Google Shape;1394;p47"/>
            <p:cNvSpPr/>
            <p:nvPr/>
          </p:nvSpPr>
          <p:spPr>
            <a:xfrm>
              <a:off x="4094925" y="1456025"/>
              <a:ext cx="250950" cy="445250"/>
            </a:xfrm>
            <a:custGeom>
              <a:rect b="b" l="l" r="r" t="t"/>
              <a:pathLst>
                <a:path extrusionOk="0" h="17810" w="10038">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95" name="Google Shape;1395;p47"/>
            <p:cNvSpPr/>
            <p:nvPr/>
          </p:nvSpPr>
          <p:spPr>
            <a:xfrm>
              <a:off x="3993575" y="1542825"/>
              <a:ext cx="245025" cy="242525"/>
            </a:xfrm>
            <a:custGeom>
              <a:rect b="b" l="l" r="r" t="t"/>
              <a:pathLst>
                <a:path extrusionOk="0" h="9701" w="9801">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396" name="Google Shape;1396;p47"/>
          <p:cNvGrpSpPr/>
          <p:nvPr/>
        </p:nvGrpSpPr>
        <p:grpSpPr>
          <a:xfrm>
            <a:off x="3337249" y="3125895"/>
            <a:ext cx="339253" cy="339253"/>
            <a:chOff x="4456875" y="1435075"/>
            <a:chExt cx="481825" cy="481825"/>
          </a:xfrm>
        </p:grpSpPr>
        <p:sp>
          <p:nvSpPr>
            <p:cNvPr id="1397" name="Google Shape;1397;p47"/>
            <p:cNvSpPr/>
            <p:nvPr/>
          </p:nvSpPr>
          <p:spPr>
            <a:xfrm>
              <a:off x="4624975" y="1465275"/>
              <a:ext cx="56650" cy="86000"/>
            </a:xfrm>
            <a:custGeom>
              <a:rect b="b" l="l" r="r" t="t"/>
              <a:pathLst>
                <a:path extrusionOk="0" h="3440" w="2266">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98" name="Google Shape;1398;p47"/>
            <p:cNvSpPr/>
            <p:nvPr/>
          </p:nvSpPr>
          <p:spPr>
            <a:xfrm>
              <a:off x="4615275" y="1797425"/>
              <a:ext cx="66350" cy="89375"/>
            </a:xfrm>
            <a:custGeom>
              <a:rect b="b" l="l" r="r" t="t"/>
              <a:pathLst>
                <a:path extrusionOk="0" h="3575" w="2654">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399" name="Google Shape;1399;p47"/>
            <p:cNvSpPr/>
            <p:nvPr/>
          </p:nvSpPr>
          <p:spPr>
            <a:xfrm>
              <a:off x="4583125" y="1547250"/>
              <a:ext cx="28250" cy="28250"/>
            </a:xfrm>
            <a:custGeom>
              <a:rect b="b" l="l" r="r" t="t"/>
              <a:pathLst>
                <a:path extrusionOk="0" h="1130" w="113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00" name="Google Shape;1400;p47"/>
            <p:cNvSpPr/>
            <p:nvPr/>
          </p:nvSpPr>
          <p:spPr>
            <a:xfrm>
              <a:off x="4597950" y="1576075"/>
              <a:ext cx="83675" cy="87525"/>
            </a:xfrm>
            <a:custGeom>
              <a:rect b="b" l="l" r="r" t="t"/>
              <a:pathLst>
                <a:path extrusionOk="0" h="3501" w="3347">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01" name="Google Shape;1401;p47"/>
            <p:cNvSpPr/>
            <p:nvPr/>
          </p:nvSpPr>
          <p:spPr>
            <a:xfrm>
              <a:off x="4597650" y="1692175"/>
              <a:ext cx="83975" cy="82450"/>
            </a:xfrm>
            <a:custGeom>
              <a:rect b="b" l="l" r="r" t="t"/>
              <a:pathLst>
                <a:path extrusionOk="0" h="3298" w="3359">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02" name="Google Shape;1402;p47"/>
            <p:cNvSpPr/>
            <p:nvPr/>
          </p:nvSpPr>
          <p:spPr>
            <a:xfrm>
              <a:off x="4798050" y="1663575"/>
              <a:ext cx="28475" cy="28250"/>
            </a:xfrm>
            <a:custGeom>
              <a:rect b="b" l="l" r="r" t="t"/>
              <a:pathLst>
                <a:path extrusionOk="0" h="1130" w="1139">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03" name="Google Shape;1403;p47"/>
            <p:cNvSpPr/>
            <p:nvPr/>
          </p:nvSpPr>
          <p:spPr>
            <a:xfrm>
              <a:off x="4710200" y="1435075"/>
              <a:ext cx="228500" cy="228525"/>
            </a:xfrm>
            <a:custGeom>
              <a:rect b="b" l="l" r="r" t="t"/>
              <a:pathLst>
                <a:path extrusionOk="0" h="9141" w="914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04" name="Google Shape;1404;p47"/>
            <p:cNvSpPr/>
            <p:nvPr/>
          </p:nvSpPr>
          <p:spPr>
            <a:xfrm>
              <a:off x="4819200" y="1593475"/>
              <a:ext cx="89400" cy="70125"/>
            </a:xfrm>
            <a:custGeom>
              <a:rect b="b" l="l" r="r" t="t"/>
              <a:pathLst>
                <a:path extrusionOk="0" h="2805" w="3576">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05" name="Google Shape;1405;p47"/>
            <p:cNvSpPr/>
            <p:nvPr/>
          </p:nvSpPr>
          <p:spPr>
            <a:xfrm>
              <a:off x="4819200" y="1692175"/>
              <a:ext cx="89475" cy="66275"/>
            </a:xfrm>
            <a:custGeom>
              <a:rect b="b" l="l" r="r" t="t"/>
              <a:pathLst>
                <a:path extrusionOk="0" h="2651" w="3579">
                  <a:moveTo>
                    <a:pt x="1317" y="0"/>
                  </a:moveTo>
                  <a:cubicBezTo>
                    <a:pt x="1133" y="500"/>
                    <a:pt x="727" y="883"/>
                    <a:pt x="215" y="1033"/>
                  </a:cubicBezTo>
                  <a:cubicBezTo>
                    <a:pt x="166" y="1593"/>
                    <a:pt x="94" y="2132"/>
                    <a:pt x="1" y="2650"/>
                  </a:cubicBezTo>
                  <a:cubicBezTo>
                    <a:pt x="1889" y="2030"/>
                    <a:pt x="3223" y="1078"/>
                    <a:pt x="357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06" name="Google Shape;1406;p47"/>
            <p:cNvSpPr/>
            <p:nvPr/>
          </p:nvSpPr>
          <p:spPr>
            <a:xfrm>
              <a:off x="4456875" y="1691800"/>
              <a:ext cx="225125" cy="225100"/>
            </a:xfrm>
            <a:custGeom>
              <a:rect b="b" l="l" r="r" t="t"/>
              <a:pathLst>
                <a:path extrusionOk="0" h="9004" w="9005">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07" name="Google Shape;1407;p47"/>
            <p:cNvSpPr/>
            <p:nvPr/>
          </p:nvSpPr>
          <p:spPr>
            <a:xfrm>
              <a:off x="4487000" y="1595125"/>
              <a:ext cx="88925" cy="68475"/>
            </a:xfrm>
            <a:custGeom>
              <a:rect b="b" l="l" r="r" t="t"/>
              <a:pathLst>
                <a:path extrusionOk="0" h="2739" w="3557">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08" name="Google Shape;1408;p47"/>
            <p:cNvSpPr/>
            <p:nvPr/>
          </p:nvSpPr>
          <p:spPr>
            <a:xfrm>
              <a:off x="4486925" y="1692175"/>
              <a:ext cx="89450" cy="66350"/>
            </a:xfrm>
            <a:custGeom>
              <a:rect b="b" l="l" r="r" t="t"/>
              <a:pathLst>
                <a:path extrusionOk="0" h="2654" w="3578">
                  <a:moveTo>
                    <a:pt x="0" y="0"/>
                  </a:moveTo>
                  <a:cubicBezTo>
                    <a:pt x="352" y="1078"/>
                    <a:pt x="1689" y="2030"/>
                    <a:pt x="3578" y="2653"/>
                  </a:cubicBezTo>
                  <a:cubicBezTo>
                    <a:pt x="3418" y="1777"/>
                    <a:pt x="3325" y="889"/>
                    <a:pt x="330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09" name="Google Shape;1409;p47"/>
            <p:cNvSpPr/>
            <p:nvPr/>
          </p:nvSpPr>
          <p:spPr>
            <a:xfrm>
              <a:off x="4456875" y="1435075"/>
              <a:ext cx="225125" cy="228525"/>
            </a:xfrm>
            <a:custGeom>
              <a:rect b="b" l="l" r="r" t="t"/>
              <a:pathLst>
                <a:path extrusionOk="0" h="9141" w="9005">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10" name="Google Shape;1410;p47"/>
            <p:cNvSpPr/>
            <p:nvPr/>
          </p:nvSpPr>
          <p:spPr>
            <a:xfrm>
              <a:off x="4710200" y="1691800"/>
              <a:ext cx="228500" cy="225100"/>
            </a:xfrm>
            <a:custGeom>
              <a:rect b="b" l="l" r="r" t="t"/>
              <a:pathLst>
                <a:path extrusionOk="0" h="9004" w="914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11" name="Google Shape;1411;p47"/>
            <p:cNvSpPr/>
            <p:nvPr/>
          </p:nvSpPr>
          <p:spPr>
            <a:xfrm>
              <a:off x="4710200" y="1465200"/>
              <a:ext cx="70025" cy="89375"/>
            </a:xfrm>
            <a:custGeom>
              <a:rect b="b" l="l" r="r" t="t"/>
              <a:pathLst>
                <a:path extrusionOk="0" h="3575" w="2801">
                  <a:moveTo>
                    <a:pt x="1" y="0"/>
                  </a:moveTo>
                  <a:lnTo>
                    <a:pt x="1" y="3298"/>
                  </a:lnTo>
                  <a:cubicBezTo>
                    <a:pt x="937" y="3328"/>
                    <a:pt x="1961" y="3421"/>
                    <a:pt x="2801" y="3575"/>
                  </a:cubicBezTo>
                  <a:cubicBezTo>
                    <a:pt x="2181" y="1687"/>
                    <a:pt x="1082" y="350"/>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12" name="Google Shape;1412;p47"/>
            <p:cNvSpPr/>
            <p:nvPr/>
          </p:nvSpPr>
          <p:spPr>
            <a:xfrm>
              <a:off x="4710200" y="1575850"/>
              <a:ext cx="86150" cy="87750"/>
            </a:xfrm>
            <a:custGeom>
              <a:rect b="b" l="l" r="r" t="t"/>
              <a:pathLst>
                <a:path extrusionOk="0" h="3510" w="3446">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13" name="Google Shape;1413;p47"/>
            <p:cNvSpPr/>
            <p:nvPr/>
          </p:nvSpPr>
          <p:spPr>
            <a:xfrm>
              <a:off x="4710200" y="1797500"/>
              <a:ext cx="70025" cy="89375"/>
            </a:xfrm>
            <a:custGeom>
              <a:rect b="b" l="l" r="r" t="t"/>
              <a:pathLst>
                <a:path extrusionOk="0" h="3575" w="2801">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14" name="Google Shape;1414;p47"/>
            <p:cNvSpPr/>
            <p:nvPr/>
          </p:nvSpPr>
          <p:spPr>
            <a:xfrm>
              <a:off x="4681975" y="1776400"/>
              <a:ext cx="28250" cy="28350"/>
            </a:xfrm>
            <a:custGeom>
              <a:rect b="b" l="l" r="r" t="t"/>
              <a:pathLst>
                <a:path extrusionOk="0" h="1134" w="113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15" name="Google Shape;1415;p47"/>
            <p:cNvSpPr/>
            <p:nvPr/>
          </p:nvSpPr>
          <p:spPr>
            <a:xfrm>
              <a:off x="4710200" y="1692175"/>
              <a:ext cx="86150" cy="82450"/>
            </a:xfrm>
            <a:custGeom>
              <a:rect b="b" l="l" r="r" t="t"/>
              <a:pathLst>
                <a:path extrusionOk="0" h="3298" w="3446">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416" name="Google Shape;1416;p47"/>
          <p:cNvGrpSpPr/>
          <p:nvPr/>
        </p:nvGrpSpPr>
        <p:grpSpPr>
          <a:xfrm>
            <a:off x="3758239" y="3125886"/>
            <a:ext cx="342580" cy="339271"/>
            <a:chOff x="5049725" y="1435050"/>
            <a:chExt cx="486550" cy="481850"/>
          </a:xfrm>
        </p:grpSpPr>
        <p:sp>
          <p:nvSpPr>
            <p:cNvPr id="1417" name="Google Shape;1417;p47"/>
            <p:cNvSpPr/>
            <p:nvPr/>
          </p:nvSpPr>
          <p:spPr>
            <a:xfrm>
              <a:off x="5136300" y="1519775"/>
              <a:ext cx="310550" cy="310550"/>
            </a:xfrm>
            <a:custGeom>
              <a:rect b="b" l="l" r="r" t="t"/>
              <a:pathLst>
                <a:path extrusionOk="0" h="12422" w="12422">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18" name="Google Shape;1418;p47"/>
            <p:cNvSpPr/>
            <p:nvPr/>
          </p:nvSpPr>
          <p:spPr>
            <a:xfrm>
              <a:off x="5184925" y="1576250"/>
              <a:ext cx="205475" cy="197625"/>
            </a:xfrm>
            <a:custGeom>
              <a:rect b="b" l="l" r="r" t="t"/>
              <a:pathLst>
                <a:path extrusionOk="0" h="7905" w="8219">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19" name="Google Shape;1419;p47"/>
            <p:cNvSpPr/>
            <p:nvPr/>
          </p:nvSpPr>
          <p:spPr>
            <a:xfrm>
              <a:off x="5049725" y="1435075"/>
              <a:ext cx="481825" cy="481825"/>
            </a:xfrm>
            <a:custGeom>
              <a:rect b="b" l="l" r="r" t="t"/>
              <a:pathLst>
                <a:path extrusionOk="0" h="19273" w="19273">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20" name="Google Shape;1420;p47"/>
            <p:cNvSpPr/>
            <p:nvPr/>
          </p:nvSpPr>
          <p:spPr>
            <a:xfrm>
              <a:off x="5245825" y="1435050"/>
              <a:ext cx="290450" cy="282350"/>
            </a:xfrm>
            <a:custGeom>
              <a:rect b="b" l="l" r="r" t="t"/>
              <a:pathLst>
                <a:path extrusionOk="0" h="11294" w="11618">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421" name="Google Shape;1421;p47"/>
          <p:cNvGrpSpPr/>
          <p:nvPr/>
        </p:nvGrpSpPr>
        <p:grpSpPr>
          <a:xfrm>
            <a:off x="4173790" y="3125895"/>
            <a:ext cx="339359" cy="339253"/>
            <a:chOff x="5642475" y="1435075"/>
            <a:chExt cx="481975" cy="481825"/>
          </a:xfrm>
        </p:grpSpPr>
        <p:sp>
          <p:nvSpPr>
            <p:cNvPr id="1422" name="Google Shape;1422;p47"/>
            <p:cNvSpPr/>
            <p:nvPr/>
          </p:nvSpPr>
          <p:spPr>
            <a:xfrm>
              <a:off x="5642475" y="1435075"/>
              <a:ext cx="481975" cy="340675"/>
            </a:xfrm>
            <a:custGeom>
              <a:rect b="b" l="l" r="r" t="t"/>
              <a:pathLst>
                <a:path extrusionOk="0" h="13627" w="19279">
                  <a:moveTo>
                    <a:pt x="2262" y="2259"/>
                  </a:moveTo>
                  <a:cubicBezTo>
                    <a:pt x="2883" y="2259"/>
                    <a:pt x="3428" y="2765"/>
                    <a:pt x="3428" y="3389"/>
                  </a:cubicBezTo>
                  <a:lnTo>
                    <a:pt x="3428" y="7342"/>
                  </a:lnTo>
                  <a:cubicBezTo>
                    <a:pt x="3428" y="7366"/>
                    <a:pt x="3434" y="7394"/>
                    <a:pt x="3434" y="7418"/>
                  </a:cubicBezTo>
                  <a:lnTo>
                    <a:pt x="1636" y="6246"/>
                  </a:lnTo>
                  <a:cubicBezTo>
                    <a:pt x="1320" y="6035"/>
                    <a:pt x="1130" y="5683"/>
                    <a:pt x="1133" y="5304"/>
                  </a:cubicBezTo>
                  <a:lnTo>
                    <a:pt x="1133" y="3389"/>
                  </a:lnTo>
                  <a:cubicBezTo>
                    <a:pt x="1133" y="2765"/>
                    <a:pt x="1636" y="2259"/>
                    <a:pt x="2262" y="2259"/>
                  </a:cubicBezTo>
                  <a:close/>
                  <a:moveTo>
                    <a:pt x="17017" y="2259"/>
                  </a:moveTo>
                  <a:cubicBezTo>
                    <a:pt x="17641" y="2259"/>
                    <a:pt x="18147" y="2765"/>
                    <a:pt x="18147" y="3389"/>
                  </a:cubicBezTo>
                  <a:lnTo>
                    <a:pt x="18147" y="5307"/>
                  </a:lnTo>
                  <a:cubicBezTo>
                    <a:pt x="18147" y="5683"/>
                    <a:pt x="17957" y="6035"/>
                    <a:pt x="17644" y="6246"/>
                  </a:cubicBezTo>
                  <a:lnTo>
                    <a:pt x="15843" y="7421"/>
                  </a:lnTo>
                  <a:cubicBezTo>
                    <a:pt x="15843" y="7394"/>
                    <a:pt x="15849" y="7369"/>
                    <a:pt x="15849" y="7342"/>
                  </a:cubicBezTo>
                  <a:lnTo>
                    <a:pt x="15849" y="3389"/>
                  </a:lnTo>
                  <a:cubicBezTo>
                    <a:pt x="15849" y="2765"/>
                    <a:pt x="16394" y="2259"/>
                    <a:pt x="17017" y="2259"/>
                  </a:cubicBezTo>
                  <a:close/>
                  <a:moveTo>
                    <a:pt x="9638" y="2284"/>
                  </a:moveTo>
                  <a:cubicBezTo>
                    <a:pt x="9845" y="2284"/>
                    <a:pt x="10051" y="2381"/>
                    <a:pt x="10146" y="2576"/>
                  </a:cubicBezTo>
                  <a:lnTo>
                    <a:pt x="10883" y="4069"/>
                  </a:lnTo>
                  <a:lnTo>
                    <a:pt x="12534" y="4310"/>
                  </a:lnTo>
                  <a:cubicBezTo>
                    <a:pt x="12994" y="4376"/>
                    <a:pt x="13181" y="4945"/>
                    <a:pt x="12847" y="5274"/>
                  </a:cubicBezTo>
                  <a:lnTo>
                    <a:pt x="11651" y="6439"/>
                  </a:lnTo>
                  <a:lnTo>
                    <a:pt x="11934" y="8080"/>
                  </a:lnTo>
                  <a:cubicBezTo>
                    <a:pt x="11996" y="8445"/>
                    <a:pt x="11705" y="8742"/>
                    <a:pt x="11376" y="8742"/>
                  </a:cubicBezTo>
                  <a:cubicBezTo>
                    <a:pt x="11290" y="8742"/>
                    <a:pt x="11201" y="8721"/>
                    <a:pt x="11115" y="8676"/>
                  </a:cubicBezTo>
                  <a:lnTo>
                    <a:pt x="9637" y="7899"/>
                  </a:lnTo>
                  <a:lnTo>
                    <a:pt x="8161" y="8676"/>
                  </a:lnTo>
                  <a:cubicBezTo>
                    <a:pt x="8076" y="8721"/>
                    <a:pt x="7987" y="8742"/>
                    <a:pt x="7900" y="8742"/>
                  </a:cubicBezTo>
                  <a:cubicBezTo>
                    <a:pt x="7571" y="8742"/>
                    <a:pt x="7280" y="8445"/>
                    <a:pt x="7342" y="8080"/>
                  </a:cubicBezTo>
                  <a:lnTo>
                    <a:pt x="7625" y="6439"/>
                  </a:lnTo>
                  <a:lnTo>
                    <a:pt x="6430" y="5271"/>
                  </a:lnTo>
                  <a:cubicBezTo>
                    <a:pt x="6279" y="5120"/>
                    <a:pt x="6222" y="4897"/>
                    <a:pt x="6288" y="4692"/>
                  </a:cubicBezTo>
                  <a:cubicBezTo>
                    <a:pt x="6355" y="4488"/>
                    <a:pt x="6532" y="4340"/>
                    <a:pt x="6743" y="4310"/>
                  </a:cubicBezTo>
                  <a:lnTo>
                    <a:pt x="8393" y="4069"/>
                  </a:lnTo>
                  <a:lnTo>
                    <a:pt x="9131" y="2576"/>
                  </a:lnTo>
                  <a:cubicBezTo>
                    <a:pt x="9226" y="2381"/>
                    <a:pt x="9432" y="2284"/>
                    <a:pt x="9638" y="2284"/>
                  </a:cubicBezTo>
                  <a:close/>
                  <a:moveTo>
                    <a:pt x="3994" y="1"/>
                  </a:moveTo>
                  <a:cubicBezTo>
                    <a:pt x="3681" y="1"/>
                    <a:pt x="3428" y="254"/>
                    <a:pt x="3428" y="567"/>
                  </a:cubicBezTo>
                  <a:lnTo>
                    <a:pt x="3428" y="1443"/>
                  </a:lnTo>
                  <a:cubicBezTo>
                    <a:pt x="3072" y="1242"/>
                    <a:pt x="2669" y="1133"/>
                    <a:pt x="2262" y="1130"/>
                  </a:cubicBezTo>
                  <a:cubicBezTo>
                    <a:pt x="1013" y="1130"/>
                    <a:pt x="4" y="2142"/>
                    <a:pt x="4" y="3389"/>
                  </a:cubicBezTo>
                  <a:lnTo>
                    <a:pt x="4" y="5307"/>
                  </a:lnTo>
                  <a:cubicBezTo>
                    <a:pt x="1" y="6060"/>
                    <a:pt x="380" y="6767"/>
                    <a:pt x="1010" y="7186"/>
                  </a:cubicBezTo>
                  <a:lnTo>
                    <a:pt x="3681" y="8941"/>
                  </a:lnTo>
                  <a:cubicBezTo>
                    <a:pt x="3690" y="8947"/>
                    <a:pt x="3702" y="8944"/>
                    <a:pt x="3714" y="8950"/>
                  </a:cubicBezTo>
                  <a:cubicBezTo>
                    <a:pt x="4129" y="10107"/>
                    <a:pt x="5006" y="11037"/>
                    <a:pt x="6297" y="11642"/>
                  </a:cubicBezTo>
                  <a:cubicBezTo>
                    <a:pt x="7137" y="12034"/>
                    <a:pt x="7692" y="12817"/>
                    <a:pt x="7866" y="13627"/>
                  </a:cubicBezTo>
                  <a:lnTo>
                    <a:pt x="11386" y="13627"/>
                  </a:lnTo>
                  <a:cubicBezTo>
                    <a:pt x="11504" y="12844"/>
                    <a:pt x="11949" y="12067"/>
                    <a:pt x="12648" y="11676"/>
                  </a:cubicBezTo>
                  <a:cubicBezTo>
                    <a:pt x="14003" y="10908"/>
                    <a:pt x="15027" y="10101"/>
                    <a:pt x="15521" y="8965"/>
                  </a:cubicBezTo>
                  <a:cubicBezTo>
                    <a:pt x="15545" y="8953"/>
                    <a:pt x="15575" y="8956"/>
                    <a:pt x="15599" y="8941"/>
                  </a:cubicBezTo>
                  <a:lnTo>
                    <a:pt x="18273" y="7186"/>
                  </a:lnTo>
                  <a:cubicBezTo>
                    <a:pt x="18899" y="6767"/>
                    <a:pt x="19279" y="6063"/>
                    <a:pt x="19279" y="5307"/>
                  </a:cubicBezTo>
                  <a:lnTo>
                    <a:pt x="19279" y="3389"/>
                  </a:lnTo>
                  <a:cubicBezTo>
                    <a:pt x="19276" y="2142"/>
                    <a:pt x="18267" y="1130"/>
                    <a:pt x="17020" y="1130"/>
                  </a:cubicBezTo>
                  <a:cubicBezTo>
                    <a:pt x="16611" y="1133"/>
                    <a:pt x="16207" y="1242"/>
                    <a:pt x="15852" y="1443"/>
                  </a:cubicBezTo>
                  <a:lnTo>
                    <a:pt x="15852" y="567"/>
                  </a:lnTo>
                  <a:cubicBezTo>
                    <a:pt x="15852" y="254"/>
                    <a:pt x="15599" y="1"/>
                    <a:pt x="1528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23" name="Google Shape;1423;p47"/>
            <p:cNvSpPr/>
            <p:nvPr/>
          </p:nvSpPr>
          <p:spPr>
            <a:xfrm>
              <a:off x="5756375" y="1803975"/>
              <a:ext cx="254100" cy="112925"/>
            </a:xfrm>
            <a:custGeom>
              <a:rect b="b" l="l" r="r" t="t"/>
              <a:pathLst>
                <a:path extrusionOk="0" h="4517" w="10164">
                  <a:moveTo>
                    <a:pt x="2259" y="0"/>
                  </a:moveTo>
                  <a:cubicBezTo>
                    <a:pt x="1636" y="0"/>
                    <a:pt x="1130" y="506"/>
                    <a:pt x="1130" y="1129"/>
                  </a:cubicBezTo>
                  <a:lnTo>
                    <a:pt x="1130" y="1695"/>
                  </a:lnTo>
                  <a:lnTo>
                    <a:pt x="2825" y="1695"/>
                  </a:lnTo>
                  <a:cubicBezTo>
                    <a:pt x="3136" y="1695"/>
                    <a:pt x="3389" y="1945"/>
                    <a:pt x="3389" y="2258"/>
                  </a:cubicBezTo>
                  <a:cubicBezTo>
                    <a:pt x="3389" y="2572"/>
                    <a:pt x="3136" y="2825"/>
                    <a:pt x="2825" y="2825"/>
                  </a:cubicBezTo>
                  <a:lnTo>
                    <a:pt x="567" y="2825"/>
                  </a:lnTo>
                  <a:cubicBezTo>
                    <a:pt x="254" y="2825"/>
                    <a:pt x="1" y="3075"/>
                    <a:pt x="1" y="3388"/>
                  </a:cubicBezTo>
                  <a:lnTo>
                    <a:pt x="1" y="3954"/>
                  </a:lnTo>
                  <a:cubicBezTo>
                    <a:pt x="1" y="4264"/>
                    <a:pt x="254" y="4517"/>
                    <a:pt x="567" y="4517"/>
                  </a:cubicBezTo>
                  <a:lnTo>
                    <a:pt x="9601" y="4517"/>
                  </a:lnTo>
                  <a:cubicBezTo>
                    <a:pt x="9911" y="4517"/>
                    <a:pt x="10164" y="4264"/>
                    <a:pt x="10164" y="3954"/>
                  </a:cubicBezTo>
                  <a:lnTo>
                    <a:pt x="10164" y="3388"/>
                  </a:lnTo>
                  <a:cubicBezTo>
                    <a:pt x="10164" y="3075"/>
                    <a:pt x="9911" y="2825"/>
                    <a:pt x="9601" y="2825"/>
                  </a:cubicBezTo>
                  <a:lnTo>
                    <a:pt x="7342" y="2825"/>
                  </a:lnTo>
                  <a:cubicBezTo>
                    <a:pt x="7029" y="2825"/>
                    <a:pt x="6776" y="2572"/>
                    <a:pt x="6776" y="2258"/>
                  </a:cubicBezTo>
                  <a:cubicBezTo>
                    <a:pt x="6776" y="1945"/>
                    <a:pt x="7029" y="1695"/>
                    <a:pt x="7342" y="1695"/>
                  </a:cubicBezTo>
                  <a:lnTo>
                    <a:pt x="9035" y="1695"/>
                  </a:lnTo>
                  <a:lnTo>
                    <a:pt x="9035" y="1129"/>
                  </a:lnTo>
                  <a:cubicBezTo>
                    <a:pt x="9035" y="506"/>
                    <a:pt x="8529" y="0"/>
                    <a:pt x="790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24" name="Google Shape;1424;p47"/>
            <p:cNvSpPr/>
            <p:nvPr/>
          </p:nvSpPr>
          <p:spPr>
            <a:xfrm>
              <a:off x="5843400" y="1537550"/>
              <a:ext cx="79975" cy="76125"/>
            </a:xfrm>
            <a:custGeom>
              <a:rect b="b" l="l" r="r" t="t"/>
              <a:pathLst>
                <a:path extrusionOk="0" h="3045" w="3199">
                  <a:moveTo>
                    <a:pt x="1603" y="0"/>
                  </a:moveTo>
                  <a:lnTo>
                    <a:pt x="1238" y="738"/>
                  </a:lnTo>
                  <a:cubicBezTo>
                    <a:pt x="1157" y="904"/>
                    <a:pt x="998" y="1018"/>
                    <a:pt x="814" y="1045"/>
                  </a:cubicBezTo>
                  <a:lnTo>
                    <a:pt x="1" y="1163"/>
                  </a:lnTo>
                  <a:lnTo>
                    <a:pt x="588" y="1735"/>
                  </a:lnTo>
                  <a:cubicBezTo>
                    <a:pt x="721" y="1864"/>
                    <a:pt x="784" y="2051"/>
                    <a:pt x="751" y="2235"/>
                  </a:cubicBezTo>
                  <a:lnTo>
                    <a:pt x="612" y="3045"/>
                  </a:lnTo>
                  <a:lnTo>
                    <a:pt x="1338" y="2662"/>
                  </a:lnTo>
                  <a:cubicBezTo>
                    <a:pt x="1421" y="2619"/>
                    <a:pt x="1511" y="2597"/>
                    <a:pt x="1601" y="2597"/>
                  </a:cubicBezTo>
                  <a:cubicBezTo>
                    <a:pt x="1691" y="2597"/>
                    <a:pt x="1781" y="2619"/>
                    <a:pt x="1862" y="2662"/>
                  </a:cubicBezTo>
                  <a:lnTo>
                    <a:pt x="2588" y="3045"/>
                  </a:lnTo>
                  <a:lnTo>
                    <a:pt x="2452" y="2235"/>
                  </a:lnTo>
                  <a:cubicBezTo>
                    <a:pt x="2419" y="2051"/>
                    <a:pt x="2479" y="1864"/>
                    <a:pt x="2612" y="1735"/>
                  </a:cubicBezTo>
                  <a:lnTo>
                    <a:pt x="3199" y="1163"/>
                  </a:lnTo>
                  <a:lnTo>
                    <a:pt x="2389" y="1045"/>
                  </a:lnTo>
                  <a:cubicBezTo>
                    <a:pt x="2205" y="1018"/>
                    <a:pt x="2045" y="904"/>
                    <a:pt x="1964" y="735"/>
                  </a:cubicBezTo>
                  <a:lnTo>
                    <a:pt x="1603"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425" name="Google Shape;1425;p47"/>
          <p:cNvGrpSpPr/>
          <p:nvPr/>
        </p:nvGrpSpPr>
        <p:grpSpPr>
          <a:xfrm>
            <a:off x="4588276" y="3125886"/>
            <a:ext cx="343759" cy="339271"/>
            <a:chOff x="6232000" y="1435050"/>
            <a:chExt cx="488225" cy="481850"/>
          </a:xfrm>
        </p:grpSpPr>
        <p:sp>
          <p:nvSpPr>
            <p:cNvPr id="1426" name="Google Shape;1426;p47"/>
            <p:cNvSpPr/>
            <p:nvPr/>
          </p:nvSpPr>
          <p:spPr>
            <a:xfrm>
              <a:off x="6578000" y="1463375"/>
              <a:ext cx="83150" cy="78250"/>
            </a:xfrm>
            <a:custGeom>
              <a:rect b="b" l="l" r="r" t="t"/>
              <a:pathLst>
                <a:path extrusionOk="0" h="3130" w="3326">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27" name="Google Shape;1427;p47"/>
            <p:cNvSpPr/>
            <p:nvPr/>
          </p:nvSpPr>
          <p:spPr>
            <a:xfrm>
              <a:off x="6421725" y="1773850"/>
              <a:ext cx="112950" cy="143050"/>
            </a:xfrm>
            <a:custGeom>
              <a:rect b="b" l="l" r="r" t="t"/>
              <a:pathLst>
                <a:path extrusionOk="0" h="5722" w="4518">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28" name="Google Shape;1428;p47"/>
            <p:cNvSpPr/>
            <p:nvPr/>
          </p:nvSpPr>
          <p:spPr>
            <a:xfrm>
              <a:off x="6448975" y="1632700"/>
              <a:ext cx="56475" cy="56475"/>
            </a:xfrm>
            <a:custGeom>
              <a:rect b="b" l="l" r="r" t="t"/>
              <a:pathLst>
                <a:path extrusionOk="0" h="2259" w="2259">
                  <a:moveTo>
                    <a:pt x="0" y="0"/>
                  </a:moveTo>
                  <a:lnTo>
                    <a:pt x="0" y="2259"/>
                  </a:lnTo>
                  <a:lnTo>
                    <a:pt x="2259" y="2259"/>
                  </a:lnTo>
                  <a:lnTo>
                    <a:pt x="2259"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29" name="Google Shape;1429;p47"/>
            <p:cNvSpPr/>
            <p:nvPr/>
          </p:nvSpPr>
          <p:spPr>
            <a:xfrm>
              <a:off x="6232000" y="1435050"/>
              <a:ext cx="488225" cy="237825"/>
            </a:xfrm>
            <a:custGeom>
              <a:rect b="b" l="l" r="r" t="t"/>
              <a:pathLst>
                <a:path extrusionOk="0" h="9513" w="19529">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30" name="Google Shape;1430;p47"/>
            <p:cNvSpPr/>
            <p:nvPr/>
          </p:nvSpPr>
          <p:spPr>
            <a:xfrm>
              <a:off x="6291025" y="1537700"/>
              <a:ext cx="369800" cy="379200"/>
            </a:xfrm>
            <a:custGeom>
              <a:rect b="b" l="l" r="r" t="t"/>
              <a:pathLst>
                <a:path extrusionOk="0" h="15168" w="14792">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431" name="Google Shape;1431;p47"/>
          <p:cNvGrpSpPr/>
          <p:nvPr/>
        </p:nvGrpSpPr>
        <p:grpSpPr>
          <a:xfrm>
            <a:off x="849012" y="3539545"/>
            <a:ext cx="299929" cy="337792"/>
            <a:chOff x="924450" y="2028975"/>
            <a:chExt cx="425975" cy="479750"/>
          </a:xfrm>
        </p:grpSpPr>
        <p:sp>
          <p:nvSpPr>
            <p:cNvPr id="1432" name="Google Shape;1432;p47"/>
            <p:cNvSpPr/>
            <p:nvPr/>
          </p:nvSpPr>
          <p:spPr>
            <a:xfrm>
              <a:off x="1035500" y="2028975"/>
              <a:ext cx="314925" cy="153075"/>
            </a:xfrm>
            <a:custGeom>
              <a:rect b="b" l="l" r="r" t="t"/>
              <a:pathLst>
                <a:path extrusionOk="0" h="6123" w="12597">
                  <a:moveTo>
                    <a:pt x="12036" y="0"/>
                  </a:moveTo>
                  <a:cubicBezTo>
                    <a:pt x="11993" y="0"/>
                    <a:pt x="11948" y="5"/>
                    <a:pt x="11904" y="16"/>
                  </a:cubicBezTo>
                  <a:lnTo>
                    <a:pt x="437" y="2696"/>
                  </a:lnTo>
                  <a:cubicBezTo>
                    <a:pt x="181" y="2753"/>
                    <a:pt x="0" y="2982"/>
                    <a:pt x="0" y="3244"/>
                  </a:cubicBezTo>
                  <a:lnTo>
                    <a:pt x="0" y="6123"/>
                  </a:lnTo>
                  <a:lnTo>
                    <a:pt x="12596" y="3181"/>
                  </a:lnTo>
                  <a:lnTo>
                    <a:pt x="12596" y="564"/>
                  </a:lnTo>
                  <a:cubicBezTo>
                    <a:pt x="12596" y="245"/>
                    <a:pt x="12338" y="0"/>
                    <a:pt x="1203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33" name="Google Shape;1433;p47"/>
            <p:cNvSpPr/>
            <p:nvPr/>
          </p:nvSpPr>
          <p:spPr>
            <a:xfrm>
              <a:off x="1212475" y="2137450"/>
              <a:ext cx="137950" cy="304275"/>
            </a:xfrm>
            <a:custGeom>
              <a:rect b="b" l="l" r="r" t="t"/>
              <a:pathLst>
                <a:path extrusionOk="0" h="12171" w="5518">
                  <a:moveTo>
                    <a:pt x="5517" y="1"/>
                  </a:moveTo>
                  <a:lnTo>
                    <a:pt x="4388" y="266"/>
                  </a:lnTo>
                  <a:lnTo>
                    <a:pt x="4388" y="7345"/>
                  </a:lnTo>
                  <a:cubicBezTo>
                    <a:pt x="3943" y="7029"/>
                    <a:pt x="3410" y="6861"/>
                    <a:pt x="2865" y="6861"/>
                  </a:cubicBezTo>
                  <a:cubicBezTo>
                    <a:pt x="1790" y="6861"/>
                    <a:pt x="823" y="7508"/>
                    <a:pt x="410" y="8499"/>
                  </a:cubicBezTo>
                  <a:cubicBezTo>
                    <a:pt x="1" y="9492"/>
                    <a:pt x="227" y="10634"/>
                    <a:pt x="986" y="11392"/>
                  </a:cubicBezTo>
                  <a:cubicBezTo>
                    <a:pt x="1495" y="11900"/>
                    <a:pt x="2174" y="12170"/>
                    <a:pt x="2865" y="12170"/>
                  </a:cubicBezTo>
                  <a:cubicBezTo>
                    <a:pt x="3207" y="12170"/>
                    <a:pt x="3551" y="12104"/>
                    <a:pt x="3879" y="11968"/>
                  </a:cubicBezTo>
                  <a:cubicBezTo>
                    <a:pt x="4873" y="11558"/>
                    <a:pt x="5517" y="10588"/>
                    <a:pt x="5517" y="9516"/>
                  </a:cubicBezTo>
                  <a:lnTo>
                    <a:pt x="5517"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34" name="Google Shape;1434;p47"/>
            <p:cNvSpPr/>
            <p:nvPr/>
          </p:nvSpPr>
          <p:spPr>
            <a:xfrm>
              <a:off x="924450" y="2204450"/>
              <a:ext cx="139300" cy="304275"/>
            </a:xfrm>
            <a:custGeom>
              <a:rect b="b" l="l" r="r" t="t"/>
              <a:pathLst>
                <a:path extrusionOk="0" h="12171" w="5572">
                  <a:moveTo>
                    <a:pt x="5572" y="1"/>
                  </a:moveTo>
                  <a:lnTo>
                    <a:pt x="4442" y="263"/>
                  </a:lnTo>
                  <a:lnTo>
                    <a:pt x="4442" y="7345"/>
                  </a:lnTo>
                  <a:cubicBezTo>
                    <a:pt x="3982" y="7023"/>
                    <a:pt x="3449" y="6864"/>
                    <a:pt x="2917" y="6864"/>
                  </a:cubicBezTo>
                  <a:cubicBezTo>
                    <a:pt x="2291" y="6864"/>
                    <a:pt x="1668" y="7085"/>
                    <a:pt x="1169" y="7520"/>
                  </a:cubicBezTo>
                  <a:cubicBezTo>
                    <a:pt x="251" y="8327"/>
                    <a:pt x="1" y="9655"/>
                    <a:pt x="564" y="10742"/>
                  </a:cubicBezTo>
                  <a:cubicBezTo>
                    <a:pt x="1030" y="11634"/>
                    <a:pt x="1946" y="12171"/>
                    <a:pt x="2916" y="12171"/>
                  </a:cubicBezTo>
                  <a:cubicBezTo>
                    <a:pt x="3126" y="12171"/>
                    <a:pt x="3338" y="12146"/>
                    <a:pt x="3548" y="12094"/>
                  </a:cubicBezTo>
                  <a:cubicBezTo>
                    <a:pt x="4738" y="11802"/>
                    <a:pt x="5572" y="10739"/>
                    <a:pt x="5572" y="9516"/>
                  </a:cubicBezTo>
                  <a:lnTo>
                    <a:pt x="5572"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435" name="Google Shape;1435;p47"/>
          <p:cNvGrpSpPr/>
          <p:nvPr/>
        </p:nvGrpSpPr>
        <p:grpSpPr>
          <a:xfrm>
            <a:off x="1661509" y="3559347"/>
            <a:ext cx="339306" cy="298186"/>
            <a:chOff x="2085450" y="2057100"/>
            <a:chExt cx="481900" cy="423500"/>
          </a:xfrm>
        </p:grpSpPr>
        <p:sp>
          <p:nvSpPr>
            <p:cNvPr id="1436" name="Google Shape;1436;p47"/>
            <p:cNvSpPr/>
            <p:nvPr/>
          </p:nvSpPr>
          <p:spPr>
            <a:xfrm>
              <a:off x="2085450" y="2061650"/>
              <a:ext cx="141250" cy="418950"/>
            </a:xfrm>
            <a:custGeom>
              <a:rect b="b" l="l" r="r" t="t"/>
              <a:pathLst>
                <a:path extrusionOk="0" h="16758" w="565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37" name="Google Shape;1437;p47"/>
            <p:cNvSpPr/>
            <p:nvPr/>
          </p:nvSpPr>
          <p:spPr>
            <a:xfrm>
              <a:off x="2254900" y="2061050"/>
              <a:ext cx="143050" cy="415650"/>
            </a:xfrm>
            <a:custGeom>
              <a:rect b="b" l="l" r="r" t="t"/>
              <a:pathLst>
                <a:path extrusionOk="0" h="16626" w="5722">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38" name="Google Shape;1438;p47"/>
            <p:cNvSpPr/>
            <p:nvPr/>
          </p:nvSpPr>
          <p:spPr>
            <a:xfrm>
              <a:off x="2426175" y="2057100"/>
              <a:ext cx="141175" cy="418925"/>
            </a:xfrm>
            <a:custGeom>
              <a:rect b="b" l="l" r="r" t="t"/>
              <a:pathLst>
                <a:path extrusionOk="0" h="16757" w="5647">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439" name="Google Shape;1439;p47"/>
          <p:cNvGrpSpPr/>
          <p:nvPr/>
        </p:nvGrpSpPr>
        <p:grpSpPr>
          <a:xfrm>
            <a:off x="2089442" y="3582592"/>
            <a:ext cx="339306" cy="251698"/>
            <a:chOff x="2678275" y="2090100"/>
            <a:chExt cx="481900" cy="357475"/>
          </a:xfrm>
        </p:grpSpPr>
        <p:sp>
          <p:nvSpPr>
            <p:cNvPr id="1440" name="Google Shape;1440;p47"/>
            <p:cNvSpPr/>
            <p:nvPr/>
          </p:nvSpPr>
          <p:spPr>
            <a:xfrm>
              <a:off x="2899450" y="2249100"/>
              <a:ext cx="39550" cy="39550"/>
            </a:xfrm>
            <a:custGeom>
              <a:rect b="b" l="l" r="r" t="t"/>
              <a:pathLst>
                <a:path extrusionOk="0" h="1582" w="1582">
                  <a:moveTo>
                    <a:pt x="793" y="1"/>
                  </a:moveTo>
                  <a:cubicBezTo>
                    <a:pt x="356" y="1"/>
                    <a:pt x="1" y="353"/>
                    <a:pt x="1" y="790"/>
                  </a:cubicBezTo>
                  <a:cubicBezTo>
                    <a:pt x="1" y="1226"/>
                    <a:pt x="356" y="1581"/>
                    <a:pt x="793" y="1581"/>
                  </a:cubicBezTo>
                  <a:cubicBezTo>
                    <a:pt x="1227" y="1581"/>
                    <a:pt x="1582" y="1226"/>
                    <a:pt x="1582" y="790"/>
                  </a:cubicBezTo>
                  <a:cubicBezTo>
                    <a:pt x="1582" y="353"/>
                    <a:pt x="1227" y="1"/>
                    <a:pt x="79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41" name="Google Shape;1441;p47"/>
            <p:cNvSpPr/>
            <p:nvPr/>
          </p:nvSpPr>
          <p:spPr>
            <a:xfrm>
              <a:off x="3092400" y="2249100"/>
              <a:ext cx="39550" cy="39550"/>
            </a:xfrm>
            <a:custGeom>
              <a:rect b="b" l="l" r="r" t="t"/>
              <a:pathLst>
                <a:path extrusionOk="0" h="1582" w="1582">
                  <a:moveTo>
                    <a:pt x="790" y="1"/>
                  </a:moveTo>
                  <a:cubicBezTo>
                    <a:pt x="353" y="1"/>
                    <a:pt x="1" y="353"/>
                    <a:pt x="1" y="790"/>
                  </a:cubicBezTo>
                  <a:cubicBezTo>
                    <a:pt x="1" y="1226"/>
                    <a:pt x="353" y="1581"/>
                    <a:pt x="790" y="1581"/>
                  </a:cubicBezTo>
                  <a:cubicBezTo>
                    <a:pt x="1226" y="1581"/>
                    <a:pt x="1582" y="1226"/>
                    <a:pt x="1582" y="790"/>
                  </a:cubicBezTo>
                  <a:cubicBezTo>
                    <a:pt x="1582" y="353"/>
                    <a:pt x="1226" y="1"/>
                    <a:pt x="79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42" name="Google Shape;1442;p47"/>
            <p:cNvSpPr/>
            <p:nvPr/>
          </p:nvSpPr>
          <p:spPr>
            <a:xfrm>
              <a:off x="2678350" y="2389425"/>
              <a:ext cx="481825" cy="58150"/>
            </a:xfrm>
            <a:custGeom>
              <a:rect b="b" l="l" r="r" t="t"/>
              <a:pathLst>
                <a:path extrusionOk="0" h="2326" w="19273">
                  <a:moveTo>
                    <a:pt x="1" y="1"/>
                  </a:moveTo>
                  <a:lnTo>
                    <a:pt x="1" y="1759"/>
                  </a:lnTo>
                  <a:cubicBezTo>
                    <a:pt x="1" y="2072"/>
                    <a:pt x="251" y="2325"/>
                    <a:pt x="564" y="2325"/>
                  </a:cubicBezTo>
                  <a:lnTo>
                    <a:pt x="18707" y="2325"/>
                  </a:lnTo>
                  <a:cubicBezTo>
                    <a:pt x="19020" y="2325"/>
                    <a:pt x="19273" y="2072"/>
                    <a:pt x="19273" y="1759"/>
                  </a:cubicBezTo>
                  <a:lnTo>
                    <a:pt x="19273"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43" name="Google Shape;1443;p47"/>
            <p:cNvSpPr/>
            <p:nvPr/>
          </p:nvSpPr>
          <p:spPr>
            <a:xfrm>
              <a:off x="2706600" y="2249100"/>
              <a:ext cx="39550" cy="39550"/>
            </a:xfrm>
            <a:custGeom>
              <a:rect b="b" l="l" r="r" t="t"/>
              <a:pathLst>
                <a:path extrusionOk="0" h="1582" w="1582">
                  <a:moveTo>
                    <a:pt x="789" y="1"/>
                  </a:moveTo>
                  <a:cubicBezTo>
                    <a:pt x="352" y="1"/>
                    <a:pt x="0" y="353"/>
                    <a:pt x="0" y="790"/>
                  </a:cubicBezTo>
                  <a:cubicBezTo>
                    <a:pt x="0" y="1226"/>
                    <a:pt x="352" y="1581"/>
                    <a:pt x="789" y="1581"/>
                  </a:cubicBezTo>
                  <a:cubicBezTo>
                    <a:pt x="1226" y="1581"/>
                    <a:pt x="1581" y="1226"/>
                    <a:pt x="1581" y="790"/>
                  </a:cubicBezTo>
                  <a:cubicBezTo>
                    <a:pt x="1581" y="353"/>
                    <a:pt x="1226" y="1"/>
                    <a:pt x="78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44" name="Google Shape;1444;p47"/>
            <p:cNvSpPr/>
            <p:nvPr/>
          </p:nvSpPr>
          <p:spPr>
            <a:xfrm>
              <a:off x="2678275" y="2090100"/>
              <a:ext cx="481900" cy="271125"/>
            </a:xfrm>
            <a:custGeom>
              <a:rect b="b" l="l" r="r" t="t"/>
              <a:pathLst>
                <a:path extrusionOk="0" h="10845" w="19276">
                  <a:moveTo>
                    <a:pt x="9638" y="5229"/>
                  </a:moveTo>
                  <a:cubicBezTo>
                    <a:pt x="9885" y="5229"/>
                    <a:pt x="10134" y="5277"/>
                    <a:pt x="10372" y="5376"/>
                  </a:cubicBezTo>
                  <a:cubicBezTo>
                    <a:pt x="11091" y="5674"/>
                    <a:pt x="11558" y="6373"/>
                    <a:pt x="11558" y="7150"/>
                  </a:cubicBezTo>
                  <a:cubicBezTo>
                    <a:pt x="11558" y="8209"/>
                    <a:pt x="10697" y="9068"/>
                    <a:pt x="9640" y="9071"/>
                  </a:cubicBezTo>
                  <a:cubicBezTo>
                    <a:pt x="8863" y="9071"/>
                    <a:pt x="8161" y="8601"/>
                    <a:pt x="7866" y="7884"/>
                  </a:cubicBezTo>
                  <a:cubicBezTo>
                    <a:pt x="7568" y="7168"/>
                    <a:pt x="7731" y="6343"/>
                    <a:pt x="8282" y="5791"/>
                  </a:cubicBezTo>
                  <a:cubicBezTo>
                    <a:pt x="8648" y="5425"/>
                    <a:pt x="9139" y="5229"/>
                    <a:pt x="9638" y="5229"/>
                  </a:cubicBezTo>
                  <a:close/>
                  <a:moveTo>
                    <a:pt x="571" y="1"/>
                  </a:moveTo>
                  <a:cubicBezTo>
                    <a:pt x="281" y="1"/>
                    <a:pt x="3" y="226"/>
                    <a:pt x="1" y="567"/>
                  </a:cubicBezTo>
                  <a:lnTo>
                    <a:pt x="1" y="7150"/>
                  </a:lnTo>
                  <a:cubicBezTo>
                    <a:pt x="1" y="6373"/>
                    <a:pt x="471" y="5674"/>
                    <a:pt x="1187" y="5376"/>
                  </a:cubicBezTo>
                  <a:cubicBezTo>
                    <a:pt x="1425" y="5277"/>
                    <a:pt x="1674" y="5229"/>
                    <a:pt x="1921" y="5229"/>
                  </a:cubicBezTo>
                  <a:cubicBezTo>
                    <a:pt x="2420" y="5229"/>
                    <a:pt x="2912" y="5425"/>
                    <a:pt x="3280" y="5791"/>
                  </a:cubicBezTo>
                  <a:cubicBezTo>
                    <a:pt x="3828" y="6343"/>
                    <a:pt x="3994" y="7168"/>
                    <a:pt x="3696" y="7884"/>
                  </a:cubicBezTo>
                  <a:cubicBezTo>
                    <a:pt x="3398" y="8601"/>
                    <a:pt x="2699" y="9071"/>
                    <a:pt x="1922" y="9071"/>
                  </a:cubicBezTo>
                  <a:cubicBezTo>
                    <a:pt x="862" y="9068"/>
                    <a:pt x="4" y="8209"/>
                    <a:pt x="1" y="7150"/>
                  </a:cubicBezTo>
                  <a:lnTo>
                    <a:pt x="1" y="10844"/>
                  </a:lnTo>
                  <a:lnTo>
                    <a:pt x="19276" y="10844"/>
                  </a:lnTo>
                  <a:lnTo>
                    <a:pt x="19276" y="7150"/>
                  </a:lnTo>
                  <a:cubicBezTo>
                    <a:pt x="19276" y="7926"/>
                    <a:pt x="18806" y="8625"/>
                    <a:pt x="18089" y="8923"/>
                  </a:cubicBezTo>
                  <a:cubicBezTo>
                    <a:pt x="17852" y="9022"/>
                    <a:pt x="17603" y="9070"/>
                    <a:pt x="17356" y="9070"/>
                  </a:cubicBezTo>
                  <a:cubicBezTo>
                    <a:pt x="16857" y="9070"/>
                    <a:pt x="16365" y="8874"/>
                    <a:pt x="15997" y="8508"/>
                  </a:cubicBezTo>
                  <a:cubicBezTo>
                    <a:pt x="15449" y="7957"/>
                    <a:pt x="15283" y="7131"/>
                    <a:pt x="15581" y="6415"/>
                  </a:cubicBezTo>
                  <a:cubicBezTo>
                    <a:pt x="15879" y="5698"/>
                    <a:pt x="16578" y="5231"/>
                    <a:pt x="17355" y="5231"/>
                  </a:cubicBezTo>
                  <a:cubicBezTo>
                    <a:pt x="18415" y="5231"/>
                    <a:pt x="19273" y="6090"/>
                    <a:pt x="19276" y="7150"/>
                  </a:cubicBezTo>
                  <a:lnTo>
                    <a:pt x="19276" y="567"/>
                  </a:lnTo>
                  <a:cubicBezTo>
                    <a:pt x="19276" y="341"/>
                    <a:pt x="19137" y="133"/>
                    <a:pt x="18927" y="46"/>
                  </a:cubicBezTo>
                  <a:cubicBezTo>
                    <a:pt x="18857" y="17"/>
                    <a:pt x="18783" y="2"/>
                    <a:pt x="18709" y="2"/>
                  </a:cubicBezTo>
                  <a:cubicBezTo>
                    <a:pt x="18564" y="2"/>
                    <a:pt x="18420" y="58"/>
                    <a:pt x="18312" y="166"/>
                  </a:cubicBezTo>
                  <a:lnTo>
                    <a:pt x="14783" y="3641"/>
                  </a:lnTo>
                  <a:lnTo>
                    <a:pt x="9971" y="112"/>
                  </a:lnTo>
                  <a:cubicBezTo>
                    <a:pt x="9871" y="38"/>
                    <a:pt x="9754" y="1"/>
                    <a:pt x="9636" y="1"/>
                  </a:cubicBezTo>
                  <a:cubicBezTo>
                    <a:pt x="9517" y="1"/>
                    <a:pt x="9397" y="39"/>
                    <a:pt x="9297" y="115"/>
                  </a:cubicBezTo>
                  <a:lnTo>
                    <a:pt x="4656" y="3641"/>
                  </a:lnTo>
                  <a:lnTo>
                    <a:pt x="952" y="154"/>
                  </a:lnTo>
                  <a:cubicBezTo>
                    <a:pt x="840" y="48"/>
                    <a:pt x="704" y="1"/>
                    <a:pt x="57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445" name="Google Shape;1445;p47"/>
          <p:cNvGrpSpPr/>
          <p:nvPr/>
        </p:nvGrpSpPr>
        <p:grpSpPr>
          <a:xfrm>
            <a:off x="2566646" y="3594790"/>
            <a:ext cx="219345" cy="227301"/>
            <a:chOff x="3357325" y="2093500"/>
            <a:chExt cx="311525" cy="322825"/>
          </a:xfrm>
        </p:grpSpPr>
        <p:sp>
          <p:nvSpPr>
            <p:cNvPr id="1446" name="Google Shape;1446;p47"/>
            <p:cNvSpPr/>
            <p:nvPr/>
          </p:nvSpPr>
          <p:spPr>
            <a:xfrm>
              <a:off x="3357325" y="2210550"/>
              <a:ext cx="85700" cy="205775"/>
            </a:xfrm>
            <a:custGeom>
              <a:rect b="b" l="l" r="r" t="t"/>
              <a:pathLst>
                <a:path extrusionOk="0" h="8231" w="3428">
                  <a:moveTo>
                    <a:pt x="566" y="1"/>
                  </a:moveTo>
                  <a:cubicBezTo>
                    <a:pt x="253" y="1"/>
                    <a:pt x="0" y="251"/>
                    <a:pt x="0" y="564"/>
                  </a:cubicBezTo>
                  <a:lnTo>
                    <a:pt x="0" y="7664"/>
                  </a:lnTo>
                  <a:cubicBezTo>
                    <a:pt x="0" y="7978"/>
                    <a:pt x="253" y="8231"/>
                    <a:pt x="566" y="8231"/>
                  </a:cubicBezTo>
                  <a:lnTo>
                    <a:pt x="2861" y="8231"/>
                  </a:lnTo>
                  <a:cubicBezTo>
                    <a:pt x="3174" y="8231"/>
                    <a:pt x="3427" y="7978"/>
                    <a:pt x="3427" y="7664"/>
                  </a:cubicBezTo>
                  <a:lnTo>
                    <a:pt x="3427" y="564"/>
                  </a:lnTo>
                  <a:cubicBezTo>
                    <a:pt x="3427" y="251"/>
                    <a:pt x="3174" y="1"/>
                    <a:pt x="286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47" name="Google Shape;1447;p47"/>
            <p:cNvSpPr/>
            <p:nvPr/>
          </p:nvSpPr>
          <p:spPr>
            <a:xfrm>
              <a:off x="3471225" y="2152075"/>
              <a:ext cx="84725" cy="264250"/>
            </a:xfrm>
            <a:custGeom>
              <a:rect b="b" l="l" r="r" t="t"/>
              <a:pathLst>
                <a:path extrusionOk="0" h="10570" w="3389">
                  <a:moveTo>
                    <a:pt x="563" y="0"/>
                  </a:moveTo>
                  <a:cubicBezTo>
                    <a:pt x="253" y="0"/>
                    <a:pt x="0" y="250"/>
                    <a:pt x="0" y="563"/>
                  </a:cubicBezTo>
                  <a:lnTo>
                    <a:pt x="0" y="10003"/>
                  </a:lnTo>
                  <a:cubicBezTo>
                    <a:pt x="0" y="10317"/>
                    <a:pt x="253" y="10570"/>
                    <a:pt x="563" y="10570"/>
                  </a:cubicBezTo>
                  <a:lnTo>
                    <a:pt x="2822" y="10570"/>
                  </a:lnTo>
                  <a:cubicBezTo>
                    <a:pt x="3135" y="10570"/>
                    <a:pt x="3388" y="10317"/>
                    <a:pt x="3388" y="10003"/>
                  </a:cubicBezTo>
                  <a:lnTo>
                    <a:pt x="3388" y="563"/>
                  </a:lnTo>
                  <a:cubicBezTo>
                    <a:pt x="3388" y="250"/>
                    <a:pt x="3135" y="0"/>
                    <a:pt x="2822"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48" name="Google Shape;1448;p47"/>
            <p:cNvSpPr/>
            <p:nvPr/>
          </p:nvSpPr>
          <p:spPr>
            <a:xfrm>
              <a:off x="3584150" y="2093500"/>
              <a:ext cx="84700" cy="322825"/>
            </a:xfrm>
            <a:custGeom>
              <a:rect b="b" l="l" r="r" t="t"/>
              <a:pathLst>
                <a:path extrusionOk="0" h="12913" w="3388">
                  <a:moveTo>
                    <a:pt x="563" y="0"/>
                  </a:moveTo>
                  <a:cubicBezTo>
                    <a:pt x="253" y="0"/>
                    <a:pt x="0" y="253"/>
                    <a:pt x="0" y="566"/>
                  </a:cubicBezTo>
                  <a:lnTo>
                    <a:pt x="0" y="12346"/>
                  </a:lnTo>
                  <a:cubicBezTo>
                    <a:pt x="0" y="12660"/>
                    <a:pt x="253" y="12913"/>
                    <a:pt x="563" y="12913"/>
                  </a:cubicBezTo>
                  <a:lnTo>
                    <a:pt x="2822" y="12913"/>
                  </a:lnTo>
                  <a:cubicBezTo>
                    <a:pt x="3135" y="12913"/>
                    <a:pt x="3388" y="12660"/>
                    <a:pt x="3388" y="12346"/>
                  </a:cubicBezTo>
                  <a:lnTo>
                    <a:pt x="3388" y="566"/>
                  </a:lnTo>
                  <a:cubicBezTo>
                    <a:pt x="3388" y="253"/>
                    <a:pt x="3135" y="0"/>
                    <a:pt x="2822"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1449" name="Google Shape;1449;p47"/>
          <p:cNvSpPr/>
          <p:nvPr/>
        </p:nvSpPr>
        <p:spPr>
          <a:xfrm>
            <a:off x="2921919" y="3550464"/>
            <a:ext cx="333673" cy="315824"/>
          </a:xfrm>
          <a:custGeom>
            <a:rect b="b" l="l" r="r" t="t"/>
            <a:pathLst>
              <a:path extrusionOk="0" h="17942" w="18956">
                <a:moveTo>
                  <a:pt x="6270" y="9375"/>
                </a:moveTo>
                <a:lnTo>
                  <a:pt x="6267" y="16812"/>
                </a:lnTo>
                <a:lnTo>
                  <a:pt x="1130" y="16812"/>
                </a:lnTo>
                <a:lnTo>
                  <a:pt x="1130" y="13545"/>
                </a:lnTo>
                <a:lnTo>
                  <a:pt x="6270" y="9375"/>
                </a:lnTo>
                <a:close/>
                <a:moveTo>
                  <a:pt x="7399" y="9116"/>
                </a:moveTo>
                <a:lnTo>
                  <a:pt x="12103" y="11534"/>
                </a:lnTo>
                <a:lnTo>
                  <a:pt x="12100" y="16812"/>
                </a:lnTo>
                <a:lnTo>
                  <a:pt x="7399" y="16812"/>
                </a:lnTo>
                <a:lnTo>
                  <a:pt x="7399" y="9116"/>
                </a:lnTo>
                <a:close/>
                <a:moveTo>
                  <a:pt x="564" y="1"/>
                </a:moveTo>
                <a:cubicBezTo>
                  <a:pt x="251" y="1"/>
                  <a:pt x="1" y="254"/>
                  <a:pt x="1" y="564"/>
                </a:cubicBezTo>
                <a:lnTo>
                  <a:pt x="1" y="13274"/>
                </a:lnTo>
                <a:lnTo>
                  <a:pt x="1" y="17376"/>
                </a:lnTo>
                <a:cubicBezTo>
                  <a:pt x="1" y="17689"/>
                  <a:pt x="251" y="17942"/>
                  <a:pt x="564" y="17942"/>
                </a:cubicBezTo>
                <a:lnTo>
                  <a:pt x="18324" y="17942"/>
                </a:lnTo>
                <a:cubicBezTo>
                  <a:pt x="18637" y="17942"/>
                  <a:pt x="18890" y="17689"/>
                  <a:pt x="18890" y="17376"/>
                </a:cubicBezTo>
                <a:cubicBezTo>
                  <a:pt x="18890" y="17062"/>
                  <a:pt x="18637" y="16812"/>
                  <a:pt x="18324" y="16812"/>
                </a:cubicBezTo>
                <a:lnTo>
                  <a:pt x="13232" y="16812"/>
                </a:lnTo>
                <a:lnTo>
                  <a:pt x="13232" y="11425"/>
                </a:lnTo>
                <a:lnTo>
                  <a:pt x="16210" y="8444"/>
                </a:lnTo>
                <a:lnTo>
                  <a:pt x="17400" y="9634"/>
                </a:lnTo>
                <a:cubicBezTo>
                  <a:pt x="17514" y="9748"/>
                  <a:pt x="17656" y="9799"/>
                  <a:pt x="17796" y="9799"/>
                </a:cubicBezTo>
                <a:cubicBezTo>
                  <a:pt x="18059" y="9799"/>
                  <a:pt x="18314" y="9616"/>
                  <a:pt x="18357" y="9317"/>
                </a:cubicBezTo>
                <a:lnTo>
                  <a:pt x="18905" y="5592"/>
                </a:lnTo>
                <a:cubicBezTo>
                  <a:pt x="18955" y="5247"/>
                  <a:pt x="18683" y="4948"/>
                  <a:pt x="18347" y="4948"/>
                </a:cubicBezTo>
                <a:cubicBezTo>
                  <a:pt x="18320" y="4948"/>
                  <a:pt x="18292" y="4950"/>
                  <a:pt x="18264" y="4954"/>
                </a:cubicBezTo>
                <a:lnTo>
                  <a:pt x="14539" y="5502"/>
                </a:lnTo>
                <a:cubicBezTo>
                  <a:pt x="14078" y="5568"/>
                  <a:pt x="13895" y="6132"/>
                  <a:pt x="14223" y="6460"/>
                </a:cubicBezTo>
                <a:lnTo>
                  <a:pt x="15412" y="7649"/>
                </a:lnTo>
                <a:lnTo>
                  <a:pt x="12558" y="10501"/>
                </a:lnTo>
                <a:lnTo>
                  <a:pt x="7092" y="7688"/>
                </a:lnTo>
                <a:lnTo>
                  <a:pt x="7059" y="7673"/>
                </a:lnTo>
                <a:lnTo>
                  <a:pt x="7044" y="7667"/>
                </a:lnTo>
                <a:cubicBezTo>
                  <a:pt x="7032" y="7661"/>
                  <a:pt x="7020" y="7658"/>
                  <a:pt x="7008" y="7655"/>
                </a:cubicBezTo>
                <a:cubicBezTo>
                  <a:pt x="7002" y="7652"/>
                  <a:pt x="6996" y="7649"/>
                  <a:pt x="6990" y="7649"/>
                </a:cubicBezTo>
                <a:lnTo>
                  <a:pt x="6957" y="7640"/>
                </a:lnTo>
                <a:lnTo>
                  <a:pt x="6942" y="7637"/>
                </a:lnTo>
                <a:cubicBezTo>
                  <a:pt x="6926" y="7634"/>
                  <a:pt x="6908" y="7631"/>
                  <a:pt x="6893" y="7628"/>
                </a:cubicBezTo>
                <a:lnTo>
                  <a:pt x="6770" y="7628"/>
                </a:lnTo>
                <a:cubicBezTo>
                  <a:pt x="6758" y="7631"/>
                  <a:pt x="6743" y="7634"/>
                  <a:pt x="6728" y="7637"/>
                </a:cubicBezTo>
                <a:lnTo>
                  <a:pt x="6710" y="7640"/>
                </a:lnTo>
                <a:lnTo>
                  <a:pt x="6680" y="7649"/>
                </a:lnTo>
                <a:lnTo>
                  <a:pt x="6658" y="7652"/>
                </a:lnTo>
                <a:cubicBezTo>
                  <a:pt x="6646" y="7658"/>
                  <a:pt x="6631" y="7664"/>
                  <a:pt x="6616" y="7670"/>
                </a:cubicBezTo>
                <a:cubicBezTo>
                  <a:pt x="6610" y="7670"/>
                  <a:pt x="6607" y="7673"/>
                  <a:pt x="6601" y="7676"/>
                </a:cubicBezTo>
                <a:cubicBezTo>
                  <a:pt x="6595" y="7679"/>
                  <a:pt x="6583" y="7685"/>
                  <a:pt x="6574" y="7688"/>
                </a:cubicBezTo>
                <a:lnTo>
                  <a:pt x="6556" y="7700"/>
                </a:lnTo>
                <a:cubicBezTo>
                  <a:pt x="6547" y="7703"/>
                  <a:pt x="6538" y="7709"/>
                  <a:pt x="6529" y="7715"/>
                </a:cubicBezTo>
                <a:lnTo>
                  <a:pt x="6514" y="7724"/>
                </a:lnTo>
                <a:cubicBezTo>
                  <a:pt x="6502" y="7733"/>
                  <a:pt x="6490" y="7743"/>
                  <a:pt x="6475" y="7752"/>
                </a:cubicBezTo>
                <a:lnTo>
                  <a:pt x="6475" y="7755"/>
                </a:lnTo>
                <a:lnTo>
                  <a:pt x="1130" y="12091"/>
                </a:lnTo>
                <a:lnTo>
                  <a:pt x="1130" y="564"/>
                </a:lnTo>
                <a:cubicBezTo>
                  <a:pt x="1130" y="254"/>
                  <a:pt x="877" y="1"/>
                  <a:pt x="56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nvGrpSpPr>
          <p:cNvPr id="1450" name="Google Shape;1450;p47"/>
          <p:cNvGrpSpPr/>
          <p:nvPr/>
        </p:nvGrpSpPr>
        <p:grpSpPr>
          <a:xfrm>
            <a:off x="3360836" y="3538814"/>
            <a:ext cx="292078" cy="339253"/>
            <a:chOff x="4492800" y="2027925"/>
            <a:chExt cx="414825" cy="481825"/>
          </a:xfrm>
        </p:grpSpPr>
        <p:sp>
          <p:nvSpPr>
            <p:cNvPr id="1451" name="Google Shape;1451;p47"/>
            <p:cNvSpPr/>
            <p:nvPr/>
          </p:nvSpPr>
          <p:spPr>
            <a:xfrm>
              <a:off x="4492800" y="2027925"/>
              <a:ext cx="54600" cy="481825"/>
            </a:xfrm>
            <a:custGeom>
              <a:rect b="b" l="l" r="r" t="t"/>
              <a:pathLst>
                <a:path extrusionOk="0" h="19273" w="2184">
                  <a:moveTo>
                    <a:pt x="912" y="1"/>
                  </a:moveTo>
                  <a:cubicBezTo>
                    <a:pt x="407" y="1"/>
                    <a:pt x="0" y="407"/>
                    <a:pt x="0" y="913"/>
                  </a:cubicBezTo>
                  <a:lnTo>
                    <a:pt x="0" y="18360"/>
                  </a:lnTo>
                  <a:cubicBezTo>
                    <a:pt x="0" y="18866"/>
                    <a:pt x="407" y="19273"/>
                    <a:pt x="912" y="19273"/>
                  </a:cubicBezTo>
                  <a:lnTo>
                    <a:pt x="1271" y="19273"/>
                  </a:lnTo>
                  <a:cubicBezTo>
                    <a:pt x="1777" y="19273"/>
                    <a:pt x="2183" y="18866"/>
                    <a:pt x="2183" y="18360"/>
                  </a:cubicBezTo>
                  <a:lnTo>
                    <a:pt x="2183" y="913"/>
                  </a:lnTo>
                  <a:cubicBezTo>
                    <a:pt x="2183" y="407"/>
                    <a:pt x="1777" y="1"/>
                    <a:pt x="127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52" name="Google Shape;1452;p47"/>
            <p:cNvSpPr/>
            <p:nvPr/>
          </p:nvSpPr>
          <p:spPr>
            <a:xfrm>
              <a:off x="4575600" y="2051425"/>
              <a:ext cx="332025" cy="262450"/>
            </a:xfrm>
            <a:custGeom>
              <a:rect b="b" l="l" r="r" t="t"/>
              <a:pathLst>
                <a:path extrusionOk="0" h="10498" w="13281">
                  <a:moveTo>
                    <a:pt x="0" y="0"/>
                  </a:moveTo>
                  <a:lnTo>
                    <a:pt x="0" y="10497"/>
                  </a:lnTo>
                  <a:lnTo>
                    <a:pt x="12485" y="10497"/>
                  </a:lnTo>
                  <a:cubicBezTo>
                    <a:pt x="13006" y="10494"/>
                    <a:pt x="13280" y="9874"/>
                    <a:pt x="12925" y="9488"/>
                  </a:cubicBezTo>
                  <a:lnTo>
                    <a:pt x="9010" y="5249"/>
                  </a:lnTo>
                  <a:lnTo>
                    <a:pt x="12925" y="1006"/>
                  </a:lnTo>
                  <a:cubicBezTo>
                    <a:pt x="13280" y="620"/>
                    <a:pt x="13006" y="0"/>
                    <a:pt x="1248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453" name="Google Shape;1453;p47"/>
          <p:cNvGrpSpPr/>
          <p:nvPr/>
        </p:nvGrpSpPr>
        <p:grpSpPr>
          <a:xfrm>
            <a:off x="3759928" y="3538805"/>
            <a:ext cx="339200" cy="339271"/>
            <a:chOff x="5049725" y="2027900"/>
            <a:chExt cx="481750" cy="481850"/>
          </a:xfrm>
        </p:grpSpPr>
        <p:sp>
          <p:nvSpPr>
            <p:cNvPr id="1454" name="Google Shape;1454;p47"/>
            <p:cNvSpPr/>
            <p:nvPr/>
          </p:nvSpPr>
          <p:spPr>
            <a:xfrm>
              <a:off x="5191775" y="2394925"/>
              <a:ext cx="197625" cy="114825"/>
            </a:xfrm>
            <a:custGeom>
              <a:rect b="b" l="l" r="r" t="t"/>
              <a:pathLst>
                <a:path extrusionOk="0" h="4593" w="7905">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55" name="Google Shape;1455;p47"/>
            <p:cNvSpPr/>
            <p:nvPr/>
          </p:nvSpPr>
          <p:spPr>
            <a:xfrm>
              <a:off x="5113625" y="2027900"/>
              <a:ext cx="347300" cy="338825"/>
            </a:xfrm>
            <a:custGeom>
              <a:rect b="b" l="l" r="r" t="t"/>
              <a:pathLst>
                <a:path extrusionOk="0" h="13553" w="13892">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56" name="Google Shape;1456;p47"/>
            <p:cNvSpPr/>
            <p:nvPr/>
          </p:nvSpPr>
          <p:spPr>
            <a:xfrm>
              <a:off x="5049725" y="2197300"/>
              <a:ext cx="56400" cy="28275"/>
            </a:xfrm>
            <a:custGeom>
              <a:rect b="b" l="l" r="r" t="t"/>
              <a:pathLst>
                <a:path extrusionOk="0" h="1131" w="2256">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57" name="Google Shape;1457;p47"/>
            <p:cNvSpPr/>
            <p:nvPr/>
          </p:nvSpPr>
          <p:spPr>
            <a:xfrm>
              <a:off x="5052575" y="2102800"/>
              <a:ext cx="50850" cy="48075"/>
            </a:xfrm>
            <a:custGeom>
              <a:rect b="b" l="l" r="r" t="t"/>
              <a:pathLst>
                <a:path extrusionOk="0" h="1923" w="2034">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58" name="Google Shape;1458;p47"/>
            <p:cNvSpPr/>
            <p:nvPr/>
          </p:nvSpPr>
          <p:spPr>
            <a:xfrm>
              <a:off x="5052575" y="2272175"/>
              <a:ext cx="50700" cy="47900"/>
            </a:xfrm>
            <a:custGeom>
              <a:rect b="b" l="l" r="r" t="t"/>
              <a:pathLst>
                <a:path extrusionOk="0" h="1916" w="2028">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59" name="Google Shape;1459;p47"/>
            <p:cNvSpPr/>
            <p:nvPr/>
          </p:nvSpPr>
          <p:spPr>
            <a:xfrm>
              <a:off x="5475050" y="2197300"/>
              <a:ext cx="56425" cy="28275"/>
            </a:xfrm>
            <a:custGeom>
              <a:rect b="b" l="l" r="r" t="t"/>
              <a:pathLst>
                <a:path extrusionOk="0" h="1131" w="2257">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60" name="Google Shape;1460;p47"/>
            <p:cNvSpPr/>
            <p:nvPr/>
          </p:nvSpPr>
          <p:spPr>
            <a:xfrm>
              <a:off x="5477925" y="2102800"/>
              <a:ext cx="50675" cy="47900"/>
            </a:xfrm>
            <a:custGeom>
              <a:rect b="b" l="l" r="r" t="t"/>
              <a:pathLst>
                <a:path extrusionOk="0" h="1916" w="2027">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61" name="Google Shape;1461;p47"/>
            <p:cNvSpPr/>
            <p:nvPr/>
          </p:nvSpPr>
          <p:spPr>
            <a:xfrm>
              <a:off x="5477775" y="2272000"/>
              <a:ext cx="50825" cy="48075"/>
            </a:xfrm>
            <a:custGeom>
              <a:rect b="b" l="l" r="r" t="t"/>
              <a:pathLst>
                <a:path extrusionOk="0" h="1923" w="2033">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462" name="Google Shape;1462;p47"/>
          <p:cNvGrpSpPr/>
          <p:nvPr/>
        </p:nvGrpSpPr>
        <p:grpSpPr>
          <a:xfrm>
            <a:off x="4233524" y="3538893"/>
            <a:ext cx="219890" cy="339095"/>
            <a:chOff x="5726350" y="2028150"/>
            <a:chExt cx="312300" cy="481600"/>
          </a:xfrm>
        </p:grpSpPr>
        <p:sp>
          <p:nvSpPr>
            <p:cNvPr id="1463" name="Google Shape;1463;p47"/>
            <p:cNvSpPr/>
            <p:nvPr/>
          </p:nvSpPr>
          <p:spPr>
            <a:xfrm>
              <a:off x="5756075" y="2028150"/>
              <a:ext cx="252825" cy="83275"/>
            </a:xfrm>
            <a:custGeom>
              <a:rect b="b" l="l" r="r" t="t"/>
              <a:pathLst>
                <a:path extrusionOk="0" h="3331" w="10113">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64" name="Google Shape;1464;p47"/>
            <p:cNvSpPr/>
            <p:nvPr/>
          </p:nvSpPr>
          <p:spPr>
            <a:xfrm>
              <a:off x="5726350" y="2139650"/>
              <a:ext cx="312300" cy="224425"/>
            </a:xfrm>
            <a:custGeom>
              <a:rect b="b" l="l" r="r" t="t"/>
              <a:pathLst>
                <a:path extrusionOk="0" h="8977" w="12492">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65" name="Google Shape;1465;p47"/>
            <p:cNvSpPr/>
            <p:nvPr/>
          </p:nvSpPr>
          <p:spPr>
            <a:xfrm>
              <a:off x="5842500" y="2392350"/>
              <a:ext cx="79975" cy="117400"/>
            </a:xfrm>
            <a:custGeom>
              <a:rect b="b" l="l" r="r" t="t"/>
              <a:pathLst>
                <a:path extrusionOk="0" h="4696" w="3199">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466" name="Google Shape;1466;p47"/>
          <p:cNvGrpSpPr/>
          <p:nvPr/>
        </p:nvGrpSpPr>
        <p:grpSpPr>
          <a:xfrm>
            <a:off x="4593715" y="3542000"/>
            <a:ext cx="332881" cy="332881"/>
            <a:chOff x="6239925" y="2032450"/>
            <a:chExt cx="472775" cy="472775"/>
          </a:xfrm>
        </p:grpSpPr>
        <p:sp>
          <p:nvSpPr>
            <p:cNvPr id="1467" name="Google Shape;1467;p47"/>
            <p:cNvSpPr/>
            <p:nvPr/>
          </p:nvSpPr>
          <p:spPr>
            <a:xfrm>
              <a:off x="6239925" y="2032450"/>
              <a:ext cx="472775" cy="472775"/>
            </a:xfrm>
            <a:custGeom>
              <a:rect b="b" l="l" r="r" t="t"/>
              <a:pathLst>
                <a:path extrusionOk="0" h="18911" w="18911">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68" name="Google Shape;1468;p47"/>
            <p:cNvSpPr/>
            <p:nvPr/>
          </p:nvSpPr>
          <p:spPr>
            <a:xfrm>
              <a:off x="6329800" y="2122325"/>
              <a:ext cx="292950" cy="293025"/>
            </a:xfrm>
            <a:custGeom>
              <a:rect b="b" l="l" r="r" t="t"/>
              <a:pathLst>
                <a:path extrusionOk="0" h="11721" w="11718">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469" name="Google Shape;1469;p47"/>
          <p:cNvGrpSpPr/>
          <p:nvPr/>
        </p:nvGrpSpPr>
        <p:grpSpPr>
          <a:xfrm>
            <a:off x="5042807" y="2364092"/>
            <a:ext cx="334641" cy="185425"/>
            <a:chOff x="903075" y="2730000"/>
            <a:chExt cx="475275" cy="263350"/>
          </a:xfrm>
        </p:grpSpPr>
        <p:sp>
          <p:nvSpPr>
            <p:cNvPr id="1470" name="Google Shape;1470;p47"/>
            <p:cNvSpPr/>
            <p:nvPr/>
          </p:nvSpPr>
          <p:spPr>
            <a:xfrm>
              <a:off x="986725" y="2807325"/>
              <a:ext cx="308000" cy="108800"/>
            </a:xfrm>
            <a:custGeom>
              <a:rect b="b" l="l" r="r" t="t"/>
              <a:pathLst>
                <a:path extrusionOk="0" h="4352" w="12320">
                  <a:moveTo>
                    <a:pt x="6161" y="482"/>
                  </a:moveTo>
                  <a:cubicBezTo>
                    <a:pt x="6845" y="482"/>
                    <a:pt x="7462" y="894"/>
                    <a:pt x="7724" y="1527"/>
                  </a:cubicBezTo>
                  <a:cubicBezTo>
                    <a:pt x="7986" y="2159"/>
                    <a:pt x="7838" y="2888"/>
                    <a:pt x="7357" y="3370"/>
                  </a:cubicBezTo>
                  <a:cubicBezTo>
                    <a:pt x="7032" y="3694"/>
                    <a:pt x="6599" y="3866"/>
                    <a:pt x="6158" y="3866"/>
                  </a:cubicBezTo>
                  <a:cubicBezTo>
                    <a:pt x="5940" y="3866"/>
                    <a:pt x="5720" y="3824"/>
                    <a:pt x="5511" y="3737"/>
                  </a:cubicBezTo>
                  <a:cubicBezTo>
                    <a:pt x="4881" y="3475"/>
                    <a:pt x="4469" y="2858"/>
                    <a:pt x="4469" y="2174"/>
                  </a:cubicBezTo>
                  <a:cubicBezTo>
                    <a:pt x="4469" y="1241"/>
                    <a:pt x="5225" y="482"/>
                    <a:pt x="6161" y="482"/>
                  </a:cubicBezTo>
                  <a:close/>
                  <a:moveTo>
                    <a:pt x="1418" y="0"/>
                  </a:moveTo>
                  <a:cubicBezTo>
                    <a:pt x="1220" y="684"/>
                    <a:pt x="684" y="1220"/>
                    <a:pt x="0" y="1415"/>
                  </a:cubicBezTo>
                  <a:lnTo>
                    <a:pt x="0" y="2933"/>
                  </a:lnTo>
                  <a:cubicBezTo>
                    <a:pt x="684" y="3129"/>
                    <a:pt x="1220" y="3665"/>
                    <a:pt x="1418" y="4351"/>
                  </a:cubicBezTo>
                  <a:lnTo>
                    <a:pt x="10904" y="4351"/>
                  </a:lnTo>
                  <a:cubicBezTo>
                    <a:pt x="11100" y="3665"/>
                    <a:pt x="11636" y="3129"/>
                    <a:pt x="12319" y="2933"/>
                  </a:cubicBezTo>
                  <a:lnTo>
                    <a:pt x="12319" y="1415"/>
                  </a:lnTo>
                  <a:cubicBezTo>
                    <a:pt x="11636" y="1220"/>
                    <a:pt x="11100" y="684"/>
                    <a:pt x="1090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71" name="Google Shape;1471;p47"/>
            <p:cNvSpPr/>
            <p:nvPr/>
          </p:nvSpPr>
          <p:spPr>
            <a:xfrm>
              <a:off x="1126675" y="2847600"/>
              <a:ext cx="28100" cy="28175"/>
            </a:xfrm>
            <a:custGeom>
              <a:rect b="b" l="l" r="r" t="t"/>
              <a:pathLst>
                <a:path extrusionOk="0" h="1127" w="1124">
                  <a:moveTo>
                    <a:pt x="563" y="0"/>
                  </a:moveTo>
                  <a:cubicBezTo>
                    <a:pt x="250" y="0"/>
                    <a:pt x="0" y="253"/>
                    <a:pt x="0" y="563"/>
                  </a:cubicBezTo>
                  <a:cubicBezTo>
                    <a:pt x="0" y="873"/>
                    <a:pt x="250" y="1126"/>
                    <a:pt x="563" y="1126"/>
                  </a:cubicBezTo>
                  <a:cubicBezTo>
                    <a:pt x="873" y="1126"/>
                    <a:pt x="1123" y="873"/>
                    <a:pt x="1123" y="563"/>
                  </a:cubicBezTo>
                  <a:cubicBezTo>
                    <a:pt x="1123" y="253"/>
                    <a:pt x="873" y="0"/>
                    <a:pt x="563"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72" name="Google Shape;1472;p47"/>
            <p:cNvSpPr/>
            <p:nvPr/>
          </p:nvSpPr>
          <p:spPr>
            <a:xfrm>
              <a:off x="903075" y="2730000"/>
              <a:ext cx="475275" cy="263350"/>
            </a:xfrm>
            <a:custGeom>
              <a:rect b="b" l="l" r="r" t="t"/>
              <a:pathLst>
                <a:path extrusionOk="0" h="10534" w="19011">
                  <a:moveTo>
                    <a:pt x="14735" y="1964"/>
                  </a:moveTo>
                  <a:cubicBezTo>
                    <a:pt x="15045" y="1964"/>
                    <a:pt x="15298" y="2217"/>
                    <a:pt x="15298" y="2530"/>
                  </a:cubicBezTo>
                  <a:cubicBezTo>
                    <a:pt x="15298" y="3042"/>
                    <a:pt x="15716" y="3460"/>
                    <a:pt x="16231" y="3460"/>
                  </a:cubicBezTo>
                  <a:cubicBezTo>
                    <a:pt x="16541" y="3460"/>
                    <a:pt x="16794" y="3713"/>
                    <a:pt x="16794" y="4026"/>
                  </a:cubicBezTo>
                  <a:lnTo>
                    <a:pt x="16794" y="6511"/>
                  </a:lnTo>
                  <a:cubicBezTo>
                    <a:pt x="16794" y="6821"/>
                    <a:pt x="16541" y="7074"/>
                    <a:pt x="16231" y="7074"/>
                  </a:cubicBezTo>
                  <a:cubicBezTo>
                    <a:pt x="15716" y="7074"/>
                    <a:pt x="15298" y="7492"/>
                    <a:pt x="15298" y="8007"/>
                  </a:cubicBezTo>
                  <a:cubicBezTo>
                    <a:pt x="15298" y="8318"/>
                    <a:pt x="15045" y="8570"/>
                    <a:pt x="14735" y="8570"/>
                  </a:cubicBezTo>
                  <a:lnTo>
                    <a:pt x="4277" y="8570"/>
                  </a:lnTo>
                  <a:cubicBezTo>
                    <a:pt x="3966" y="8570"/>
                    <a:pt x="3714" y="8318"/>
                    <a:pt x="3714" y="8007"/>
                  </a:cubicBezTo>
                  <a:cubicBezTo>
                    <a:pt x="3714" y="7492"/>
                    <a:pt x="3295" y="7074"/>
                    <a:pt x="2783" y="7074"/>
                  </a:cubicBezTo>
                  <a:cubicBezTo>
                    <a:pt x="2470" y="7074"/>
                    <a:pt x="2217" y="6821"/>
                    <a:pt x="2217" y="6511"/>
                  </a:cubicBezTo>
                  <a:lnTo>
                    <a:pt x="2217" y="4026"/>
                  </a:lnTo>
                  <a:cubicBezTo>
                    <a:pt x="2217" y="3713"/>
                    <a:pt x="2470" y="3460"/>
                    <a:pt x="2783" y="3460"/>
                  </a:cubicBezTo>
                  <a:cubicBezTo>
                    <a:pt x="3295" y="3460"/>
                    <a:pt x="3714" y="3042"/>
                    <a:pt x="3714" y="2530"/>
                  </a:cubicBezTo>
                  <a:cubicBezTo>
                    <a:pt x="3714" y="2217"/>
                    <a:pt x="3966" y="1964"/>
                    <a:pt x="4277" y="1964"/>
                  </a:cubicBezTo>
                  <a:close/>
                  <a:moveTo>
                    <a:pt x="567" y="0"/>
                  </a:moveTo>
                  <a:cubicBezTo>
                    <a:pt x="254" y="0"/>
                    <a:pt x="1" y="253"/>
                    <a:pt x="1" y="567"/>
                  </a:cubicBezTo>
                  <a:lnTo>
                    <a:pt x="1" y="9968"/>
                  </a:lnTo>
                  <a:cubicBezTo>
                    <a:pt x="1" y="10281"/>
                    <a:pt x="254" y="10534"/>
                    <a:pt x="567" y="10534"/>
                  </a:cubicBezTo>
                  <a:lnTo>
                    <a:pt x="18445" y="10534"/>
                  </a:lnTo>
                  <a:cubicBezTo>
                    <a:pt x="18758" y="10534"/>
                    <a:pt x="19011" y="10281"/>
                    <a:pt x="19011" y="9968"/>
                  </a:cubicBezTo>
                  <a:lnTo>
                    <a:pt x="19011" y="567"/>
                  </a:lnTo>
                  <a:cubicBezTo>
                    <a:pt x="19011" y="253"/>
                    <a:pt x="18758" y="0"/>
                    <a:pt x="1844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473" name="Google Shape;1473;p47"/>
          <p:cNvGrpSpPr/>
          <p:nvPr/>
        </p:nvGrpSpPr>
        <p:grpSpPr>
          <a:xfrm>
            <a:off x="1247198" y="3538814"/>
            <a:ext cx="339253" cy="339253"/>
            <a:chOff x="1492675" y="2027925"/>
            <a:chExt cx="481825" cy="481825"/>
          </a:xfrm>
        </p:grpSpPr>
        <p:sp>
          <p:nvSpPr>
            <p:cNvPr id="1474" name="Google Shape;1474;p47"/>
            <p:cNvSpPr/>
            <p:nvPr/>
          </p:nvSpPr>
          <p:spPr>
            <a:xfrm>
              <a:off x="1719425" y="2170050"/>
              <a:ext cx="28250" cy="28250"/>
            </a:xfrm>
            <a:custGeom>
              <a:rect b="b" l="l" r="r" t="t"/>
              <a:pathLst>
                <a:path extrusionOk="0" h="1130" w="113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75" name="Google Shape;1475;p47"/>
            <p:cNvSpPr/>
            <p:nvPr/>
          </p:nvSpPr>
          <p:spPr>
            <a:xfrm>
              <a:off x="1832350" y="2254750"/>
              <a:ext cx="28250" cy="28250"/>
            </a:xfrm>
            <a:custGeom>
              <a:rect b="b" l="l" r="r" t="t"/>
              <a:pathLst>
                <a:path extrusionOk="0" h="1130" w="1130">
                  <a:moveTo>
                    <a:pt x="567" y="0"/>
                  </a:moveTo>
                  <a:cubicBezTo>
                    <a:pt x="253" y="0"/>
                    <a:pt x="0" y="250"/>
                    <a:pt x="0" y="564"/>
                  </a:cubicBezTo>
                  <a:cubicBezTo>
                    <a:pt x="0" y="877"/>
                    <a:pt x="253" y="1130"/>
                    <a:pt x="567" y="1130"/>
                  </a:cubicBezTo>
                  <a:cubicBezTo>
                    <a:pt x="877" y="1130"/>
                    <a:pt x="1130" y="877"/>
                    <a:pt x="1130" y="564"/>
                  </a:cubicBezTo>
                  <a:cubicBezTo>
                    <a:pt x="1130" y="250"/>
                    <a:pt x="877" y="0"/>
                    <a:pt x="56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76" name="Google Shape;1476;p47"/>
            <p:cNvSpPr/>
            <p:nvPr/>
          </p:nvSpPr>
          <p:spPr>
            <a:xfrm>
              <a:off x="1606500" y="2254750"/>
              <a:ext cx="28250" cy="28250"/>
            </a:xfrm>
            <a:custGeom>
              <a:rect b="b" l="l" r="r" t="t"/>
              <a:pathLst>
                <a:path extrusionOk="0" h="1130" w="1130">
                  <a:moveTo>
                    <a:pt x="567" y="0"/>
                  </a:moveTo>
                  <a:cubicBezTo>
                    <a:pt x="254" y="0"/>
                    <a:pt x="1" y="250"/>
                    <a:pt x="1" y="564"/>
                  </a:cubicBezTo>
                  <a:cubicBezTo>
                    <a:pt x="1" y="877"/>
                    <a:pt x="254" y="1130"/>
                    <a:pt x="567" y="1130"/>
                  </a:cubicBezTo>
                  <a:cubicBezTo>
                    <a:pt x="877" y="1130"/>
                    <a:pt x="1130" y="877"/>
                    <a:pt x="1130" y="564"/>
                  </a:cubicBezTo>
                  <a:cubicBezTo>
                    <a:pt x="1130" y="250"/>
                    <a:pt x="877" y="0"/>
                    <a:pt x="56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77" name="Google Shape;1477;p47"/>
            <p:cNvSpPr/>
            <p:nvPr/>
          </p:nvSpPr>
          <p:spPr>
            <a:xfrm>
              <a:off x="1492675" y="2425025"/>
              <a:ext cx="481825" cy="84725"/>
            </a:xfrm>
            <a:custGeom>
              <a:rect b="b" l="l" r="r" t="t"/>
              <a:pathLst>
                <a:path extrusionOk="0" h="3389" w="19273">
                  <a:moveTo>
                    <a:pt x="1" y="1"/>
                  </a:moveTo>
                  <a:lnTo>
                    <a:pt x="1" y="1696"/>
                  </a:lnTo>
                  <a:cubicBezTo>
                    <a:pt x="1" y="2630"/>
                    <a:pt x="757" y="3389"/>
                    <a:pt x="1693" y="3389"/>
                  </a:cubicBezTo>
                  <a:lnTo>
                    <a:pt x="17577" y="3389"/>
                  </a:lnTo>
                  <a:cubicBezTo>
                    <a:pt x="18514" y="3389"/>
                    <a:pt x="19270" y="2630"/>
                    <a:pt x="19273" y="1696"/>
                  </a:cubicBezTo>
                  <a:lnTo>
                    <a:pt x="19273"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78" name="Google Shape;1478;p47"/>
            <p:cNvSpPr/>
            <p:nvPr/>
          </p:nvSpPr>
          <p:spPr>
            <a:xfrm>
              <a:off x="1492675" y="2027925"/>
              <a:ext cx="481825" cy="368000"/>
            </a:xfrm>
            <a:custGeom>
              <a:rect b="b" l="l" r="r" t="t"/>
              <a:pathLst>
                <a:path extrusionOk="0" h="14720" w="19273">
                  <a:moveTo>
                    <a:pt x="5120" y="2259"/>
                  </a:moveTo>
                  <a:cubicBezTo>
                    <a:pt x="5430" y="2259"/>
                    <a:pt x="5683" y="2512"/>
                    <a:pt x="5683" y="2825"/>
                  </a:cubicBezTo>
                  <a:lnTo>
                    <a:pt x="5683" y="8047"/>
                  </a:lnTo>
                  <a:cubicBezTo>
                    <a:pt x="6360" y="8281"/>
                    <a:pt x="6812" y="8920"/>
                    <a:pt x="6812" y="9637"/>
                  </a:cubicBezTo>
                  <a:cubicBezTo>
                    <a:pt x="6812" y="10353"/>
                    <a:pt x="6360" y="10992"/>
                    <a:pt x="5683" y="11226"/>
                  </a:cubicBezTo>
                  <a:lnTo>
                    <a:pt x="5683" y="13024"/>
                  </a:lnTo>
                  <a:cubicBezTo>
                    <a:pt x="5683" y="13337"/>
                    <a:pt x="5430" y="13587"/>
                    <a:pt x="5120" y="13587"/>
                  </a:cubicBezTo>
                  <a:cubicBezTo>
                    <a:pt x="4807" y="13587"/>
                    <a:pt x="4554" y="13337"/>
                    <a:pt x="4554" y="13024"/>
                  </a:cubicBezTo>
                  <a:lnTo>
                    <a:pt x="4554" y="11226"/>
                  </a:lnTo>
                  <a:cubicBezTo>
                    <a:pt x="3876" y="10992"/>
                    <a:pt x="3425" y="10353"/>
                    <a:pt x="3425" y="9637"/>
                  </a:cubicBezTo>
                  <a:cubicBezTo>
                    <a:pt x="3425" y="8920"/>
                    <a:pt x="3876" y="8281"/>
                    <a:pt x="4554" y="8047"/>
                  </a:cubicBezTo>
                  <a:lnTo>
                    <a:pt x="4554" y="2825"/>
                  </a:lnTo>
                  <a:cubicBezTo>
                    <a:pt x="4554" y="2512"/>
                    <a:pt x="4807" y="2259"/>
                    <a:pt x="5120" y="2259"/>
                  </a:cubicBezTo>
                  <a:close/>
                  <a:moveTo>
                    <a:pt x="9637" y="2259"/>
                  </a:moveTo>
                  <a:cubicBezTo>
                    <a:pt x="9947" y="2259"/>
                    <a:pt x="10200" y="2512"/>
                    <a:pt x="10200" y="2825"/>
                  </a:cubicBezTo>
                  <a:lnTo>
                    <a:pt x="10200" y="4659"/>
                  </a:lnTo>
                  <a:cubicBezTo>
                    <a:pt x="10877" y="4894"/>
                    <a:pt x="11329" y="5532"/>
                    <a:pt x="11329" y="6249"/>
                  </a:cubicBezTo>
                  <a:cubicBezTo>
                    <a:pt x="11329" y="6966"/>
                    <a:pt x="10877" y="7604"/>
                    <a:pt x="10200" y="7839"/>
                  </a:cubicBezTo>
                  <a:lnTo>
                    <a:pt x="10200" y="13024"/>
                  </a:lnTo>
                  <a:cubicBezTo>
                    <a:pt x="10200" y="13337"/>
                    <a:pt x="9947" y="13587"/>
                    <a:pt x="9637" y="13587"/>
                  </a:cubicBezTo>
                  <a:cubicBezTo>
                    <a:pt x="9324" y="13587"/>
                    <a:pt x="9071" y="13337"/>
                    <a:pt x="9071" y="13024"/>
                  </a:cubicBezTo>
                  <a:lnTo>
                    <a:pt x="9071" y="7839"/>
                  </a:lnTo>
                  <a:cubicBezTo>
                    <a:pt x="8393" y="7604"/>
                    <a:pt x="7941" y="6966"/>
                    <a:pt x="7941" y="6249"/>
                  </a:cubicBezTo>
                  <a:cubicBezTo>
                    <a:pt x="7941" y="5532"/>
                    <a:pt x="8393" y="4894"/>
                    <a:pt x="9071" y="4659"/>
                  </a:cubicBezTo>
                  <a:lnTo>
                    <a:pt x="9071" y="2825"/>
                  </a:lnTo>
                  <a:cubicBezTo>
                    <a:pt x="9071" y="2512"/>
                    <a:pt x="9324" y="2259"/>
                    <a:pt x="9637" y="2259"/>
                  </a:cubicBezTo>
                  <a:close/>
                  <a:moveTo>
                    <a:pt x="14154" y="2259"/>
                  </a:moveTo>
                  <a:cubicBezTo>
                    <a:pt x="14464" y="2259"/>
                    <a:pt x="14717" y="2512"/>
                    <a:pt x="14717" y="2825"/>
                  </a:cubicBezTo>
                  <a:lnTo>
                    <a:pt x="14717" y="8047"/>
                  </a:lnTo>
                  <a:cubicBezTo>
                    <a:pt x="15394" y="8281"/>
                    <a:pt x="15846" y="8920"/>
                    <a:pt x="15846" y="9637"/>
                  </a:cubicBezTo>
                  <a:cubicBezTo>
                    <a:pt x="15846" y="10353"/>
                    <a:pt x="15394" y="10992"/>
                    <a:pt x="14717" y="11226"/>
                  </a:cubicBezTo>
                  <a:lnTo>
                    <a:pt x="14717" y="13024"/>
                  </a:lnTo>
                  <a:cubicBezTo>
                    <a:pt x="14717" y="13337"/>
                    <a:pt x="14464" y="13587"/>
                    <a:pt x="14154" y="13587"/>
                  </a:cubicBezTo>
                  <a:cubicBezTo>
                    <a:pt x="13840" y="13587"/>
                    <a:pt x="13587" y="13337"/>
                    <a:pt x="13587" y="13024"/>
                  </a:cubicBezTo>
                  <a:lnTo>
                    <a:pt x="13587" y="11226"/>
                  </a:lnTo>
                  <a:cubicBezTo>
                    <a:pt x="12910" y="10992"/>
                    <a:pt x="12458" y="10353"/>
                    <a:pt x="12458" y="9637"/>
                  </a:cubicBezTo>
                  <a:cubicBezTo>
                    <a:pt x="12458" y="8920"/>
                    <a:pt x="12910" y="8281"/>
                    <a:pt x="13587" y="8047"/>
                  </a:cubicBezTo>
                  <a:lnTo>
                    <a:pt x="13587" y="2825"/>
                  </a:lnTo>
                  <a:cubicBezTo>
                    <a:pt x="13587" y="2512"/>
                    <a:pt x="13840" y="2259"/>
                    <a:pt x="14154" y="2259"/>
                  </a:cubicBezTo>
                  <a:close/>
                  <a:moveTo>
                    <a:pt x="1693" y="1"/>
                  </a:moveTo>
                  <a:cubicBezTo>
                    <a:pt x="757" y="1"/>
                    <a:pt x="1" y="759"/>
                    <a:pt x="1" y="1696"/>
                  </a:cubicBezTo>
                  <a:lnTo>
                    <a:pt x="1" y="14720"/>
                  </a:lnTo>
                  <a:lnTo>
                    <a:pt x="19273" y="14720"/>
                  </a:lnTo>
                  <a:lnTo>
                    <a:pt x="19273" y="1696"/>
                  </a:lnTo>
                  <a:cubicBezTo>
                    <a:pt x="19270" y="759"/>
                    <a:pt x="18514" y="1"/>
                    <a:pt x="1757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479" name="Google Shape;1479;p47"/>
          <p:cNvGrpSpPr/>
          <p:nvPr/>
        </p:nvGrpSpPr>
        <p:grpSpPr>
          <a:xfrm>
            <a:off x="5473575" y="2287178"/>
            <a:ext cx="339253" cy="339253"/>
            <a:chOff x="1492675" y="2620775"/>
            <a:chExt cx="481825" cy="481825"/>
          </a:xfrm>
        </p:grpSpPr>
        <p:sp>
          <p:nvSpPr>
            <p:cNvPr id="1480" name="Google Shape;1480;p47"/>
            <p:cNvSpPr/>
            <p:nvPr/>
          </p:nvSpPr>
          <p:spPr>
            <a:xfrm>
              <a:off x="1677125" y="2620775"/>
              <a:ext cx="112950" cy="113850"/>
            </a:xfrm>
            <a:custGeom>
              <a:rect b="b" l="l" r="r" t="t"/>
              <a:pathLst>
                <a:path extrusionOk="0" h="4554" w="4518">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81" name="Google Shape;1481;p47"/>
            <p:cNvSpPr/>
            <p:nvPr/>
          </p:nvSpPr>
          <p:spPr>
            <a:xfrm>
              <a:off x="1492675" y="2734675"/>
              <a:ext cx="481825" cy="367925"/>
            </a:xfrm>
            <a:custGeom>
              <a:rect b="b" l="l" r="r" t="t"/>
              <a:pathLst>
                <a:path extrusionOk="0" h="14717" w="19273">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1482" name="Google Shape;1482;p47"/>
          <p:cNvSpPr/>
          <p:nvPr/>
        </p:nvSpPr>
        <p:spPr>
          <a:xfrm>
            <a:off x="5873522" y="2287094"/>
            <a:ext cx="352508" cy="339253"/>
          </a:xfrm>
          <a:custGeom>
            <a:rect b="b" l="l" r="r" t="t"/>
            <a:pathLst>
              <a:path extrusionOk="0" h="19273" w="20026">
                <a:moveTo>
                  <a:pt x="14841" y="2901"/>
                </a:moveTo>
                <a:cubicBezTo>
                  <a:pt x="15282" y="2901"/>
                  <a:pt x="15717" y="3074"/>
                  <a:pt x="16042" y="3397"/>
                </a:cubicBezTo>
                <a:cubicBezTo>
                  <a:pt x="16704" y="4059"/>
                  <a:pt x="16704" y="5131"/>
                  <a:pt x="16042" y="5794"/>
                </a:cubicBezTo>
                <a:cubicBezTo>
                  <a:pt x="15717" y="6118"/>
                  <a:pt x="15284" y="6290"/>
                  <a:pt x="14843" y="6290"/>
                </a:cubicBezTo>
                <a:cubicBezTo>
                  <a:pt x="14625" y="6290"/>
                  <a:pt x="14405" y="6248"/>
                  <a:pt x="14196" y="6161"/>
                </a:cubicBezTo>
                <a:cubicBezTo>
                  <a:pt x="13563" y="5899"/>
                  <a:pt x="13151" y="5282"/>
                  <a:pt x="13151" y="4595"/>
                </a:cubicBezTo>
                <a:cubicBezTo>
                  <a:pt x="13151" y="3912"/>
                  <a:pt x="13563" y="3294"/>
                  <a:pt x="14196" y="3029"/>
                </a:cubicBezTo>
                <a:cubicBezTo>
                  <a:pt x="14404" y="2943"/>
                  <a:pt x="14623" y="2901"/>
                  <a:pt x="14841" y="2901"/>
                </a:cubicBezTo>
                <a:close/>
                <a:moveTo>
                  <a:pt x="10859" y="4837"/>
                </a:moveTo>
                <a:cubicBezTo>
                  <a:pt x="11001" y="4837"/>
                  <a:pt x="11142" y="4890"/>
                  <a:pt x="11251" y="4996"/>
                </a:cubicBezTo>
                <a:lnTo>
                  <a:pt x="12049" y="5794"/>
                </a:lnTo>
                <a:cubicBezTo>
                  <a:pt x="12269" y="6014"/>
                  <a:pt x="12269" y="6372"/>
                  <a:pt x="12049" y="6592"/>
                </a:cubicBezTo>
                <a:cubicBezTo>
                  <a:pt x="11939" y="6702"/>
                  <a:pt x="11794" y="6757"/>
                  <a:pt x="11650" y="6757"/>
                </a:cubicBezTo>
                <a:cubicBezTo>
                  <a:pt x="11505" y="6757"/>
                  <a:pt x="11361" y="6702"/>
                  <a:pt x="11251" y="6592"/>
                </a:cubicBezTo>
                <a:lnTo>
                  <a:pt x="10453" y="5794"/>
                </a:lnTo>
                <a:cubicBezTo>
                  <a:pt x="10239" y="5571"/>
                  <a:pt x="10242" y="5219"/>
                  <a:pt x="10459" y="5002"/>
                </a:cubicBezTo>
                <a:cubicBezTo>
                  <a:pt x="10570" y="4892"/>
                  <a:pt x="10715" y="4837"/>
                  <a:pt x="10859" y="4837"/>
                </a:cubicBezTo>
                <a:close/>
                <a:moveTo>
                  <a:pt x="13255" y="7232"/>
                </a:moveTo>
                <a:cubicBezTo>
                  <a:pt x="13396" y="7232"/>
                  <a:pt x="13538" y="7284"/>
                  <a:pt x="13648" y="7390"/>
                </a:cubicBezTo>
                <a:lnTo>
                  <a:pt x="14446" y="8188"/>
                </a:lnTo>
                <a:cubicBezTo>
                  <a:pt x="14665" y="8411"/>
                  <a:pt x="14665" y="8766"/>
                  <a:pt x="14446" y="8989"/>
                </a:cubicBezTo>
                <a:cubicBezTo>
                  <a:pt x="14336" y="9099"/>
                  <a:pt x="14191" y="9154"/>
                  <a:pt x="14047" y="9154"/>
                </a:cubicBezTo>
                <a:cubicBezTo>
                  <a:pt x="13902" y="9154"/>
                  <a:pt x="13758" y="9099"/>
                  <a:pt x="13648" y="8989"/>
                </a:cubicBezTo>
                <a:lnTo>
                  <a:pt x="12850" y="8188"/>
                </a:lnTo>
                <a:cubicBezTo>
                  <a:pt x="12633" y="7968"/>
                  <a:pt x="12636" y="7616"/>
                  <a:pt x="12856" y="7399"/>
                </a:cubicBezTo>
                <a:cubicBezTo>
                  <a:pt x="12966" y="7287"/>
                  <a:pt x="13110" y="7232"/>
                  <a:pt x="13255" y="7232"/>
                </a:cubicBezTo>
                <a:close/>
                <a:moveTo>
                  <a:pt x="10846" y="8029"/>
                </a:moveTo>
                <a:cubicBezTo>
                  <a:pt x="10991" y="8029"/>
                  <a:pt x="11135" y="8084"/>
                  <a:pt x="11245" y="8194"/>
                </a:cubicBezTo>
                <a:cubicBezTo>
                  <a:pt x="11462" y="8411"/>
                  <a:pt x="11465" y="8763"/>
                  <a:pt x="11251" y="8986"/>
                </a:cubicBezTo>
                <a:lnTo>
                  <a:pt x="11251" y="8989"/>
                </a:lnTo>
                <a:lnTo>
                  <a:pt x="10778" y="9461"/>
                </a:lnTo>
                <a:cubicBezTo>
                  <a:pt x="11088" y="10106"/>
                  <a:pt x="10959" y="10874"/>
                  <a:pt x="10453" y="11383"/>
                </a:cubicBezTo>
                <a:cubicBezTo>
                  <a:pt x="10343" y="11493"/>
                  <a:pt x="10198" y="11548"/>
                  <a:pt x="10054" y="11548"/>
                </a:cubicBezTo>
                <a:cubicBezTo>
                  <a:pt x="9909" y="11548"/>
                  <a:pt x="9765" y="11493"/>
                  <a:pt x="9655" y="11383"/>
                </a:cubicBezTo>
                <a:cubicBezTo>
                  <a:pt x="9435" y="11163"/>
                  <a:pt x="9435" y="10804"/>
                  <a:pt x="9655" y="10585"/>
                </a:cubicBezTo>
                <a:cubicBezTo>
                  <a:pt x="10010" y="10229"/>
                  <a:pt x="9757" y="9621"/>
                  <a:pt x="9254" y="9621"/>
                </a:cubicBezTo>
                <a:cubicBezTo>
                  <a:pt x="8751" y="9621"/>
                  <a:pt x="8498" y="10229"/>
                  <a:pt x="8857" y="10585"/>
                </a:cubicBezTo>
                <a:cubicBezTo>
                  <a:pt x="9441" y="11166"/>
                  <a:pt x="9519" y="12084"/>
                  <a:pt x="9043" y="12756"/>
                </a:cubicBezTo>
                <a:cubicBezTo>
                  <a:pt x="8717" y="13218"/>
                  <a:pt x="8196" y="13472"/>
                  <a:pt x="7661" y="13472"/>
                </a:cubicBezTo>
                <a:cubicBezTo>
                  <a:pt x="7415" y="13472"/>
                  <a:pt x="7167" y="13419"/>
                  <a:pt x="6933" y="13307"/>
                </a:cubicBezTo>
                <a:lnTo>
                  <a:pt x="6460" y="13777"/>
                </a:lnTo>
                <a:cubicBezTo>
                  <a:pt x="6351" y="13882"/>
                  <a:pt x="6210" y="13935"/>
                  <a:pt x="6068" y="13935"/>
                </a:cubicBezTo>
                <a:cubicBezTo>
                  <a:pt x="5924" y="13935"/>
                  <a:pt x="5779" y="13880"/>
                  <a:pt x="5668" y="13771"/>
                </a:cubicBezTo>
                <a:cubicBezTo>
                  <a:pt x="5451" y="13551"/>
                  <a:pt x="5448" y="13198"/>
                  <a:pt x="5662" y="12979"/>
                </a:cubicBezTo>
                <a:lnTo>
                  <a:pt x="6135" y="12506"/>
                </a:lnTo>
                <a:cubicBezTo>
                  <a:pt x="5824" y="11861"/>
                  <a:pt x="5957" y="11091"/>
                  <a:pt x="6460" y="10582"/>
                </a:cubicBezTo>
                <a:cubicBezTo>
                  <a:pt x="6570" y="10476"/>
                  <a:pt x="6711" y="10424"/>
                  <a:pt x="6852" y="10424"/>
                </a:cubicBezTo>
                <a:cubicBezTo>
                  <a:pt x="6997" y="10424"/>
                  <a:pt x="7142" y="10479"/>
                  <a:pt x="7252" y="10591"/>
                </a:cubicBezTo>
                <a:cubicBezTo>
                  <a:pt x="7469" y="10808"/>
                  <a:pt x="7472" y="11160"/>
                  <a:pt x="7258" y="11383"/>
                </a:cubicBezTo>
                <a:cubicBezTo>
                  <a:pt x="6902" y="11738"/>
                  <a:pt x="7155" y="12346"/>
                  <a:pt x="7658" y="12346"/>
                </a:cubicBezTo>
                <a:cubicBezTo>
                  <a:pt x="8161" y="12346"/>
                  <a:pt x="8414" y="11738"/>
                  <a:pt x="8059" y="11383"/>
                </a:cubicBezTo>
                <a:cubicBezTo>
                  <a:pt x="7475" y="10798"/>
                  <a:pt x="7393" y="9883"/>
                  <a:pt x="7869" y="9209"/>
                </a:cubicBezTo>
                <a:cubicBezTo>
                  <a:pt x="8195" y="8749"/>
                  <a:pt x="8716" y="8495"/>
                  <a:pt x="9251" y="8495"/>
                </a:cubicBezTo>
                <a:cubicBezTo>
                  <a:pt x="9497" y="8495"/>
                  <a:pt x="9746" y="8549"/>
                  <a:pt x="9980" y="8660"/>
                </a:cubicBezTo>
                <a:lnTo>
                  <a:pt x="10453" y="8188"/>
                </a:lnTo>
                <a:cubicBezTo>
                  <a:pt x="10563" y="8082"/>
                  <a:pt x="10705" y="8029"/>
                  <a:pt x="10846" y="8029"/>
                </a:cubicBezTo>
                <a:close/>
                <a:moveTo>
                  <a:pt x="13208" y="0"/>
                </a:moveTo>
                <a:cubicBezTo>
                  <a:pt x="11632" y="0"/>
                  <a:pt x="10059" y="597"/>
                  <a:pt x="8857" y="1801"/>
                </a:cubicBezTo>
                <a:lnTo>
                  <a:pt x="8456" y="2201"/>
                </a:lnTo>
                <a:lnTo>
                  <a:pt x="9655" y="3397"/>
                </a:lnTo>
                <a:cubicBezTo>
                  <a:pt x="9869" y="3620"/>
                  <a:pt x="9866" y="3972"/>
                  <a:pt x="9646" y="4189"/>
                </a:cubicBezTo>
                <a:cubicBezTo>
                  <a:pt x="9536" y="4300"/>
                  <a:pt x="9391" y="4356"/>
                  <a:pt x="9246" y="4356"/>
                </a:cubicBezTo>
                <a:cubicBezTo>
                  <a:pt x="9106" y="4356"/>
                  <a:pt x="8965" y="4303"/>
                  <a:pt x="8857" y="4198"/>
                </a:cubicBezTo>
                <a:lnTo>
                  <a:pt x="7658" y="2999"/>
                </a:lnTo>
                <a:lnTo>
                  <a:pt x="663" y="9994"/>
                </a:lnTo>
                <a:cubicBezTo>
                  <a:pt x="1" y="10654"/>
                  <a:pt x="1" y="11726"/>
                  <a:pt x="663" y="12388"/>
                </a:cubicBezTo>
                <a:lnTo>
                  <a:pt x="7053" y="18775"/>
                </a:lnTo>
                <a:cubicBezTo>
                  <a:pt x="7383" y="19107"/>
                  <a:pt x="7816" y="19272"/>
                  <a:pt x="8249" y="19272"/>
                </a:cubicBezTo>
                <a:cubicBezTo>
                  <a:pt x="8682" y="19272"/>
                  <a:pt x="9116" y="19107"/>
                  <a:pt x="9447" y="18775"/>
                </a:cubicBezTo>
                <a:lnTo>
                  <a:pt x="16442" y="11783"/>
                </a:lnTo>
                <a:lnTo>
                  <a:pt x="15244" y="10585"/>
                </a:lnTo>
                <a:cubicBezTo>
                  <a:pt x="15030" y="10362"/>
                  <a:pt x="15033" y="10010"/>
                  <a:pt x="15250" y="9793"/>
                </a:cubicBezTo>
                <a:cubicBezTo>
                  <a:pt x="15361" y="9683"/>
                  <a:pt x="15506" y="9628"/>
                  <a:pt x="15650" y="9628"/>
                </a:cubicBezTo>
                <a:cubicBezTo>
                  <a:pt x="15792" y="9628"/>
                  <a:pt x="15933" y="9681"/>
                  <a:pt x="16042" y="9787"/>
                </a:cubicBezTo>
                <a:lnTo>
                  <a:pt x="17240" y="10982"/>
                </a:lnTo>
                <a:lnTo>
                  <a:pt x="17641" y="10585"/>
                </a:lnTo>
                <a:cubicBezTo>
                  <a:pt x="19923" y="8299"/>
                  <a:pt x="20025" y="4677"/>
                  <a:pt x="17999" y="2240"/>
                </a:cubicBezTo>
                <a:lnTo>
                  <a:pt x="19237" y="1003"/>
                </a:lnTo>
                <a:cubicBezTo>
                  <a:pt x="19456" y="783"/>
                  <a:pt x="19456" y="425"/>
                  <a:pt x="19237" y="205"/>
                </a:cubicBezTo>
                <a:cubicBezTo>
                  <a:pt x="19127" y="95"/>
                  <a:pt x="18982" y="40"/>
                  <a:pt x="18838" y="40"/>
                </a:cubicBezTo>
                <a:cubicBezTo>
                  <a:pt x="18693" y="40"/>
                  <a:pt x="18548" y="95"/>
                  <a:pt x="18439" y="205"/>
                </a:cubicBezTo>
                <a:lnTo>
                  <a:pt x="17198" y="1443"/>
                </a:lnTo>
                <a:cubicBezTo>
                  <a:pt x="16045" y="483"/>
                  <a:pt x="14625" y="0"/>
                  <a:pt x="1320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nvGrpSpPr>
          <p:cNvPr id="1483" name="Google Shape;1483;p47"/>
          <p:cNvGrpSpPr/>
          <p:nvPr/>
        </p:nvGrpSpPr>
        <p:grpSpPr>
          <a:xfrm>
            <a:off x="6297328" y="2303161"/>
            <a:ext cx="333585" cy="307287"/>
            <a:chOff x="2682350" y="2643425"/>
            <a:chExt cx="473775" cy="436425"/>
          </a:xfrm>
        </p:grpSpPr>
        <p:sp>
          <p:nvSpPr>
            <p:cNvPr id="1484" name="Google Shape;1484;p47"/>
            <p:cNvSpPr/>
            <p:nvPr/>
          </p:nvSpPr>
          <p:spPr>
            <a:xfrm>
              <a:off x="2682350" y="2725775"/>
              <a:ext cx="70175" cy="73425"/>
            </a:xfrm>
            <a:custGeom>
              <a:rect b="b" l="l" r="r" t="t"/>
              <a:pathLst>
                <a:path extrusionOk="0" h="2937" w="2807">
                  <a:moveTo>
                    <a:pt x="1130" y="1"/>
                  </a:moveTo>
                  <a:cubicBezTo>
                    <a:pt x="506" y="1"/>
                    <a:pt x="1" y="504"/>
                    <a:pt x="1" y="1130"/>
                  </a:cubicBezTo>
                  <a:lnTo>
                    <a:pt x="1" y="2937"/>
                  </a:lnTo>
                  <a:lnTo>
                    <a:pt x="1991" y="2937"/>
                  </a:lnTo>
                  <a:cubicBezTo>
                    <a:pt x="2443" y="2937"/>
                    <a:pt x="2807" y="2572"/>
                    <a:pt x="2807" y="2124"/>
                  </a:cubicBezTo>
                  <a:lnTo>
                    <a:pt x="2807"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85" name="Google Shape;1485;p47"/>
            <p:cNvSpPr/>
            <p:nvPr/>
          </p:nvSpPr>
          <p:spPr>
            <a:xfrm>
              <a:off x="2682350" y="3006350"/>
              <a:ext cx="70175" cy="73500"/>
            </a:xfrm>
            <a:custGeom>
              <a:rect b="b" l="l" r="r" t="t"/>
              <a:pathLst>
                <a:path extrusionOk="0" h="2940" w="2807">
                  <a:moveTo>
                    <a:pt x="1" y="1"/>
                  </a:moveTo>
                  <a:lnTo>
                    <a:pt x="1" y="1811"/>
                  </a:lnTo>
                  <a:cubicBezTo>
                    <a:pt x="1" y="2434"/>
                    <a:pt x="506" y="2940"/>
                    <a:pt x="1130" y="2940"/>
                  </a:cubicBezTo>
                  <a:lnTo>
                    <a:pt x="2807" y="2940"/>
                  </a:lnTo>
                  <a:lnTo>
                    <a:pt x="2807" y="817"/>
                  </a:lnTo>
                  <a:cubicBezTo>
                    <a:pt x="2807" y="365"/>
                    <a:pt x="2443" y="4"/>
                    <a:pt x="199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86" name="Google Shape;1486;p47"/>
            <p:cNvSpPr/>
            <p:nvPr/>
          </p:nvSpPr>
          <p:spPr>
            <a:xfrm>
              <a:off x="3085925" y="2725700"/>
              <a:ext cx="70200" cy="73500"/>
            </a:xfrm>
            <a:custGeom>
              <a:rect b="b" l="l" r="r" t="t"/>
              <a:pathLst>
                <a:path extrusionOk="0" h="2940" w="2808">
                  <a:moveTo>
                    <a:pt x="1" y="1"/>
                  </a:moveTo>
                  <a:lnTo>
                    <a:pt x="1" y="2127"/>
                  </a:lnTo>
                  <a:cubicBezTo>
                    <a:pt x="1" y="2575"/>
                    <a:pt x="365" y="2940"/>
                    <a:pt x="817" y="2940"/>
                  </a:cubicBezTo>
                  <a:lnTo>
                    <a:pt x="2807" y="2940"/>
                  </a:lnTo>
                  <a:lnTo>
                    <a:pt x="2807" y="1130"/>
                  </a:lnTo>
                  <a:cubicBezTo>
                    <a:pt x="2807" y="507"/>
                    <a:pt x="2301" y="1"/>
                    <a:pt x="1678"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87" name="Google Shape;1487;p47"/>
            <p:cNvSpPr/>
            <p:nvPr/>
          </p:nvSpPr>
          <p:spPr>
            <a:xfrm>
              <a:off x="2825150" y="2843075"/>
              <a:ext cx="180700" cy="107375"/>
            </a:xfrm>
            <a:custGeom>
              <a:rect b="b" l="l" r="r" t="t"/>
              <a:pathLst>
                <a:path extrusionOk="0" h="4295" w="7228">
                  <a:moveTo>
                    <a:pt x="5024" y="714"/>
                  </a:moveTo>
                  <a:cubicBezTo>
                    <a:pt x="5337" y="714"/>
                    <a:pt x="5590" y="967"/>
                    <a:pt x="5590" y="1277"/>
                  </a:cubicBezTo>
                  <a:cubicBezTo>
                    <a:pt x="5590" y="1590"/>
                    <a:pt x="5337" y="1843"/>
                    <a:pt x="5024" y="1843"/>
                  </a:cubicBezTo>
                  <a:lnTo>
                    <a:pt x="2503" y="1843"/>
                  </a:lnTo>
                  <a:cubicBezTo>
                    <a:pt x="2190" y="1843"/>
                    <a:pt x="1937" y="1590"/>
                    <a:pt x="1937" y="1277"/>
                  </a:cubicBezTo>
                  <a:cubicBezTo>
                    <a:pt x="1937" y="967"/>
                    <a:pt x="2190" y="714"/>
                    <a:pt x="2503" y="714"/>
                  </a:cubicBezTo>
                  <a:close/>
                  <a:moveTo>
                    <a:pt x="6078" y="2452"/>
                  </a:moveTo>
                  <a:cubicBezTo>
                    <a:pt x="6391" y="2452"/>
                    <a:pt x="6644" y="2704"/>
                    <a:pt x="6644" y="3018"/>
                  </a:cubicBezTo>
                  <a:cubicBezTo>
                    <a:pt x="6644" y="3328"/>
                    <a:pt x="6391" y="3581"/>
                    <a:pt x="6078" y="3581"/>
                  </a:cubicBezTo>
                  <a:lnTo>
                    <a:pt x="1449" y="3581"/>
                  </a:lnTo>
                  <a:cubicBezTo>
                    <a:pt x="1136" y="3581"/>
                    <a:pt x="883" y="3328"/>
                    <a:pt x="883" y="3018"/>
                  </a:cubicBezTo>
                  <a:cubicBezTo>
                    <a:pt x="883" y="2704"/>
                    <a:pt x="1136" y="2452"/>
                    <a:pt x="1449" y="2452"/>
                  </a:cubicBezTo>
                  <a:close/>
                  <a:moveTo>
                    <a:pt x="1" y="0"/>
                  </a:moveTo>
                  <a:lnTo>
                    <a:pt x="1" y="4294"/>
                  </a:lnTo>
                  <a:lnTo>
                    <a:pt x="7228" y="4294"/>
                  </a:lnTo>
                  <a:lnTo>
                    <a:pt x="7228"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88" name="Google Shape;1488;p47"/>
            <p:cNvSpPr/>
            <p:nvPr/>
          </p:nvSpPr>
          <p:spPr>
            <a:xfrm>
              <a:off x="2682350" y="2725700"/>
              <a:ext cx="473775" cy="354150"/>
            </a:xfrm>
            <a:custGeom>
              <a:rect b="b" l="l" r="r" t="t"/>
              <a:pathLst>
                <a:path extrusionOk="0" h="14166" w="18951">
                  <a:moveTo>
                    <a:pt x="13503" y="3566"/>
                  </a:moveTo>
                  <a:cubicBezTo>
                    <a:pt x="13816" y="3566"/>
                    <a:pt x="14069" y="3819"/>
                    <a:pt x="14069" y="4129"/>
                  </a:cubicBezTo>
                  <a:lnTo>
                    <a:pt x="14069" y="9556"/>
                  </a:lnTo>
                  <a:cubicBezTo>
                    <a:pt x="14069" y="9866"/>
                    <a:pt x="13816" y="10119"/>
                    <a:pt x="13503" y="10119"/>
                  </a:cubicBezTo>
                  <a:lnTo>
                    <a:pt x="5147" y="10119"/>
                  </a:lnTo>
                  <a:cubicBezTo>
                    <a:pt x="4834" y="10119"/>
                    <a:pt x="4584" y="9866"/>
                    <a:pt x="4584" y="9556"/>
                  </a:cubicBezTo>
                  <a:lnTo>
                    <a:pt x="4584" y="4129"/>
                  </a:lnTo>
                  <a:cubicBezTo>
                    <a:pt x="4584" y="3819"/>
                    <a:pt x="4834" y="3566"/>
                    <a:pt x="5147" y="3566"/>
                  </a:cubicBezTo>
                  <a:close/>
                  <a:moveTo>
                    <a:pt x="3936" y="1"/>
                  </a:moveTo>
                  <a:lnTo>
                    <a:pt x="3936" y="2127"/>
                  </a:lnTo>
                  <a:cubicBezTo>
                    <a:pt x="3933" y="3199"/>
                    <a:pt x="3066" y="4069"/>
                    <a:pt x="1991" y="4069"/>
                  </a:cubicBezTo>
                  <a:lnTo>
                    <a:pt x="1" y="4069"/>
                  </a:lnTo>
                  <a:lnTo>
                    <a:pt x="1" y="10098"/>
                  </a:lnTo>
                  <a:lnTo>
                    <a:pt x="1991" y="10098"/>
                  </a:lnTo>
                  <a:cubicBezTo>
                    <a:pt x="3066" y="10101"/>
                    <a:pt x="3933" y="10968"/>
                    <a:pt x="3936" y="12043"/>
                  </a:cubicBezTo>
                  <a:lnTo>
                    <a:pt x="3936" y="14166"/>
                  </a:lnTo>
                  <a:lnTo>
                    <a:pt x="15015" y="14166"/>
                  </a:lnTo>
                  <a:lnTo>
                    <a:pt x="15015" y="12043"/>
                  </a:lnTo>
                  <a:cubicBezTo>
                    <a:pt x="15018" y="10968"/>
                    <a:pt x="15885" y="10101"/>
                    <a:pt x="16960" y="10098"/>
                  </a:cubicBezTo>
                  <a:lnTo>
                    <a:pt x="18950" y="10098"/>
                  </a:lnTo>
                  <a:lnTo>
                    <a:pt x="18950" y="4069"/>
                  </a:lnTo>
                  <a:lnTo>
                    <a:pt x="16960" y="4069"/>
                  </a:lnTo>
                  <a:cubicBezTo>
                    <a:pt x="15885" y="4069"/>
                    <a:pt x="15018" y="3199"/>
                    <a:pt x="15015" y="2127"/>
                  </a:cubicBezTo>
                  <a:lnTo>
                    <a:pt x="15015"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89" name="Google Shape;1489;p47"/>
            <p:cNvSpPr/>
            <p:nvPr/>
          </p:nvSpPr>
          <p:spPr>
            <a:xfrm>
              <a:off x="3085925" y="3006350"/>
              <a:ext cx="70200" cy="73500"/>
            </a:xfrm>
            <a:custGeom>
              <a:rect b="b" l="l" r="r" t="t"/>
              <a:pathLst>
                <a:path extrusionOk="0" h="2940" w="2808">
                  <a:moveTo>
                    <a:pt x="817" y="1"/>
                  </a:moveTo>
                  <a:cubicBezTo>
                    <a:pt x="365" y="4"/>
                    <a:pt x="1" y="365"/>
                    <a:pt x="1" y="817"/>
                  </a:cubicBezTo>
                  <a:lnTo>
                    <a:pt x="1" y="2940"/>
                  </a:lnTo>
                  <a:lnTo>
                    <a:pt x="1678" y="2940"/>
                  </a:lnTo>
                  <a:cubicBezTo>
                    <a:pt x="2301" y="2940"/>
                    <a:pt x="2807" y="2434"/>
                    <a:pt x="2807" y="1811"/>
                  </a:cubicBezTo>
                  <a:lnTo>
                    <a:pt x="2807"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90" name="Google Shape;1490;p47"/>
            <p:cNvSpPr/>
            <p:nvPr/>
          </p:nvSpPr>
          <p:spPr>
            <a:xfrm>
              <a:off x="2825450" y="2643425"/>
              <a:ext cx="187550" cy="54075"/>
            </a:xfrm>
            <a:custGeom>
              <a:rect b="b" l="l" r="r" t="t"/>
              <a:pathLst>
                <a:path extrusionOk="0" h="2163" w="7502">
                  <a:moveTo>
                    <a:pt x="1862" y="1"/>
                  </a:moveTo>
                  <a:cubicBezTo>
                    <a:pt x="835" y="4"/>
                    <a:pt x="1" y="835"/>
                    <a:pt x="1" y="1861"/>
                  </a:cubicBezTo>
                  <a:lnTo>
                    <a:pt x="1" y="2163"/>
                  </a:lnTo>
                  <a:lnTo>
                    <a:pt x="1130" y="2163"/>
                  </a:lnTo>
                  <a:lnTo>
                    <a:pt x="1130" y="1861"/>
                  </a:lnTo>
                  <a:cubicBezTo>
                    <a:pt x="1130" y="1458"/>
                    <a:pt x="1458" y="1133"/>
                    <a:pt x="1862" y="1130"/>
                  </a:cubicBezTo>
                  <a:lnTo>
                    <a:pt x="5641" y="1130"/>
                  </a:lnTo>
                  <a:cubicBezTo>
                    <a:pt x="6044" y="1133"/>
                    <a:pt x="6373" y="1458"/>
                    <a:pt x="6373" y="1861"/>
                  </a:cubicBezTo>
                  <a:lnTo>
                    <a:pt x="6373" y="2163"/>
                  </a:lnTo>
                  <a:lnTo>
                    <a:pt x="7502" y="2163"/>
                  </a:lnTo>
                  <a:lnTo>
                    <a:pt x="7502" y="1861"/>
                  </a:lnTo>
                  <a:cubicBezTo>
                    <a:pt x="7502" y="835"/>
                    <a:pt x="6668" y="4"/>
                    <a:pt x="564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491" name="Google Shape;1491;p47"/>
          <p:cNvGrpSpPr/>
          <p:nvPr/>
        </p:nvGrpSpPr>
        <p:grpSpPr>
          <a:xfrm>
            <a:off x="6762818" y="2287178"/>
            <a:ext cx="238531" cy="339253"/>
            <a:chOff x="3342725" y="2620775"/>
            <a:chExt cx="338775" cy="481825"/>
          </a:xfrm>
        </p:grpSpPr>
        <p:sp>
          <p:nvSpPr>
            <p:cNvPr id="1492" name="Google Shape;1492;p47"/>
            <p:cNvSpPr/>
            <p:nvPr/>
          </p:nvSpPr>
          <p:spPr>
            <a:xfrm>
              <a:off x="3342725" y="2620775"/>
              <a:ext cx="338775" cy="56475"/>
            </a:xfrm>
            <a:custGeom>
              <a:rect b="b" l="l" r="r" t="t"/>
              <a:pathLst>
                <a:path extrusionOk="0" h="2259" w="13551">
                  <a:moveTo>
                    <a:pt x="1693" y="0"/>
                  </a:moveTo>
                  <a:cubicBezTo>
                    <a:pt x="756" y="0"/>
                    <a:pt x="0" y="759"/>
                    <a:pt x="0" y="1695"/>
                  </a:cubicBezTo>
                  <a:lnTo>
                    <a:pt x="0" y="2259"/>
                  </a:lnTo>
                  <a:lnTo>
                    <a:pt x="13551" y="2259"/>
                  </a:lnTo>
                  <a:lnTo>
                    <a:pt x="13551" y="1695"/>
                  </a:lnTo>
                  <a:cubicBezTo>
                    <a:pt x="13548" y="759"/>
                    <a:pt x="12792" y="0"/>
                    <a:pt x="1185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93" name="Google Shape;1493;p47"/>
            <p:cNvSpPr/>
            <p:nvPr/>
          </p:nvSpPr>
          <p:spPr>
            <a:xfrm>
              <a:off x="3342725" y="2705450"/>
              <a:ext cx="338775" cy="284225"/>
            </a:xfrm>
            <a:custGeom>
              <a:rect b="b" l="l" r="r" t="t"/>
              <a:pathLst>
                <a:path extrusionOk="0" h="11369" w="13551">
                  <a:moveTo>
                    <a:pt x="0" y="1"/>
                  </a:moveTo>
                  <a:lnTo>
                    <a:pt x="0" y="11368"/>
                  </a:lnTo>
                  <a:lnTo>
                    <a:pt x="13551" y="11368"/>
                  </a:lnTo>
                  <a:lnTo>
                    <a:pt x="13551"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94" name="Google Shape;1494;p47"/>
            <p:cNvSpPr/>
            <p:nvPr/>
          </p:nvSpPr>
          <p:spPr>
            <a:xfrm>
              <a:off x="3342725" y="3017875"/>
              <a:ext cx="338775" cy="84725"/>
            </a:xfrm>
            <a:custGeom>
              <a:rect b="b" l="l" r="r" t="t"/>
              <a:pathLst>
                <a:path extrusionOk="0" h="3389" w="13551">
                  <a:moveTo>
                    <a:pt x="8224" y="1205"/>
                  </a:moveTo>
                  <a:cubicBezTo>
                    <a:pt x="8534" y="1205"/>
                    <a:pt x="8787" y="1458"/>
                    <a:pt x="8787" y="1771"/>
                  </a:cubicBezTo>
                  <a:cubicBezTo>
                    <a:pt x="8787" y="2081"/>
                    <a:pt x="8534" y="2334"/>
                    <a:pt x="8224" y="2334"/>
                  </a:cubicBezTo>
                  <a:lnTo>
                    <a:pt x="5324" y="2334"/>
                  </a:lnTo>
                  <a:cubicBezTo>
                    <a:pt x="5014" y="2334"/>
                    <a:pt x="4761" y="2081"/>
                    <a:pt x="4761" y="1771"/>
                  </a:cubicBezTo>
                  <a:cubicBezTo>
                    <a:pt x="4761" y="1458"/>
                    <a:pt x="5014" y="1205"/>
                    <a:pt x="5324" y="1205"/>
                  </a:cubicBezTo>
                  <a:close/>
                  <a:moveTo>
                    <a:pt x="0" y="0"/>
                  </a:moveTo>
                  <a:lnTo>
                    <a:pt x="0" y="1696"/>
                  </a:lnTo>
                  <a:cubicBezTo>
                    <a:pt x="0" y="2629"/>
                    <a:pt x="756" y="3388"/>
                    <a:pt x="1693" y="3388"/>
                  </a:cubicBezTo>
                  <a:lnTo>
                    <a:pt x="11855" y="3388"/>
                  </a:lnTo>
                  <a:cubicBezTo>
                    <a:pt x="12792" y="3388"/>
                    <a:pt x="13548" y="2629"/>
                    <a:pt x="13551" y="1696"/>
                  </a:cubicBezTo>
                  <a:lnTo>
                    <a:pt x="13551"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495" name="Google Shape;1495;p47"/>
          <p:cNvGrpSpPr/>
          <p:nvPr/>
        </p:nvGrpSpPr>
        <p:grpSpPr>
          <a:xfrm>
            <a:off x="7156568" y="2287178"/>
            <a:ext cx="278296" cy="339253"/>
            <a:chOff x="3907325" y="2620775"/>
            <a:chExt cx="395250" cy="481825"/>
          </a:xfrm>
        </p:grpSpPr>
        <p:sp>
          <p:nvSpPr>
            <p:cNvPr id="1496" name="Google Shape;1496;p47"/>
            <p:cNvSpPr/>
            <p:nvPr/>
          </p:nvSpPr>
          <p:spPr>
            <a:xfrm>
              <a:off x="3907325" y="3016975"/>
              <a:ext cx="74550" cy="56475"/>
            </a:xfrm>
            <a:custGeom>
              <a:rect b="b" l="l" r="r" t="t"/>
              <a:pathLst>
                <a:path extrusionOk="0" h="2259" w="2982">
                  <a:moveTo>
                    <a:pt x="1" y="0"/>
                  </a:moveTo>
                  <a:lnTo>
                    <a:pt x="1" y="563"/>
                  </a:lnTo>
                  <a:cubicBezTo>
                    <a:pt x="1" y="1500"/>
                    <a:pt x="756" y="2256"/>
                    <a:pt x="1693" y="2259"/>
                  </a:cubicBezTo>
                  <a:lnTo>
                    <a:pt x="2982" y="2259"/>
                  </a:lnTo>
                  <a:cubicBezTo>
                    <a:pt x="2711" y="1527"/>
                    <a:pt x="2515" y="768"/>
                    <a:pt x="240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97" name="Google Shape;1497;p47"/>
            <p:cNvSpPr/>
            <p:nvPr/>
          </p:nvSpPr>
          <p:spPr>
            <a:xfrm>
              <a:off x="3907325" y="2705450"/>
              <a:ext cx="282325" cy="283325"/>
            </a:xfrm>
            <a:custGeom>
              <a:rect b="b" l="l" r="r" t="t"/>
              <a:pathLst>
                <a:path extrusionOk="0" h="11333" w="11293">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98" name="Google Shape;1498;p47"/>
            <p:cNvSpPr/>
            <p:nvPr/>
          </p:nvSpPr>
          <p:spPr>
            <a:xfrm>
              <a:off x="3907325" y="2620775"/>
              <a:ext cx="282325" cy="56475"/>
            </a:xfrm>
            <a:custGeom>
              <a:rect b="b" l="l" r="r" t="t"/>
              <a:pathLst>
                <a:path extrusionOk="0" h="2259" w="11293">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499" name="Google Shape;1499;p47"/>
            <p:cNvSpPr/>
            <p:nvPr/>
          </p:nvSpPr>
          <p:spPr>
            <a:xfrm>
              <a:off x="3992025" y="2762900"/>
              <a:ext cx="310550" cy="339700"/>
            </a:xfrm>
            <a:custGeom>
              <a:rect b="b" l="l" r="r" t="t"/>
              <a:pathLst>
                <a:path extrusionOk="0" h="13588" w="12422">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500" name="Google Shape;1500;p47"/>
          <p:cNvGrpSpPr/>
          <p:nvPr/>
        </p:nvGrpSpPr>
        <p:grpSpPr>
          <a:xfrm>
            <a:off x="7549755" y="2297783"/>
            <a:ext cx="339253" cy="318042"/>
            <a:chOff x="4456875" y="2635825"/>
            <a:chExt cx="481825" cy="451700"/>
          </a:xfrm>
        </p:grpSpPr>
        <p:sp>
          <p:nvSpPr>
            <p:cNvPr id="1501" name="Google Shape;1501;p47"/>
            <p:cNvSpPr/>
            <p:nvPr/>
          </p:nvSpPr>
          <p:spPr>
            <a:xfrm>
              <a:off x="4542475" y="3031050"/>
              <a:ext cx="189725" cy="56475"/>
            </a:xfrm>
            <a:custGeom>
              <a:rect b="b" l="l" r="r" t="t"/>
              <a:pathLst>
                <a:path extrusionOk="0" h="2259" w="7589">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02" name="Google Shape;1502;p47"/>
            <p:cNvSpPr/>
            <p:nvPr/>
          </p:nvSpPr>
          <p:spPr>
            <a:xfrm>
              <a:off x="4456875" y="2946350"/>
              <a:ext cx="256125" cy="56500"/>
            </a:xfrm>
            <a:custGeom>
              <a:rect b="b" l="l" r="r" t="t"/>
              <a:pathLst>
                <a:path extrusionOk="0" h="2260" w="10245">
                  <a:moveTo>
                    <a:pt x="1" y="1"/>
                  </a:moveTo>
                  <a:lnTo>
                    <a:pt x="1" y="567"/>
                  </a:lnTo>
                  <a:cubicBezTo>
                    <a:pt x="1" y="1500"/>
                    <a:pt x="756" y="2259"/>
                    <a:pt x="1693" y="2259"/>
                  </a:cubicBezTo>
                  <a:lnTo>
                    <a:pt x="10245" y="2259"/>
                  </a:lnTo>
                  <a:lnTo>
                    <a:pt x="10245"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03" name="Google Shape;1503;p47"/>
            <p:cNvSpPr/>
            <p:nvPr/>
          </p:nvSpPr>
          <p:spPr>
            <a:xfrm>
              <a:off x="4741225" y="2861675"/>
              <a:ext cx="169400" cy="141175"/>
            </a:xfrm>
            <a:custGeom>
              <a:rect b="b" l="l" r="r" t="t"/>
              <a:pathLst>
                <a:path extrusionOk="0" h="5647" w="6776">
                  <a:moveTo>
                    <a:pt x="0" y="0"/>
                  </a:moveTo>
                  <a:lnTo>
                    <a:pt x="0" y="5646"/>
                  </a:lnTo>
                  <a:lnTo>
                    <a:pt x="6775" y="5646"/>
                  </a:lnTo>
                  <a:lnTo>
                    <a:pt x="6775"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04" name="Google Shape;1504;p47"/>
            <p:cNvSpPr/>
            <p:nvPr/>
          </p:nvSpPr>
          <p:spPr>
            <a:xfrm>
              <a:off x="4741225" y="3031050"/>
              <a:ext cx="169400" cy="42400"/>
            </a:xfrm>
            <a:custGeom>
              <a:rect b="b" l="l" r="r" t="t"/>
              <a:pathLst>
                <a:path extrusionOk="0" h="1696" w="6776">
                  <a:moveTo>
                    <a:pt x="0" y="0"/>
                  </a:moveTo>
                  <a:lnTo>
                    <a:pt x="0" y="567"/>
                  </a:lnTo>
                  <a:cubicBezTo>
                    <a:pt x="0" y="1190"/>
                    <a:pt x="506" y="1696"/>
                    <a:pt x="1129" y="1696"/>
                  </a:cubicBezTo>
                  <a:lnTo>
                    <a:pt x="5646" y="1696"/>
                  </a:lnTo>
                  <a:cubicBezTo>
                    <a:pt x="6270" y="1696"/>
                    <a:pt x="6775" y="1190"/>
                    <a:pt x="6775" y="567"/>
                  </a:cubicBezTo>
                  <a:lnTo>
                    <a:pt x="6775"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05" name="Google Shape;1505;p47"/>
            <p:cNvSpPr/>
            <p:nvPr/>
          </p:nvSpPr>
          <p:spPr>
            <a:xfrm>
              <a:off x="4456875" y="2635825"/>
              <a:ext cx="481825" cy="282325"/>
            </a:xfrm>
            <a:custGeom>
              <a:rect b="b" l="l" r="r" t="t"/>
              <a:pathLst>
                <a:path extrusionOk="0" h="11293" w="19273">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06" name="Google Shape;1506;p47"/>
            <p:cNvSpPr/>
            <p:nvPr/>
          </p:nvSpPr>
          <p:spPr>
            <a:xfrm>
              <a:off x="4741225" y="2791125"/>
              <a:ext cx="169400" cy="42325"/>
            </a:xfrm>
            <a:custGeom>
              <a:rect b="b" l="l" r="r" t="t"/>
              <a:pathLst>
                <a:path extrusionOk="0" h="1693" w="6776">
                  <a:moveTo>
                    <a:pt x="1129" y="1"/>
                  </a:moveTo>
                  <a:cubicBezTo>
                    <a:pt x="506" y="1"/>
                    <a:pt x="0" y="503"/>
                    <a:pt x="0" y="1130"/>
                  </a:cubicBezTo>
                  <a:lnTo>
                    <a:pt x="0" y="1693"/>
                  </a:lnTo>
                  <a:lnTo>
                    <a:pt x="6775" y="1693"/>
                  </a:lnTo>
                  <a:lnTo>
                    <a:pt x="6775" y="1130"/>
                  </a:lnTo>
                  <a:cubicBezTo>
                    <a:pt x="6775" y="503"/>
                    <a:pt x="6270" y="1"/>
                    <a:pt x="564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507" name="Google Shape;1507;p47"/>
          <p:cNvGrpSpPr/>
          <p:nvPr/>
        </p:nvGrpSpPr>
        <p:grpSpPr>
          <a:xfrm>
            <a:off x="7974679" y="2297783"/>
            <a:ext cx="339253" cy="318042"/>
            <a:chOff x="5049725" y="2635825"/>
            <a:chExt cx="481825" cy="451700"/>
          </a:xfrm>
        </p:grpSpPr>
        <p:sp>
          <p:nvSpPr>
            <p:cNvPr id="1508" name="Google Shape;1508;p47"/>
            <p:cNvSpPr/>
            <p:nvPr/>
          </p:nvSpPr>
          <p:spPr>
            <a:xfrm>
              <a:off x="5135325" y="3031050"/>
              <a:ext cx="310550" cy="56475"/>
            </a:xfrm>
            <a:custGeom>
              <a:rect b="b" l="l" r="r" t="t"/>
              <a:pathLst>
                <a:path extrusionOk="0" h="2259" w="12422">
                  <a:moveTo>
                    <a:pt x="2791" y="0"/>
                  </a:moveTo>
                  <a:lnTo>
                    <a:pt x="2415" y="1130"/>
                  </a:lnTo>
                  <a:lnTo>
                    <a:pt x="566" y="1130"/>
                  </a:lnTo>
                  <a:cubicBezTo>
                    <a:pt x="253" y="1130"/>
                    <a:pt x="0" y="1383"/>
                    <a:pt x="0" y="1696"/>
                  </a:cubicBezTo>
                  <a:cubicBezTo>
                    <a:pt x="0" y="2006"/>
                    <a:pt x="253" y="2259"/>
                    <a:pt x="566" y="2259"/>
                  </a:cubicBezTo>
                  <a:lnTo>
                    <a:pt x="11858" y="2259"/>
                  </a:lnTo>
                  <a:cubicBezTo>
                    <a:pt x="12169" y="2259"/>
                    <a:pt x="12421" y="2006"/>
                    <a:pt x="12421" y="1696"/>
                  </a:cubicBezTo>
                  <a:cubicBezTo>
                    <a:pt x="12421" y="1383"/>
                    <a:pt x="12169" y="1130"/>
                    <a:pt x="11858" y="1130"/>
                  </a:cubicBezTo>
                  <a:lnTo>
                    <a:pt x="10006" y="1130"/>
                  </a:lnTo>
                  <a:lnTo>
                    <a:pt x="9630"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09" name="Google Shape;1509;p47"/>
            <p:cNvSpPr/>
            <p:nvPr/>
          </p:nvSpPr>
          <p:spPr>
            <a:xfrm>
              <a:off x="5049725" y="2946350"/>
              <a:ext cx="481825" cy="56500"/>
            </a:xfrm>
            <a:custGeom>
              <a:rect b="b" l="l" r="r" t="t"/>
              <a:pathLst>
                <a:path extrusionOk="0" h="2260" w="19273">
                  <a:moveTo>
                    <a:pt x="0" y="1"/>
                  </a:moveTo>
                  <a:lnTo>
                    <a:pt x="0" y="567"/>
                  </a:lnTo>
                  <a:cubicBezTo>
                    <a:pt x="0" y="1500"/>
                    <a:pt x="756" y="2259"/>
                    <a:pt x="1693" y="2259"/>
                  </a:cubicBezTo>
                  <a:lnTo>
                    <a:pt x="17577" y="2259"/>
                  </a:lnTo>
                  <a:cubicBezTo>
                    <a:pt x="18513" y="2259"/>
                    <a:pt x="19269" y="1500"/>
                    <a:pt x="19272" y="567"/>
                  </a:cubicBezTo>
                  <a:lnTo>
                    <a:pt x="19272"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10" name="Google Shape;1510;p47"/>
            <p:cNvSpPr/>
            <p:nvPr/>
          </p:nvSpPr>
          <p:spPr>
            <a:xfrm>
              <a:off x="5049725" y="2635825"/>
              <a:ext cx="481825" cy="282325"/>
            </a:xfrm>
            <a:custGeom>
              <a:rect b="b" l="l" r="r" t="t"/>
              <a:pathLst>
                <a:path extrusionOk="0" h="11293" w="19273">
                  <a:moveTo>
                    <a:pt x="1693" y="0"/>
                  </a:moveTo>
                  <a:cubicBezTo>
                    <a:pt x="756" y="0"/>
                    <a:pt x="0" y="759"/>
                    <a:pt x="0" y="1696"/>
                  </a:cubicBezTo>
                  <a:lnTo>
                    <a:pt x="0" y="11293"/>
                  </a:lnTo>
                  <a:lnTo>
                    <a:pt x="19272" y="11293"/>
                  </a:lnTo>
                  <a:lnTo>
                    <a:pt x="19272" y="1696"/>
                  </a:lnTo>
                  <a:cubicBezTo>
                    <a:pt x="19269" y="759"/>
                    <a:pt x="18513" y="0"/>
                    <a:pt x="1757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511" name="Google Shape;1511;p47"/>
          <p:cNvGrpSpPr/>
          <p:nvPr/>
        </p:nvGrpSpPr>
        <p:grpSpPr>
          <a:xfrm>
            <a:off x="2375386" y="3952243"/>
            <a:ext cx="338566" cy="338373"/>
            <a:chOff x="5643000" y="2621375"/>
            <a:chExt cx="480850" cy="480575"/>
          </a:xfrm>
        </p:grpSpPr>
        <p:sp>
          <p:nvSpPr>
            <p:cNvPr id="1512" name="Google Shape;1512;p47"/>
            <p:cNvSpPr/>
            <p:nvPr/>
          </p:nvSpPr>
          <p:spPr>
            <a:xfrm>
              <a:off x="5837150" y="2812950"/>
              <a:ext cx="92625" cy="88125"/>
            </a:xfrm>
            <a:custGeom>
              <a:rect b="b" l="l" r="r" t="t"/>
              <a:pathLst>
                <a:path extrusionOk="0" h="3525" w="3705">
                  <a:moveTo>
                    <a:pt x="1853" y="1"/>
                  </a:moveTo>
                  <a:lnTo>
                    <a:pt x="1" y="1347"/>
                  </a:lnTo>
                  <a:lnTo>
                    <a:pt x="706" y="3524"/>
                  </a:lnTo>
                  <a:lnTo>
                    <a:pt x="2997" y="3524"/>
                  </a:lnTo>
                  <a:lnTo>
                    <a:pt x="3705" y="1347"/>
                  </a:lnTo>
                  <a:lnTo>
                    <a:pt x="1853"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13" name="Google Shape;1513;p47"/>
            <p:cNvSpPr/>
            <p:nvPr/>
          </p:nvSpPr>
          <p:spPr>
            <a:xfrm>
              <a:off x="5643000" y="2631975"/>
              <a:ext cx="480850" cy="469975"/>
            </a:xfrm>
            <a:custGeom>
              <a:rect b="b" l="l" r="r" t="t"/>
              <a:pathLst>
                <a:path extrusionOk="0" h="18799" w="19234">
                  <a:moveTo>
                    <a:pt x="9617" y="5978"/>
                  </a:moveTo>
                  <a:cubicBezTo>
                    <a:pt x="9734" y="5978"/>
                    <a:pt x="9851" y="6014"/>
                    <a:pt x="9950" y="6087"/>
                  </a:cubicBezTo>
                  <a:lnTo>
                    <a:pt x="12464" y="7914"/>
                  </a:lnTo>
                  <a:cubicBezTo>
                    <a:pt x="12663" y="8059"/>
                    <a:pt x="12745" y="8312"/>
                    <a:pt x="12669" y="8547"/>
                  </a:cubicBezTo>
                  <a:lnTo>
                    <a:pt x="11709" y="11504"/>
                  </a:lnTo>
                  <a:cubicBezTo>
                    <a:pt x="11633" y="11736"/>
                    <a:pt x="11417" y="11892"/>
                    <a:pt x="11173" y="11892"/>
                  </a:cubicBezTo>
                  <a:lnTo>
                    <a:pt x="8062" y="11892"/>
                  </a:lnTo>
                  <a:cubicBezTo>
                    <a:pt x="7818" y="11892"/>
                    <a:pt x="7601" y="11736"/>
                    <a:pt x="7526" y="11504"/>
                  </a:cubicBezTo>
                  <a:lnTo>
                    <a:pt x="6565" y="8547"/>
                  </a:lnTo>
                  <a:cubicBezTo>
                    <a:pt x="6490" y="8312"/>
                    <a:pt x="6571" y="8059"/>
                    <a:pt x="6770" y="7914"/>
                  </a:cubicBezTo>
                  <a:lnTo>
                    <a:pt x="9285" y="6087"/>
                  </a:lnTo>
                  <a:cubicBezTo>
                    <a:pt x="9384" y="6014"/>
                    <a:pt x="9501" y="5978"/>
                    <a:pt x="9617" y="5978"/>
                  </a:cubicBezTo>
                  <a:close/>
                  <a:moveTo>
                    <a:pt x="6785" y="1"/>
                  </a:moveTo>
                  <a:lnTo>
                    <a:pt x="6785" y="1"/>
                  </a:lnTo>
                  <a:cubicBezTo>
                    <a:pt x="5289" y="462"/>
                    <a:pt x="3928" y="1284"/>
                    <a:pt x="2822" y="2395"/>
                  </a:cubicBezTo>
                  <a:cubicBezTo>
                    <a:pt x="2431" y="2783"/>
                    <a:pt x="2076" y="3208"/>
                    <a:pt x="1756" y="3656"/>
                  </a:cubicBezTo>
                  <a:lnTo>
                    <a:pt x="3072" y="3834"/>
                  </a:lnTo>
                  <a:cubicBezTo>
                    <a:pt x="3289" y="3864"/>
                    <a:pt x="3467" y="4015"/>
                    <a:pt x="3533" y="4220"/>
                  </a:cubicBezTo>
                  <a:lnTo>
                    <a:pt x="4497" y="7177"/>
                  </a:lnTo>
                  <a:cubicBezTo>
                    <a:pt x="4572" y="7408"/>
                    <a:pt x="4488" y="7664"/>
                    <a:pt x="4289" y="7809"/>
                  </a:cubicBezTo>
                  <a:lnTo>
                    <a:pt x="1775" y="9637"/>
                  </a:lnTo>
                  <a:cubicBezTo>
                    <a:pt x="1677" y="9708"/>
                    <a:pt x="1560" y="9743"/>
                    <a:pt x="1444" y="9743"/>
                  </a:cubicBezTo>
                  <a:cubicBezTo>
                    <a:pt x="1351" y="9743"/>
                    <a:pt x="1259" y="9721"/>
                    <a:pt x="1175" y="9676"/>
                  </a:cubicBezTo>
                  <a:lnTo>
                    <a:pt x="7" y="9047"/>
                  </a:lnTo>
                  <a:cubicBezTo>
                    <a:pt x="7" y="9092"/>
                    <a:pt x="7" y="9140"/>
                    <a:pt x="7" y="9188"/>
                  </a:cubicBezTo>
                  <a:cubicBezTo>
                    <a:pt x="1" y="11269"/>
                    <a:pt x="675" y="13292"/>
                    <a:pt x="1925" y="14955"/>
                  </a:cubicBezTo>
                  <a:lnTo>
                    <a:pt x="2500" y="13756"/>
                  </a:lnTo>
                  <a:cubicBezTo>
                    <a:pt x="2594" y="13560"/>
                    <a:pt x="2792" y="13437"/>
                    <a:pt x="3009" y="13437"/>
                  </a:cubicBezTo>
                  <a:lnTo>
                    <a:pt x="6120" y="13437"/>
                  </a:lnTo>
                  <a:cubicBezTo>
                    <a:pt x="6364" y="13437"/>
                    <a:pt x="6580" y="13594"/>
                    <a:pt x="6656" y="13828"/>
                  </a:cubicBezTo>
                  <a:lnTo>
                    <a:pt x="7616" y="16786"/>
                  </a:lnTo>
                  <a:cubicBezTo>
                    <a:pt x="7683" y="16990"/>
                    <a:pt x="7625" y="17216"/>
                    <a:pt x="7469" y="17367"/>
                  </a:cubicBezTo>
                  <a:lnTo>
                    <a:pt x="6508" y="18288"/>
                  </a:lnTo>
                  <a:cubicBezTo>
                    <a:pt x="7515" y="18628"/>
                    <a:pt x="8566" y="18799"/>
                    <a:pt x="9616" y="18799"/>
                  </a:cubicBezTo>
                  <a:cubicBezTo>
                    <a:pt x="10667" y="18799"/>
                    <a:pt x="11718" y="18628"/>
                    <a:pt x="12726" y="18288"/>
                  </a:cubicBezTo>
                  <a:lnTo>
                    <a:pt x="11763" y="17367"/>
                  </a:lnTo>
                  <a:cubicBezTo>
                    <a:pt x="11606" y="17216"/>
                    <a:pt x="11549" y="16990"/>
                    <a:pt x="11615" y="16786"/>
                  </a:cubicBezTo>
                  <a:lnTo>
                    <a:pt x="12576" y="13828"/>
                  </a:lnTo>
                  <a:cubicBezTo>
                    <a:pt x="12651" y="13594"/>
                    <a:pt x="12868" y="13437"/>
                    <a:pt x="13115" y="13437"/>
                  </a:cubicBezTo>
                  <a:lnTo>
                    <a:pt x="16223" y="13437"/>
                  </a:lnTo>
                  <a:cubicBezTo>
                    <a:pt x="16439" y="13437"/>
                    <a:pt x="16638" y="13560"/>
                    <a:pt x="16731" y="13756"/>
                  </a:cubicBezTo>
                  <a:lnTo>
                    <a:pt x="17307" y="14955"/>
                  </a:lnTo>
                  <a:cubicBezTo>
                    <a:pt x="18559" y="13292"/>
                    <a:pt x="19234" y="11269"/>
                    <a:pt x="19228" y="9188"/>
                  </a:cubicBezTo>
                  <a:cubicBezTo>
                    <a:pt x="19228" y="9140"/>
                    <a:pt x="19228" y="9092"/>
                    <a:pt x="19225" y="9044"/>
                  </a:cubicBezTo>
                  <a:lnTo>
                    <a:pt x="18059" y="9673"/>
                  </a:lnTo>
                  <a:cubicBezTo>
                    <a:pt x="17975" y="9719"/>
                    <a:pt x="17883" y="9742"/>
                    <a:pt x="17791" y="9742"/>
                  </a:cubicBezTo>
                  <a:cubicBezTo>
                    <a:pt x="17674" y="9742"/>
                    <a:pt x="17557" y="9705"/>
                    <a:pt x="17457" y="9634"/>
                  </a:cubicBezTo>
                  <a:lnTo>
                    <a:pt x="14943" y="7806"/>
                  </a:lnTo>
                  <a:cubicBezTo>
                    <a:pt x="14744" y="7661"/>
                    <a:pt x="14663" y="7408"/>
                    <a:pt x="14738" y="7174"/>
                  </a:cubicBezTo>
                  <a:lnTo>
                    <a:pt x="15702" y="4220"/>
                  </a:lnTo>
                  <a:cubicBezTo>
                    <a:pt x="15768" y="4012"/>
                    <a:pt x="15945" y="3864"/>
                    <a:pt x="16162" y="3834"/>
                  </a:cubicBezTo>
                  <a:lnTo>
                    <a:pt x="17478" y="3656"/>
                  </a:lnTo>
                  <a:cubicBezTo>
                    <a:pt x="17162" y="3208"/>
                    <a:pt x="16804" y="2783"/>
                    <a:pt x="16415" y="2395"/>
                  </a:cubicBezTo>
                  <a:cubicBezTo>
                    <a:pt x="15307" y="1284"/>
                    <a:pt x="13946" y="462"/>
                    <a:pt x="12449" y="1"/>
                  </a:cubicBezTo>
                  <a:lnTo>
                    <a:pt x="12449" y="1"/>
                  </a:lnTo>
                  <a:lnTo>
                    <a:pt x="12690" y="1311"/>
                  </a:lnTo>
                  <a:cubicBezTo>
                    <a:pt x="12726" y="1524"/>
                    <a:pt x="12642" y="1741"/>
                    <a:pt x="12464" y="1868"/>
                  </a:cubicBezTo>
                  <a:lnTo>
                    <a:pt x="9950" y="3696"/>
                  </a:lnTo>
                  <a:cubicBezTo>
                    <a:pt x="9851" y="3768"/>
                    <a:pt x="9734" y="3804"/>
                    <a:pt x="9618" y="3804"/>
                  </a:cubicBezTo>
                  <a:cubicBezTo>
                    <a:pt x="9501" y="3804"/>
                    <a:pt x="9385" y="3768"/>
                    <a:pt x="9288" y="3696"/>
                  </a:cubicBezTo>
                  <a:lnTo>
                    <a:pt x="6770" y="1868"/>
                  </a:lnTo>
                  <a:cubicBezTo>
                    <a:pt x="6596" y="1741"/>
                    <a:pt x="6508" y="1524"/>
                    <a:pt x="6547" y="1311"/>
                  </a:cubicBezTo>
                  <a:lnTo>
                    <a:pt x="6785"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14" name="Google Shape;1514;p47"/>
            <p:cNvSpPr/>
            <p:nvPr/>
          </p:nvSpPr>
          <p:spPr>
            <a:xfrm>
              <a:off x="6041550" y="2749725"/>
              <a:ext cx="79750" cy="95025"/>
            </a:xfrm>
            <a:custGeom>
              <a:rect b="b" l="l" r="r" t="t"/>
              <a:pathLst>
                <a:path extrusionOk="0" h="3801" w="3190">
                  <a:moveTo>
                    <a:pt x="2184" y="0"/>
                  </a:moveTo>
                  <a:lnTo>
                    <a:pt x="723" y="196"/>
                  </a:lnTo>
                  <a:lnTo>
                    <a:pt x="0" y="2424"/>
                  </a:lnTo>
                  <a:lnTo>
                    <a:pt x="1895" y="3801"/>
                  </a:lnTo>
                  <a:lnTo>
                    <a:pt x="3189" y="3102"/>
                  </a:lnTo>
                  <a:cubicBezTo>
                    <a:pt x="3036" y="2018"/>
                    <a:pt x="2696" y="967"/>
                    <a:pt x="218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15" name="Google Shape;1515;p47"/>
            <p:cNvSpPr/>
            <p:nvPr/>
          </p:nvSpPr>
          <p:spPr>
            <a:xfrm>
              <a:off x="5963025" y="2996125"/>
              <a:ext cx="92625" cy="81175"/>
            </a:xfrm>
            <a:custGeom>
              <a:rect b="b" l="l" r="r" t="t"/>
              <a:pathLst>
                <a:path extrusionOk="0" h="3247" w="3705">
                  <a:moveTo>
                    <a:pt x="723" y="0"/>
                  </a:moveTo>
                  <a:lnTo>
                    <a:pt x="1" y="2229"/>
                  </a:lnTo>
                  <a:lnTo>
                    <a:pt x="1067" y="3246"/>
                  </a:lnTo>
                  <a:cubicBezTo>
                    <a:pt x="2009" y="2780"/>
                    <a:pt x="2870" y="2162"/>
                    <a:pt x="3614" y="1416"/>
                  </a:cubicBezTo>
                  <a:cubicBezTo>
                    <a:pt x="3644" y="1388"/>
                    <a:pt x="3674" y="1355"/>
                    <a:pt x="3705" y="1325"/>
                  </a:cubicBezTo>
                  <a:lnTo>
                    <a:pt x="3069"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16" name="Google Shape;1516;p47"/>
            <p:cNvSpPr/>
            <p:nvPr/>
          </p:nvSpPr>
          <p:spPr>
            <a:xfrm>
              <a:off x="5711225" y="2996200"/>
              <a:ext cx="92600" cy="81100"/>
            </a:xfrm>
            <a:custGeom>
              <a:rect b="b" l="l" r="r" t="t"/>
              <a:pathLst>
                <a:path extrusionOk="0" h="3244" w="3704">
                  <a:moveTo>
                    <a:pt x="635" y="0"/>
                  </a:moveTo>
                  <a:lnTo>
                    <a:pt x="0" y="1322"/>
                  </a:lnTo>
                  <a:cubicBezTo>
                    <a:pt x="30" y="1355"/>
                    <a:pt x="60" y="1385"/>
                    <a:pt x="93" y="1416"/>
                  </a:cubicBezTo>
                  <a:cubicBezTo>
                    <a:pt x="834" y="2162"/>
                    <a:pt x="1695" y="2780"/>
                    <a:pt x="2638" y="3243"/>
                  </a:cubicBezTo>
                  <a:lnTo>
                    <a:pt x="3704" y="2229"/>
                  </a:lnTo>
                  <a:lnTo>
                    <a:pt x="2981"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17" name="Google Shape;1517;p47"/>
            <p:cNvSpPr/>
            <p:nvPr/>
          </p:nvSpPr>
          <p:spPr>
            <a:xfrm>
              <a:off x="5645575" y="2749725"/>
              <a:ext cx="79825" cy="95100"/>
            </a:xfrm>
            <a:custGeom>
              <a:rect b="b" l="l" r="r" t="t"/>
              <a:pathLst>
                <a:path extrusionOk="0" h="3804" w="3193">
                  <a:moveTo>
                    <a:pt x="1009" y="0"/>
                  </a:moveTo>
                  <a:cubicBezTo>
                    <a:pt x="497" y="967"/>
                    <a:pt x="154" y="2018"/>
                    <a:pt x="0" y="3105"/>
                  </a:cubicBezTo>
                  <a:lnTo>
                    <a:pt x="1295" y="3804"/>
                  </a:lnTo>
                  <a:lnTo>
                    <a:pt x="3192" y="2424"/>
                  </a:lnTo>
                  <a:lnTo>
                    <a:pt x="2467" y="196"/>
                  </a:lnTo>
                  <a:lnTo>
                    <a:pt x="1009"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18" name="Google Shape;1518;p47"/>
            <p:cNvSpPr/>
            <p:nvPr/>
          </p:nvSpPr>
          <p:spPr>
            <a:xfrm>
              <a:off x="5836025" y="2621375"/>
              <a:ext cx="94800" cy="74100"/>
            </a:xfrm>
            <a:custGeom>
              <a:rect b="b" l="l" r="r" t="t"/>
              <a:pathLst>
                <a:path extrusionOk="0" h="2964" w="3792">
                  <a:moveTo>
                    <a:pt x="1897" y="1"/>
                  </a:moveTo>
                  <a:cubicBezTo>
                    <a:pt x="1351" y="1"/>
                    <a:pt x="805" y="47"/>
                    <a:pt x="266" y="139"/>
                  </a:cubicBezTo>
                  <a:lnTo>
                    <a:pt x="1" y="1587"/>
                  </a:lnTo>
                  <a:lnTo>
                    <a:pt x="1898" y="2963"/>
                  </a:lnTo>
                  <a:lnTo>
                    <a:pt x="3792" y="1587"/>
                  </a:lnTo>
                  <a:lnTo>
                    <a:pt x="3530" y="139"/>
                  </a:lnTo>
                  <a:cubicBezTo>
                    <a:pt x="2989" y="47"/>
                    <a:pt x="2443" y="1"/>
                    <a:pt x="189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519" name="Google Shape;1519;p47"/>
          <p:cNvGrpSpPr/>
          <p:nvPr/>
        </p:nvGrpSpPr>
        <p:grpSpPr>
          <a:xfrm>
            <a:off x="4192782" y="3951803"/>
            <a:ext cx="339359" cy="339253"/>
            <a:chOff x="6235250" y="2620775"/>
            <a:chExt cx="481975" cy="481825"/>
          </a:xfrm>
        </p:grpSpPr>
        <p:sp>
          <p:nvSpPr>
            <p:cNvPr id="1520" name="Google Shape;1520;p47"/>
            <p:cNvSpPr/>
            <p:nvPr/>
          </p:nvSpPr>
          <p:spPr>
            <a:xfrm>
              <a:off x="6405675" y="2620775"/>
              <a:ext cx="28275" cy="56475"/>
            </a:xfrm>
            <a:custGeom>
              <a:rect b="b" l="l" r="r" t="t"/>
              <a:pathLst>
                <a:path extrusionOk="0" h="2259" w="1131">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21" name="Google Shape;1521;p47"/>
            <p:cNvSpPr/>
            <p:nvPr/>
          </p:nvSpPr>
          <p:spPr>
            <a:xfrm>
              <a:off x="6518600" y="2620775"/>
              <a:ext cx="28250" cy="56475"/>
            </a:xfrm>
            <a:custGeom>
              <a:rect b="b" l="l" r="r" t="t"/>
              <a:pathLst>
                <a:path extrusionOk="0" h="2259" w="113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22" name="Google Shape;1522;p47"/>
            <p:cNvSpPr/>
            <p:nvPr/>
          </p:nvSpPr>
          <p:spPr>
            <a:xfrm>
              <a:off x="6603300" y="2649000"/>
              <a:ext cx="28250" cy="56475"/>
            </a:xfrm>
            <a:custGeom>
              <a:rect b="b" l="l" r="r" t="t"/>
              <a:pathLst>
                <a:path extrusionOk="0" h="2259" w="1130">
                  <a:moveTo>
                    <a:pt x="567" y="0"/>
                  </a:moveTo>
                  <a:cubicBezTo>
                    <a:pt x="253" y="0"/>
                    <a:pt x="0" y="253"/>
                    <a:pt x="0" y="566"/>
                  </a:cubicBezTo>
                  <a:lnTo>
                    <a:pt x="0" y="1696"/>
                  </a:lnTo>
                  <a:cubicBezTo>
                    <a:pt x="0" y="2006"/>
                    <a:pt x="253" y="2259"/>
                    <a:pt x="567" y="2259"/>
                  </a:cubicBezTo>
                  <a:cubicBezTo>
                    <a:pt x="877" y="2259"/>
                    <a:pt x="1130" y="2006"/>
                    <a:pt x="1130" y="1696"/>
                  </a:cubicBezTo>
                  <a:lnTo>
                    <a:pt x="1130" y="566"/>
                  </a:lnTo>
                  <a:cubicBezTo>
                    <a:pt x="1130" y="253"/>
                    <a:pt x="877" y="0"/>
                    <a:pt x="56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23" name="Google Shape;1523;p47"/>
            <p:cNvSpPr/>
            <p:nvPr/>
          </p:nvSpPr>
          <p:spPr>
            <a:xfrm>
              <a:off x="6321000" y="2649000"/>
              <a:ext cx="28250" cy="56475"/>
            </a:xfrm>
            <a:custGeom>
              <a:rect b="b" l="l" r="r" t="t"/>
              <a:pathLst>
                <a:path extrusionOk="0" h="2259" w="1130">
                  <a:moveTo>
                    <a:pt x="566" y="0"/>
                  </a:moveTo>
                  <a:cubicBezTo>
                    <a:pt x="253" y="0"/>
                    <a:pt x="0" y="253"/>
                    <a:pt x="0" y="566"/>
                  </a:cubicBezTo>
                  <a:lnTo>
                    <a:pt x="0" y="1696"/>
                  </a:lnTo>
                  <a:cubicBezTo>
                    <a:pt x="0" y="2006"/>
                    <a:pt x="253" y="2259"/>
                    <a:pt x="566" y="2259"/>
                  </a:cubicBezTo>
                  <a:cubicBezTo>
                    <a:pt x="876" y="2259"/>
                    <a:pt x="1129" y="2006"/>
                    <a:pt x="1129" y="1696"/>
                  </a:cubicBezTo>
                  <a:lnTo>
                    <a:pt x="1129" y="566"/>
                  </a:lnTo>
                  <a:cubicBezTo>
                    <a:pt x="1129" y="253"/>
                    <a:pt x="876" y="0"/>
                    <a:pt x="56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24" name="Google Shape;1524;p47"/>
            <p:cNvSpPr/>
            <p:nvPr/>
          </p:nvSpPr>
          <p:spPr>
            <a:xfrm>
              <a:off x="6235250" y="2677225"/>
              <a:ext cx="481975" cy="425375"/>
            </a:xfrm>
            <a:custGeom>
              <a:rect b="b" l="l" r="r" t="t"/>
              <a:pathLst>
                <a:path extrusionOk="0" h="17015" w="19279">
                  <a:moveTo>
                    <a:pt x="9639" y="1"/>
                  </a:moveTo>
                  <a:cubicBezTo>
                    <a:pt x="9326" y="1"/>
                    <a:pt x="9073" y="254"/>
                    <a:pt x="9073" y="567"/>
                  </a:cubicBezTo>
                  <a:lnTo>
                    <a:pt x="9073" y="1202"/>
                  </a:lnTo>
                  <a:cubicBezTo>
                    <a:pt x="7920" y="1470"/>
                    <a:pt x="6872" y="2548"/>
                    <a:pt x="6252" y="4156"/>
                  </a:cubicBezTo>
                  <a:cubicBezTo>
                    <a:pt x="6164" y="4380"/>
                    <a:pt x="5952" y="4518"/>
                    <a:pt x="5726" y="4518"/>
                  </a:cubicBezTo>
                  <a:cubicBezTo>
                    <a:pt x="5658" y="4518"/>
                    <a:pt x="5588" y="4505"/>
                    <a:pt x="5520" y="4478"/>
                  </a:cubicBezTo>
                  <a:cubicBezTo>
                    <a:pt x="5231" y="4367"/>
                    <a:pt x="5083" y="4042"/>
                    <a:pt x="5198" y="3750"/>
                  </a:cubicBezTo>
                  <a:cubicBezTo>
                    <a:pt x="5532" y="2876"/>
                    <a:pt x="5987" y="2130"/>
                    <a:pt x="6517" y="1536"/>
                  </a:cubicBezTo>
                  <a:lnTo>
                    <a:pt x="6517" y="1536"/>
                  </a:lnTo>
                  <a:cubicBezTo>
                    <a:pt x="2753" y="2527"/>
                    <a:pt x="0" y="5258"/>
                    <a:pt x="0" y="8468"/>
                  </a:cubicBezTo>
                  <a:lnTo>
                    <a:pt x="0" y="9034"/>
                  </a:lnTo>
                  <a:cubicBezTo>
                    <a:pt x="0" y="9347"/>
                    <a:pt x="253" y="9597"/>
                    <a:pt x="564" y="9597"/>
                  </a:cubicBezTo>
                  <a:cubicBezTo>
                    <a:pt x="877" y="9597"/>
                    <a:pt x="1130" y="9347"/>
                    <a:pt x="1130" y="9034"/>
                  </a:cubicBezTo>
                  <a:cubicBezTo>
                    <a:pt x="1130" y="8423"/>
                    <a:pt x="1904" y="7905"/>
                    <a:pt x="2822" y="7905"/>
                  </a:cubicBezTo>
                  <a:cubicBezTo>
                    <a:pt x="3740" y="7905"/>
                    <a:pt x="4553" y="8423"/>
                    <a:pt x="4553" y="9034"/>
                  </a:cubicBezTo>
                  <a:cubicBezTo>
                    <a:pt x="4553" y="9347"/>
                    <a:pt x="4806" y="9597"/>
                    <a:pt x="5120" y="9597"/>
                  </a:cubicBezTo>
                  <a:cubicBezTo>
                    <a:pt x="5430" y="9597"/>
                    <a:pt x="5683" y="9347"/>
                    <a:pt x="5683" y="9034"/>
                  </a:cubicBezTo>
                  <a:cubicBezTo>
                    <a:pt x="5683" y="8423"/>
                    <a:pt x="6460" y="7905"/>
                    <a:pt x="7378" y="7905"/>
                  </a:cubicBezTo>
                  <a:cubicBezTo>
                    <a:pt x="8296" y="7905"/>
                    <a:pt x="9070" y="8423"/>
                    <a:pt x="9070" y="9034"/>
                  </a:cubicBezTo>
                  <a:lnTo>
                    <a:pt x="9070" y="14756"/>
                  </a:lnTo>
                  <a:cubicBezTo>
                    <a:pt x="9070" y="15379"/>
                    <a:pt x="8564" y="15885"/>
                    <a:pt x="7941" y="15885"/>
                  </a:cubicBezTo>
                  <a:cubicBezTo>
                    <a:pt x="7318" y="15885"/>
                    <a:pt x="6812" y="15379"/>
                    <a:pt x="6812" y="14756"/>
                  </a:cubicBezTo>
                  <a:lnTo>
                    <a:pt x="6812" y="14190"/>
                  </a:lnTo>
                  <a:cubicBezTo>
                    <a:pt x="6812" y="13879"/>
                    <a:pt x="6559" y="13626"/>
                    <a:pt x="6249" y="13626"/>
                  </a:cubicBezTo>
                  <a:cubicBezTo>
                    <a:pt x="5936" y="13626"/>
                    <a:pt x="5683" y="13879"/>
                    <a:pt x="5683" y="14190"/>
                  </a:cubicBezTo>
                  <a:lnTo>
                    <a:pt x="5683" y="14756"/>
                  </a:lnTo>
                  <a:cubicBezTo>
                    <a:pt x="5683" y="16002"/>
                    <a:pt x="6694" y="17014"/>
                    <a:pt x="7941" y="17014"/>
                  </a:cubicBezTo>
                  <a:cubicBezTo>
                    <a:pt x="9188" y="17014"/>
                    <a:pt x="10200" y="16002"/>
                    <a:pt x="10200" y="14756"/>
                  </a:cubicBezTo>
                  <a:lnTo>
                    <a:pt x="10200" y="9034"/>
                  </a:lnTo>
                  <a:cubicBezTo>
                    <a:pt x="10200" y="8423"/>
                    <a:pt x="10976" y="7905"/>
                    <a:pt x="11895" y="7905"/>
                  </a:cubicBezTo>
                  <a:cubicBezTo>
                    <a:pt x="12813" y="7905"/>
                    <a:pt x="13587" y="8423"/>
                    <a:pt x="13587" y="9034"/>
                  </a:cubicBezTo>
                  <a:cubicBezTo>
                    <a:pt x="13587" y="9347"/>
                    <a:pt x="13840" y="9597"/>
                    <a:pt x="14153" y="9597"/>
                  </a:cubicBezTo>
                  <a:cubicBezTo>
                    <a:pt x="14463" y="9597"/>
                    <a:pt x="14716" y="9347"/>
                    <a:pt x="14716" y="9034"/>
                  </a:cubicBezTo>
                  <a:cubicBezTo>
                    <a:pt x="14716" y="8423"/>
                    <a:pt x="15529" y="7905"/>
                    <a:pt x="16448" y="7905"/>
                  </a:cubicBezTo>
                  <a:cubicBezTo>
                    <a:pt x="17366" y="7905"/>
                    <a:pt x="18143" y="8423"/>
                    <a:pt x="18143" y="9034"/>
                  </a:cubicBezTo>
                  <a:cubicBezTo>
                    <a:pt x="18143" y="9347"/>
                    <a:pt x="18396" y="9597"/>
                    <a:pt x="18706" y="9597"/>
                  </a:cubicBezTo>
                  <a:cubicBezTo>
                    <a:pt x="19019" y="9597"/>
                    <a:pt x="19272" y="9347"/>
                    <a:pt x="19272" y="9034"/>
                  </a:cubicBezTo>
                  <a:lnTo>
                    <a:pt x="19272" y="8471"/>
                  </a:lnTo>
                  <a:cubicBezTo>
                    <a:pt x="19278" y="5258"/>
                    <a:pt x="16523" y="2527"/>
                    <a:pt x="12759" y="1536"/>
                  </a:cubicBezTo>
                  <a:lnTo>
                    <a:pt x="12759" y="1536"/>
                  </a:lnTo>
                  <a:cubicBezTo>
                    <a:pt x="13292" y="2130"/>
                    <a:pt x="13744" y="2876"/>
                    <a:pt x="14081" y="3750"/>
                  </a:cubicBezTo>
                  <a:cubicBezTo>
                    <a:pt x="14192" y="4042"/>
                    <a:pt x="14048" y="4367"/>
                    <a:pt x="13756" y="4478"/>
                  </a:cubicBezTo>
                  <a:cubicBezTo>
                    <a:pt x="13688" y="4505"/>
                    <a:pt x="13618" y="4518"/>
                    <a:pt x="13550" y="4518"/>
                  </a:cubicBezTo>
                  <a:cubicBezTo>
                    <a:pt x="13324" y="4518"/>
                    <a:pt x="13113" y="4380"/>
                    <a:pt x="13027" y="4156"/>
                  </a:cubicBezTo>
                  <a:cubicBezTo>
                    <a:pt x="12407" y="2548"/>
                    <a:pt x="11359" y="1470"/>
                    <a:pt x="10203" y="1202"/>
                  </a:cubicBezTo>
                  <a:lnTo>
                    <a:pt x="10203" y="567"/>
                  </a:lnTo>
                  <a:cubicBezTo>
                    <a:pt x="10203" y="254"/>
                    <a:pt x="9950" y="1"/>
                    <a:pt x="963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1525" name="Google Shape;1525;p47"/>
          <p:cNvSpPr/>
          <p:nvPr/>
        </p:nvSpPr>
        <p:spPr>
          <a:xfrm>
            <a:off x="5037584" y="2720693"/>
            <a:ext cx="345027" cy="320295"/>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nvGrpSpPr>
          <p:cNvPr id="1526" name="Google Shape;1526;p47"/>
          <p:cNvGrpSpPr/>
          <p:nvPr/>
        </p:nvGrpSpPr>
        <p:grpSpPr>
          <a:xfrm>
            <a:off x="5472652" y="2711317"/>
            <a:ext cx="341101" cy="339253"/>
            <a:chOff x="1535000" y="3223325"/>
            <a:chExt cx="484450" cy="481825"/>
          </a:xfrm>
        </p:grpSpPr>
        <p:sp>
          <p:nvSpPr>
            <p:cNvPr id="1527" name="Google Shape;1527;p47"/>
            <p:cNvSpPr/>
            <p:nvPr/>
          </p:nvSpPr>
          <p:spPr>
            <a:xfrm>
              <a:off x="1760150" y="3308225"/>
              <a:ext cx="143825" cy="140600"/>
            </a:xfrm>
            <a:custGeom>
              <a:rect b="b" l="l" r="r" t="t"/>
              <a:pathLst>
                <a:path extrusionOk="0" h="5624" w="5753">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28" name="Google Shape;1528;p47"/>
            <p:cNvSpPr/>
            <p:nvPr/>
          </p:nvSpPr>
          <p:spPr>
            <a:xfrm>
              <a:off x="1873075" y="3421150"/>
              <a:ext cx="146375" cy="140600"/>
            </a:xfrm>
            <a:custGeom>
              <a:rect b="b" l="l" r="r" t="t"/>
              <a:pathLst>
                <a:path extrusionOk="0" h="5624" w="5855">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29" name="Google Shape;1529;p47"/>
            <p:cNvSpPr/>
            <p:nvPr/>
          </p:nvSpPr>
          <p:spPr>
            <a:xfrm>
              <a:off x="1535000" y="3223325"/>
              <a:ext cx="406450" cy="481825"/>
            </a:xfrm>
            <a:custGeom>
              <a:rect b="b" l="l" r="r" t="t"/>
              <a:pathLst>
                <a:path extrusionOk="0" h="19273" w="16258">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530" name="Google Shape;1530;p47"/>
          <p:cNvGrpSpPr/>
          <p:nvPr/>
        </p:nvGrpSpPr>
        <p:grpSpPr>
          <a:xfrm>
            <a:off x="5880219" y="2746618"/>
            <a:ext cx="339253" cy="268649"/>
            <a:chOff x="2085525" y="3263750"/>
            <a:chExt cx="481825" cy="381550"/>
          </a:xfrm>
        </p:grpSpPr>
        <p:sp>
          <p:nvSpPr>
            <p:cNvPr id="1531" name="Google Shape;1531;p47"/>
            <p:cNvSpPr/>
            <p:nvPr/>
          </p:nvSpPr>
          <p:spPr>
            <a:xfrm>
              <a:off x="2320325" y="3263750"/>
              <a:ext cx="227825" cy="141025"/>
            </a:xfrm>
            <a:custGeom>
              <a:rect b="b" l="l" r="r" t="t"/>
              <a:pathLst>
                <a:path extrusionOk="0" h="5641" w="9113">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32" name="Google Shape;1532;p47"/>
            <p:cNvSpPr/>
            <p:nvPr/>
          </p:nvSpPr>
          <p:spPr>
            <a:xfrm>
              <a:off x="2085525" y="3355200"/>
              <a:ext cx="481825" cy="290100"/>
            </a:xfrm>
            <a:custGeom>
              <a:rect b="b" l="l" r="r" t="t"/>
              <a:pathLst>
                <a:path extrusionOk="0" h="11604" w="19273">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1533" name="Google Shape;1533;p47"/>
          <p:cNvSpPr/>
          <p:nvPr/>
        </p:nvSpPr>
        <p:spPr>
          <a:xfrm>
            <a:off x="6294404" y="2778690"/>
            <a:ext cx="339253" cy="204295"/>
          </a:xfrm>
          <a:custGeom>
            <a:rect b="b" l="l" r="r" t="t"/>
            <a:pathLst>
              <a:path extrusionOk="0" h="11606" w="19273">
                <a:moveTo>
                  <a:pt x="8589" y="0"/>
                </a:moveTo>
                <a:cubicBezTo>
                  <a:pt x="7469" y="3"/>
                  <a:pt x="6385" y="407"/>
                  <a:pt x="5536" y="1138"/>
                </a:cubicBezTo>
                <a:cubicBezTo>
                  <a:pt x="4819" y="1759"/>
                  <a:pt x="4289" y="2566"/>
                  <a:pt x="4006" y="3469"/>
                </a:cubicBezTo>
                <a:lnTo>
                  <a:pt x="3891" y="3469"/>
                </a:lnTo>
                <a:cubicBezTo>
                  <a:pt x="1747" y="3469"/>
                  <a:pt x="1" y="5294"/>
                  <a:pt x="1" y="7537"/>
                </a:cubicBezTo>
                <a:cubicBezTo>
                  <a:pt x="1" y="9781"/>
                  <a:pt x="1744" y="11605"/>
                  <a:pt x="3891" y="11605"/>
                </a:cubicBezTo>
                <a:lnTo>
                  <a:pt x="14798" y="11605"/>
                </a:lnTo>
                <a:cubicBezTo>
                  <a:pt x="17264" y="11605"/>
                  <a:pt x="19273" y="9507"/>
                  <a:pt x="19273" y="6923"/>
                </a:cubicBezTo>
                <a:cubicBezTo>
                  <a:pt x="19273" y="6044"/>
                  <a:pt x="19035" y="5182"/>
                  <a:pt x="18583" y="4430"/>
                </a:cubicBezTo>
                <a:cubicBezTo>
                  <a:pt x="18153" y="3707"/>
                  <a:pt x="17529" y="3117"/>
                  <a:pt x="16783" y="2728"/>
                </a:cubicBezTo>
                <a:cubicBezTo>
                  <a:pt x="16161" y="2404"/>
                  <a:pt x="15479" y="2243"/>
                  <a:pt x="14797" y="2243"/>
                </a:cubicBezTo>
                <a:cubicBezTo>
                  <a:pt x="14134" y="2243"/>
                  <a:pt x="13470" y="2395"/>
                  <a:pt x="12862" y="2701"/>
                </a:cubicBezTo>
                <a:cubicBezTo>
                  <a:pt x="12233" y="1442"/>
                  <a:pt x="11118" y="512"/>
                  <a:pt x="9784" y="157"/>
                </a:cubicBezTo>
                <a:cubicBezTo>
                  <a:pt x="9393" y="54"/>
                  <a:pt x="8992" y="0"/>
                  <a:pt x="8589"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nvGrpSpPr>
          <p:cNvPr id="1534" name="Google Shape;1534;p47"/>
          <p:cNvGrpSpPr/>
          <p:nvPr/>
        </p:nvGrpSpPr>
        <p:grpSpPr>
          <a:xfrm>
            <a:off x="6711982" y="2711308"/>
            <a:ext cx="340204" cy="339271"/>
            <a:chOff x="3270450" y="3213625"/>
            <a:chExt cx="483175" cy="481850"/>
          </a:xfrm>
        </p:grpSpPr>
        <p:sp>
          <p:nvSpPr>
            <p:cNvPr id="1535" name="Google Shape;1535;p47"/>
            <p:cNvSpPr/>
            <p:nvPr/>
          </p:nvSpPr>
          <p:spPr>
            <a:xfrm>
              <a:off x="3392550" y="3335025"/>
              <a:ext cx="239050" cy="239050"/>
            </a:xfrm>
            <a:custGeom>
              <a:rect b="b" l="l" r="r" t="t"/>
              <a:pathLst>
                <a:path extrusionOk="0" h="9562" w="9562">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36" name="Google Shape;1536;p47"/>
            <p:cNvSpPr/>
            <p:nvPr/>
          </p:nvSpPr>
          <p:spPr>
            <a:xfrm>
              <a:off x="3270450" y="3213625"/>
              <a:ext cx="483175" cy="481850"/>
            </a:xfrm>
            <a:custGeom>
              <a:rect b="b" l="l" r="r" t="t"/>
              <a:pathLst>
                <a:path extrusionOk="0" h="19274" w="19327">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537" name="Google Shape;1537;p47"/>
          <p:cNvGrpSpPr/>
          <p:nvPr/>
        </p:nvGrpSpPr>
        <p:grpSpPr>
          <a:xfrm>
            <a:off x="7211250" y="2711317"/>
            <a:ext cx="168931" cy="339253"/>
            <a:chOff x="3984950" y="3213600"/>
            <a:chExt cx="239925" cy="481825"/>
          </a:xfrm>
        </p:grpSpPr>
        <p:sp>
          <p:nvSpPr>
            <p:cNvPr id="1538" name="Google Shape;1538;p47"/>
            <p:cNvSpPr/>
            <p:nvPr/>
          </p:nvSpPr>
          <p:spPr>
            <a:xfrm>
              <a:off x="3984950" y="3213600"/>
              <a:ext cx="239925" cy="481825"/>
            </a:xfrm>
            <a:custGeom>
              <a:rect b="b" l="l" r="r" t="t"/>
              <a:pathLst>
                <a:path extrusionOk="0" h="19273" w="9597">
                  <a:moveTo>
                    <a:pt x="4800" y="3355"/>
                  </a:moveTo>
                  <a:cubicBezTo>
                    <a:pt x="5110" y="3355"/>
                    <a:pt x="5363" y="3608"/>
                    <a:pt x="5363" y="3918"/>
                  </a:cubicBezTo>
                  <a:lnTo>
                    <a:pt x="5363" y="12121"/>
                  </a:lnTo>
                  <a:cubicBezTo>
                    <a:pt x="6556" y="12407"/>
                    <a:pt x="7345" y="13542"/>
                    <a:pt x="7203" y="14759"/>
                  </a:cubicBezTo>
                  <a:cubicBezTo>
                    <a:pt x="7059" y="15978"/>
                    <a:pt x="6026" y="16897"/>
                    <a:pt x="4800" y="16897"/>
                  </a:cubicBezTo>
                  <a:cubicBezTo>
                    <a:pt x="3571" y="16897"/>
                    <a:pt x="2539" y="15978"/>
                    <a:pt x="2394" y="14759"/>
                  </a:cubicBezTo>
                  <a:cubicBezTo>
                    <a:pt x="2253" y="13542"/>
                    <a:pt x="3042" y="12407"/>
                    <a:pt x="4234" y="12121"/>
                  </a:cubicBezTo>
                  <a:lnTo>
                    <a:pt x="4234" y="3918"/>
                  </a:lnTo>
                  <a:cubicBezTo>
                    <a:pt x="4234" y="3608"/>
                    <a:pt x="4487" y="3355"/>
                    <a:pt x="4800" y="3355"/>
                  </a:cubicBezTo>
                  <a:close/>
                  <a:moveTo>
                    <a:pt x="4800" y="1"/>
                  </a:moveTo>
                  <a:cubicBezTo>
                    <a:pt x="3219" y="1"/>
                    <a:pt x="1939" y="1281"/>
                    <a:pt x="1939" y="2861"/>
                  </a:cubicBezTo>
                  <a:lnTo>
                    <a:pt x="1939" y="10567"/>
                  </a:lnTo>
                  <a:cubicBezTo>
                    <a:pt x="723" y="11501"/>
                    <a:pt x="9" y="12943"/>
                    <a:pt x="0" y="14476"/>
                  </a:cubicBezTo>
                  <a:cubicBezTo>
                    <a:pt x="0" y="17123"/>
                    <a:pt x="2150" y="19273"/>
                    <a:pt x="4800" y="19273"/>
                  </a:cubicBezTo>
                  <a:cubicBezTo>
                    <a:pt x="7450" y="19273"/>
                    <a:pt x="9597" y="17123"/>
                    <a:pt x="9597" y="14476"/>
                  </a:cubicBezTo>
                  <a:cubicBezTo>
                    <a:pt x="9597" y="13651"/>
                    <a:pt x="9395" y="12844"/>
                    <a:pt x="9007" y="12118"/>
                  </a:cubicBezTo>
                  <a:cubicBezTo>
                    <a:pt x="8679" y="11510"/>
                    <a:pt x="8221" y="10980"/>
                    <a:pt x="7664" y="10567"/>
                  </a:cubicBezTo>
                  <a:lnTo>
                    <a:pt x="7661" y="2861"/>
                  </a:lnTo>
                  <a:cubicBezTo>
                    <a:pt x="7661" y="1281"/>
                    <a:pt x="6378" y="1"/>
                    <a:pt x="480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39" name="Google Shape;1539;p47"/>
            <p:cNvSpPr/>
            <p:nvPr/>
          </p:nvSpPr>
          <p:spPr>
            <a:xfrm>
              <a:off x="4072650" y="3543175"/>
              <a:ext cx="64525" cy="64625"/>
            </a:xfrm>
            <a:custGeom>
              <a:rect b="b" l="l" r="r" t="t"/>
              <a:pathLst>
                <a:path extrusionOk="0" h="2585" w="2581">
                  <a:moveTo>
                    <a:pt x="1292" y="1"/>
                  </a:moveTo>
                  <a:cubicBezTo>
                    <a:pt x="578" y="1"/>
                    <a:pt x="0" y="579"/>
                    <a:pt x="0" y="1293"/>
                  </a:cubicBezTo>
                  <a:cubicBezTo>
                    <a:pt x="0" y="2006"/>
                    <a:pt x="578" y="2585"/>
                    <a:pt x="1292" y="2585"/>
                  </a:cubicBezTo>
                  <a:cubicBezTo>
                    <a:pt x="2003" y="2585"/>
                    <a:pt x="2581" y="2006"/>
                    <a:pt x="2581" y="1293"/>
                  </a:cubicBezTo>
                  <a:cubicBezTo>
                    <a:pt x="2581" y="579"/>
                    <a:pt x="2003" y="1"/>
                    <a:pt x="129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1540" name="Google Shape;1540;p47"/>
          <p:cNvSpPr/>
          <p:nvPr/>
        </p:nvSpPr>
        <p:spPr>
          <a:xfrm>
            <a:off x="7549578" y="2711214"/>
            <a:ext cx="339306" cy="339253"/>
          </a:xfrm>
          <a:custGeom>
            <a:rect b="b" l="l" r="r" t="t"/>
            <a:pathLst>
              <a:path extrusionOk="0" h="19273" w="19276">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41" name="Google Shape;1541;p47"/>
          <p:cNvSpPr/>
          <p:nvPr/>
        </p:nvSpPr>
        <p:spPr>
          <a:xfrm>
            <a:off x="7974508" y="2731069"/>
            <a:ext cx="339253" cy="299542"/>
          </a:xfrm>
          <a:custGeom>
            <a:rect b="b" l="l" r="r" t="t"/>
            <a:pathLst>
              <a:path extrusionOk="0" h="17017" w="19273">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nvGrpSpPr>
          <p:cNvPr id="1542" name="Google Shape;1542;p47"/>
          <p:cNvGrpSpPr/>
          <p:nvPr/>
        </p:nvGrpSpPr>
        <p:grpSpPr>
          <a:xfrm>
            <a:off x="1874281" y="3981487"/>
            <a:ext cx="355218" cy="279880"/>
            <a:chOff x="5629975" y="3255775"/>
            <a:chExt cx="504500" cy="397500"/>
          </a:xfrm>
        </p:grpSpPr>
        <p:sp>
          <p:nvSpPr>
            <p:cNvPr id="1543" name="Google Shape;1543;p47"/>
            <p:cNvSpPr/>
            <p:nvPr/>
          </p:nvSpPr>
          <p:spPr>
            <a:xfrm>
              <a:off x="5756375" y="3255775"/>
              <a:ext cx="112950" cy="143425"/>
            </a:xfrm>
            <a:custGeom>
              <a:rect b="b" l="l" r="r" t="t"/>
              <a:pathLst>
                <a:path extrusionOk="0" h="5737" w="4518">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44" name="Google Shape;1544;p47"/>
            <p:cNvSpPr/>
            <p:nvPr/>
          </p:nvSpPr>
          <p:spPr>
            <a:xfrm>
              <a:off x="5629975" y="3374400"/>
              <a:ext cx="140575" cy="136175"/>
            </a:xfrm>
            <a:custGeom>
              <a:rect b="b" l="l" r="r" t="t"/>
              <a:pathLst>
                <a:path extrusionOk="0" h="5447" w="5623">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45" name="Google Shape;1545;p47"/>
            <p:cNvSpPr/>
            <p:nvPr/>
          </p:nvSpPr>
          <p:spPr>
            <a:xfrm>
              <a:off x="5897525" y="3255775"/>
              <a:ext cx="112950" cy="143425"/>
            </a:xfrm>
            <a:custGeom>
              <a:rect b="b" l="l" r="r" t="t"/>
              <a:pathLst>
                <a:path extrusionOk="0" h="5737" w="4518">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46" name="Google Shape;1546;p47"/>
            <p:cNvSpPr/>
            <p:nvPr/>
          </p:nvSpPr>
          <p:spPr>
            <a:xfrm>
              <a:off x="5996075" y="3373900"/>
              <a:ext cx="138400" cy="136200"/>
            </a:xfrm>
            <a:custGeom>
              <a:rect b="b" l="l" r="r" t="t"/>
              <a:pathLst>
                <a:path extrusionOk="0" h="5448" w="5536">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47" name="Google Shape;1547;p47"/>
            <p:cNvSpPr/>
            <p:nvPr/>
          </p:nvSpPr>
          <p:spPr>
            <a:xfrm>
              <a:off x="5728150" y="3427400"/>
              <a:ext cx="310575" cy="225875"/>
            </a:xfrm>
            <a:custGeom>
              <a:rect b="b" l="l" r="r" t="t"/>
              <a:pathLst>
                <a:path extrusionOk="0" h="9035" w="12423">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548" name="Google Shape;1548;p47"/>
          <p:cNvGrpSpPr/>
          <p:nvPr/>
        </p:nvGrpSpPr>
        <p:grpSpPr>
          <a:xfrm>
            <a:off x="3755839" y="3981593"/>
            <a:ext cx="340256" cy="279669"/>
            <a:chOff x="6234950" y="3255925"/>
            <a:chExt cx="483250" cy="397200"/>
          </a:xfrm>
        </p:grpSpPr>
        <p:sp>
          <p:nvSpPr>
            <p:cNvPr id="1549" name="Google Shape;1549;p47"/>
            <p:cNvSpPr/>
            <p:nvPr/>
          </p:nvSpPr>
          <p:spPr>
            <a:xfrm>
              <a:off x="6444675" y="3255925"/>
              <a:ext cx="128300" cy="90200"/>
            </a:xfrm>
            <a:custGeom>
              <a:rect b="b" l="l" r="r" t="t"/>
              <a:pathLst>
                <a:path extrusionOk="0" h="3608" w="5132">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50" name="Google Shape;1550;p47"/>
            <p:cNvSpPr/>
            <p:nvPr/>
          </p:nvSpPr>
          <p:spPr>
            <a:xfrm>
              <a:off x="6444750" y="3563200"/>
              <a:ext cx="128225" cy="89925"/>
            </a:xfrm>
            <a:custGeom>
              <a:rect b="b" l="l" r="r" t="t"/>
              <a:pathLst>
                <a:path extrusionOk="0" h="3597" w="5129">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51" name="Google Shape;1551;p47"/>
            <p:cNvSpPr/>
            <p:nvPr/>
          </p:nvSpPr>
          <p:spPr>
            <a:xfrm>
              <a:off x="6375350" y="3355650"/>
              <a:ext cx="244750" cy="197650"/>
            </a:xfrm>
            <a:custGeom>
              <a:rect b="b" l="l" r="r" t="t"/>
              <a:pathLst>
                <a:path extrusionOk="0" h="7906" w="979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52" name="Google Shape;1552;p47"/>
            <p:cNvSpPr/>
            <p:nvPr/>
          </p:nvSpPr>
          <p:spPr>
            <a:xfrm>
              <a:off x="6587875" y="3385100"/>
              <a:ext cx="130325" cy="140500"/>
            </a:xfrm>
            <a:custGeom>
              <a:rect b="b" l="l" r="r" t="t"/>
              <a:pathLst>
                <a:path extrusionOk="0" h="5620" w="5213">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53" name="Google Shape;1553;p47"/>
            <p:cNvSpPr/>
            <p:nvPr/>
          </p:nvSpPr>
          <p:spPr>
            <a:xfrm>
              <a:off x="6234950" y="3469100"/>
              <a:ext cx="165050" cy="141200"/>
            </a:xfrm>
            <a:custGeom>
              <a:rect b="b" l="l" r="r" t="t"/>
              <a:pathLst>
                <a:path extrusionOk="0" h="5648" w="6602">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54" name="Google Shape;1554;p47"/>
            <p:cNvSpPr/>
            <p:nvPr/>
          </p:nvSpPr>
          <p:spPr>
            <a:xfrm>
              <a:off x="6234950" y="3299725"/>
              <a:ext cx="165050" cy="141175"/>
            </a:xfrm>
            <a:custGeom>
              <a:rect b="b" l="l" r="r" t="t"/>
              <a:pathLst>
                <a:path extrusionOk="0" h="5647" w="6602">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555" name="Google Shape;1555;p47"/>
          <p:cNvGrpSpPr/>
          <p:nvPr/>
        </p:nvGrpSpPr>
        <p:grpSpPr>
          <a:xfrm>
            <a:off x="5051107" y="3125970"/>
            <a:ext cx="318042" cy="339253"/>
            <a:chOff x="914900" y="3806450"/>
            <a:chExt cx="451700" cy="481825"/>
          </a:xfrm>
        </p:grpSpPr>
        <p:sp>
          <p:nvSpPr>
            <p:cNvPr id="1556" name="Google Shape;1556;p47"/>
            <p:cNvSpPr/>
            <p:nvPr/>
          </p:nvSpPr>
          <p:spPr>
            <a:xfrm>
              <a:off x="914900" y="4174425"/>
              <a:ext cx="423400" cy="113850"/>
            </a:xfrm>
            <a:custGeom>
              <a:rect b="b" l="l" r="r" t="t"/>
              <a:pathLst>
                <a:path extrusionOk="0" h="4554" w="16936">
                  <a:moveTo>
                    <a:pt x="564" y="0"/>
                  </a:moveTo>
                  <a:cubicBezTo>
                    <a:pt x="250" y="0"/>
                    <a:pt x="0" y="250"/>
                    <a:pt x="0" y="563"/>
                  </a:cubicBezTo>
                  <a:cubicBezTo>
                    <a:pt x="0" y="877"/>
                    <a:pt x="250" y="1130"/>
                    <a:pt x="564" y="1130"/>
                  </a:cubicBezTo>
                  <a:lnTo>
                    <a:pt x="2259" y="1130"/>
                  </a:lnTo>
                  <a:lnTo>
                    <a:pt x="2259" y="2861"/>
                  </a:lnTo>
                  <a:cubicBezTo>
                    <a:pt x="2259" y="3795"/>
                    <a:pt x="3015" y="4553"/>
                    <a:pt x="3951" y="4553"/>
                  </a:cubicBezTo>
                  <a:cubicBezTo>
                    <a:pt x="4264" y="4553"/>
                    <a:pt x="4517" y="4300"/>
                    <a:pt x="4517" y="3990"/>
                  </a:cubicBezTo>
                  <a:lnTo>
                    <a:pt x="4517" y="1130"/>
                  </a:lnTo>
                  <a:lnTo>
                    <a:pt x="5646" y="1130"/>
                  </a:lnTo>
                  <a:lnTo>
                    <a:pt x="5646" y="1693"/>
                  </a:lnTo>
                  <a:cubicBezTo>
                    <a:pt x="5646" y="2629"/>
                    <a:pt x="6402" y="3424"/>
                    <a:pt x="7339" y="3424"/>
                  </a:cubicBezTo>
                  <a:cubicBezTo>
                    <a:pt x="7652" y="3424"/>
                    <a:pt x="7905" y="3171"/>
                    <a:pt x="7905" y="2861"/>
                  </a:cubicBezTo>
                  <a:lnTo>
                    <a:pt x="7905" y="1130"/>
                  </a:lnTo>
                  <a:lnTo>
                    <a:pt x="9034" y="1130"/>
                  </a:lnTo>
                  <a:lnTo>
                    <a:pt x="9034" y="3990"/>
                  </a:lnTo>
                  <a:cubicBezTo>
                    <a:pt x="9034" y="4300"/>
                    <a:pt x="9284" y="4553"/>
                    <a:pt x="9597" y="4553"/>
                  </a:cubicBezTo>
                  <a:cubicBezTo>
                    <a:pt x="9910" y="4553"/>
                    <a:pt x="10163" y="4300"/>
                    <a:pt x="10163" y="3990"/>
                  </a:cubicBezTo>
                  <a:lnTo>
                    <a:pt x="10163" y="1130"/>
                  </a:lnTo>
                  <a:lnTo>
                    <a:pt x="16373" y="1130"/>
                  </a:lnTo>
                  <a:cubicBezTo>
                    <a:pt x="16686" y="1130"/>
                    <a:pt x="16936" y="877"/>
                    <a:pt x="16936" y="563"/>
                  </a:cubicBezTo>
                  <a:cubicBezTo>
                    <a:pt x="16936" y="250"/>
                    <a:pt x="16686" y="0"/>
                    <a:pt x="16373"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57" name="Google Shape;1557;p47"/>
            <p:cNvSpPr/>
            <p:nvPr/>
          </p:nvSpPr>
          <p:spPr>
            <a:xfrm>
              <a:off x="971350" y="3806450"/>
              <a:ext cx="254100" cy="339775"/>
            </a:xfrm>
            <a:custGeom>
              <a:rect b="b" l="l" r="r" t="t"/>
              <a:pathLst>
                <a:path extrusionOk="0" h="13591" w="10164">
                  <a:moveTo>
                    <a:pt x="7563" y="2032"/>
                  </a:moveTo>
                  <a:cubicBezTo>
                    <a:pt x="7853" y="2032"/>
                    <a:pt x="8131" y="2256"/>
                    <a:pt x="8131" y="2596"/>
                  </a:cubicBezTo>
                  <a:cubicBezTo>
                    <a:pt x="8131" y="2937"/>
                    <a:pt x="7852" y="3163"/>
                    <a:pt x="7562" y="3163"/>
                  </a:cubicBezTo>
                  <a:cubicBezTo>
                    <a:pt x="7423" y="3163"/>
                    <a:pt x="7282" y="3111"/>
                    <a:pt x="7168" y="2997"/>
                  </a:cubicBezTo>
                  <a:cubicBezTo>
                    <a:pt x="6945" y="2777"/>
                    <a:pt x="6945" y="2418"/>
                    <a:pt x="7168" y="2199"/>
                  </a:cubicBezTo>
                  <a:cubicBezTo>
                    <a:pt x="7283" y="2083"/>
                    <a:pt x="7425" y="2032"/>
                    <a:pt x="7563" y="2032"/>
                  </a:cubicBezTo>
                  <a:close/>
                  <a:moveTo>
                    <a:pt x="7339" y="0"/>
                  </a:moveTo>
                  <a:cubicBezTo>
                    <a:pt x="5412" y="0"/>
                    <a:pt x="3759" y="1087"/>
                    <a:pt x="2901" y="2668"/>
                  </a:cubicBezTo>
                  <a:cubicBezTo>
                    <a:pt x="2852" y="2674"/>
                    <a:pt x="2804" y="2686"/>
                    <a:pt x="2762" y="2704"/>
                  </a:cubicBezTo>
                  <a:cubicBezTo>
                    <a:pt x="2602" y="2782"/>
                    <a:pt x="2431" y="2819"/>
                    <a:pt x="2260" y="2819"/>
                  </a:cubicBezTo>
                  <a:cubicBezTo>
                    <a:pt x="1967" y="2819"/>
                    <a:pt x="1678" y="2707"/>
                    <a:pt x="1458" y="2494"/>
                  </a:cubicBezTo>
                  <a:cubicBezTo>
                    <a:pt x="1247" y="2280"/>
                    <a:pt x="1127" y="1994"/>
                    <a:pt x="1130" y="1696"/>
                  </a:cubicBezTo>
                  <a:cubicBezTo>
                    <a:pt x="1130" y="1395"/>
                    <a:pt x="1247" y="1178"/>
                    <a:pt x="1458" y="964"/>
                  </a:cubicBezTo>
                  <a:cubicBezTo>
                    <a:pt x="1681" y="744"/>
                    <a:pt x="1681" y="386"/>
                    <a:pt x="1458" y="166"/>
                  </a:cubicBezTo>
                  <a:cubicBezTo>
                    <a:pt x="1348" y="56"/>
                    <a:pt x="1204" y="1"/>
                    <a:pt x="1059" y="1"/>
                  </a:cubicBezTo>
                  <a:cubicBezTo>
                    <a:pt x="915" y="1"/>
                    <a:pt x="770" y="56"/>
                    <a:pt x="660" y="166"/>
                  </a:cubicBezTo>
                  <a:cubicBezTo>
                    <a:pt x="236" y="594"/>
                    <a:pt x="1" y="1093"/>
                    <a:pt x="1" y="1696"/>
                  </a:cubicBezTo>
                  <a:cubicBezTo>
                    <a:pt x="1" y="2942"/>
                    <a:pt x="1010" y="3954"/>
                    <a:pt x="2259" y="3954"/>
                  </a:cubicBezTo>
                  <a:cubicBezTo>
                    <a:pt x="2307" y="3954"/>
                    <a:pt x="2353" y="3939"/>
                    <a:pt x="2401" y="3936"/>
                  </a:cubicBezTo>
                  <a:lnTo>
                    <a:pt x="2401" y="3936"/>
                  </a:lnTo>
                  <a:cubicBezTo>
                    <a:pt x="2319" y="4282"/>
                    <a:pt x="2274" y="4635"/>
                    <a:pt x="2265" y="4990"/>
                  </a:cubicBezTo>
                  <a:cubicBezTo>
                    <a:pt x="2976" y="4680"/>
                    <a:pt x="3741" y="4517"/>
                    <a:pt x="4518" y="4517"/>
                  </a:cubicBezTo>
                  <a:lnTo>
                    <a:pt x="5081" y="4517"/>
                  </a:lnTo>
                  <a:cubicBezTo>
                    <a:pt x="6017" y="4517"/>
                    <a:pt x="6773" y="5276"/>
                    <a:pt x="6776" y="6213"/>
                  </a:cubicBezTo>
                  <a:lnTo>
                    <a:pt x="6776" y="9073"/>
                  </a:lnTo>
                  <a:cubicBezTo>
                    <a:pt x="6776" y="10925"/>
                    <a:pt x="5864" y="12557"/>
                    <a:pt x="4482" y="13590"/>
                  </a:cubicBezTo>
                  <a:lnTo>
                    <a:pt x="6210" y="13590"/>
                  </a:lnTo>
                  <a:cubicBezTo>
                    <a:pt x="8393" y="13590"/>
                    <a:pt x="10164" y="11820"/>
                    <a:pt x="10164" y="9636"/>
                  </a:cubicBezTo>
                  <a:lnTo>
                    <a:pt x="10164"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58" name="Google Shape;1558;p47"/>
            <p:cNvSpPr/>
            <p:nvPr/>
          </p:nvSpPr>
          <p:spPr>
            <a:xfrm>
              <a:off x="971350" y="3947600"/>
              <a:ext cx="141175" cy="198625"/>
            </a:xfrm>
            <a:custGeom>
              <a:rect b="b" l="l" r="r" t="t"/>
              <a:pathLst>
                <a:path extrusionOk="0" h="7945" w="5647">
                  <a:moveTo>
                    <a:pt x="4518" y="0"/>
                  </a:moveTo>
                  <a:cubicBezTo>
                    <a:pt x="2021" y="0"/>
                    <a:pt x="1" y="2060"/>
                    <a:pt x="1" y="4556"/>
                  </a:cubicBezTo>
                  <a:lnTo>
                    <a:pt x="1" y="6815"/>
                  </a:lnTo>
                  <a:cubicBezTo>
                    <a:pt x="934" y="6812"/>
                    <a:pt x="1693" y="6056"/>
                    <a:pt x="1693" y="5120"/>
                  </a:cubicBezTo>
                  <a:cubicBezTo>
                    <a:pt x="1693" y="4806"/>
                    <a:pt x="1946" y="4556"/>
                    <a:pt x="2259" y="4556"/>
                  </a:cubicBezTo>
                  <a:cubicBezTo>
                    <a:pt x="2569" y="4556"/>
                    <a:pt x="2822" y="4806"/>
                    <a:pt x="2822" y="5120"/>
                  </a:cubicBezTo>
                  <a:cubicBezTo>
                    <a:pt x="2822" y="6547"/>
                    <a:pt x="1753" y="7718"/>
                    <a:pt x="377" y="7905"/>
                  </a:cubicBezTo>
                  <a:cubicBezTo>
                    <a:pt x="434" y="7929"/>
                    <a:pt x="501" y="7941"/>
                    <a:pt x="564" y="7944"/>
                  </a:cubicBezTo>
                  <a:lnTo>
                    <a:pt x="1130" y="7944"/>
                  </a:lnTo>
                  <a:cubicBezTo>
                    <a:pt x="3623" y="7944"/>
                    <a:pt x="5647" y="5921"/>
                    <a:pt x="5647" y="3427"/>
                  </a:cubicBezTo>
                  <a:lnTo>
                    <a:pt x="5647" y="567"/>
                  </a:lnTo>
                  <a:cubicBezTo>
                    <a:pt x="5647" y="253"/>
                    <a:pt x="5394" y="0"/>
                    <a:pt x="508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59" name="Google Shape;1559;p47"/>
            <p:cNvSpPr/>
            <p:nvPr/>
          </p:nvSpPr>
          <p:spPr>
            <a:xfrm>
              <a:off x="1253675" y="3806450"/>
              <a:ext cx="112925" cy="90350"/>
            </a:xfrm>
            <a:custGeom>
              <a:rect b="b" l="l" r="r" t="t"/>
              <a:pathLst>
                <a:path extrusionOk="0" h="3614" w="4517">
                  <a:moveTo>
                    <a:pt x="0" y="0"/>
                  </a:moveTo>
                  <a:lnTo>
                    <a:pt x="0" y="1696"/>
                  </a:lnTo>
                  <a:cubicBezTo>
                    <a:pt x="142" y="1685"/>
                    <a:pt x="428" y="1669"/>
                    <a:pt x="771" y="1669"/>
                  </a:cubicBezTo>
                  <a:cubicBezTo>
                    <a:pt x="1415" y="1669"/>
                    <a:pt x="2264" y="1726"/>
                    <a:pt x="2749" y="1988"/>
                  </a:cubicBezTo>
                  <a:cubicBezTo>
                    <a:pt x="3355" y="2313"/>
                    <a:pt x="4062" y="3078"/>
                    <a:pt x="4517" y="3614"/>
                  </a:cubicBezTo>
                  <a:lnTo>
                    <a:pt x="4517" y="2259"/>
                  </a:lnTo>
                  <a:cubicBezTo>
                    <a:pt x="4517" y="1012"/>
                    <a:pt x="3505" y="0"/>
                    <a:pt x="225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60" name="Google Shape;1560;p47"/>
            <p:cNvSpPr/>
            <p:nvPr/>
          </p:nvSpPr>
          <p:spPr>
            <a:xfrm>
              <a:off x="1253600" y="3876425"/>
              <a:ext cx="95025" cy="42975"/>
            </a:xfrm>
            <a:custGeom>
              <a:rect b="b" l="l" r="r" t="t"/>
              <a:pathLst>
                <a:path extrusionOk="0" h="1719" w="3801">
                  <a:moveTo>
                    <a:pt x="726" y="0"/>
                  </a:moveTo>
                  <a:cubicBezTo>
                    <a:pt x="478" y="0"/>
                    <a:pt x="239" y="9"/>
                    <a:pt x="42" y="23"/>
                  </a:cubicBezTo>
                  <a:lnTo>
                    <a:pt x="0" y="23"/>
                  </a:lnTo>
                  <a:lnTo>
                    <a:pt x="3" y="1718"/>
                  </a:lnTo>
                  <a:lnTo>
                    <a:pt x="3800" y="1718"/>
                  </a:lnTo>
                  <a:cubicBezTo>
                    <a:pt x="3379" y="1203"/>
                    <a:pt x="2692" y="438"/>
                    <a:pt x="2219" y="182"/>
                  </a:cubicBezTo>
                  <a:cubicBezTo>
                    <a:pt x="1969" y="49"/>
                    <a:pt x="1321" y="0"/>
                    <a:pt x="72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561" name="Google Shape;1561;p47"/>
          <p:cNvGrpSpPr/>
          <p:nvPr/>
        </p:nvGrpSpPr>
        <p:grpSpPr>
          <a:xfrm>
            <a:off x="5470028" y="3125785"/>
            <a:ext cx="346347" cy="339623"/>
            <a:chOff x="1490050" y="3805975"/>
            <a:chExt cx="491900" cy="482350"/>
          </a:xfrm>
        </p:grpSpPr>
        <p:sp>
          <p:nvSpPr>
            <p:cNvPr id="1562" name="Google Shape;1562;p47"/>
            <p:cNvSpPr/>
            <p:nvPr/>
          </p:nvSpPr>
          <p:spPr>
            <a:xfrm>
              <a:off x="1541775" y="3877050"/>
              <a:ext cx="302500" cy="277225"/>
            </a:xfrm>
            <a:custGeom>
              <a:rect b="b" l="l" r="r" t="t"/>
              <a:pathLst>
                <a:path extrusionOk="0" h="11089" w="1210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63" name="Google Shape;1563;p47"/>
            <p:cNvSpPr/>
            <p:nvPr/>
          </p:nvSpPr>
          <p:spPr>
            <a:xfrm>
              <a:off x="1824450" y="3805975"/>
              <a:ext cx="157500" cy="150525"/>
            </a:xfrm>
            <a:custGeom>
              <a:rect b="b" l="l" r="r" t="t"/>
              <a:pathLst>
                <a:path extrusionOk="0" h="6021" w="630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64" name="Google Shape;1564;p47"/>
            <p:cNvSpPr/>
            <p:nvPr/>
          </p:nvSpPr>
          <p:spPr>
            <a:xfrm>
              <a:off x="1626675" y="3936600"/>
              <a:ext cx="277225" cy="302600"/>
            </a:xfrm>
            <a:custGeom>
              <a:rect b="b" l="l" r="r" t="t"/>
              <a:pathLst>
                <a:path extrusionOk="0" h="12104" w="11089">
                  <a:moveTo>
                    <a:pt x="9501" y="1"/>
                  </a:moveTo>
                  <a:lnTo>
                    <a:pt x="1" y="9501"/>
                  </a:lnTo>
                  <a:cubicBezTo>
                    <a:pt x="537" y="10254"/>
                    <a:pt x="745" y="11194"/>
                    <a:pt x="576" y="12103"/>
                  </a:cubicBezTo>
                  <a:lnTo>
                    <a:pt x="11088" y="1591"/>
                  </a:lnTo>
                  <a:lnTo>
                    <a:pt x="9501"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65" name="Google Shape;1565;p47"/>
            <p:cNvSpPr/>
            <p:nvPr/>
          </p:nvSpPr>
          <p:spPr>
            <a:xfrm>
              <a:off x="1490050" y="4166500"/>
              <a:ext cx="129950" cy="121825"/>
            </a:xfrm>
            <a:custGeom>
              <a:rect b="b" l="l" r="r" t="t"/>
              <a:pathLst>
                <a:path extrusionOk="0" h="4873" w="5198">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566" name="Google Shape;1566;p47"/>
          <p:cNvGrpSpPr/>
          <p:nvPr/>
        </p:nvGrpSpPr>
        <p:grpSpPr>
          <a:xfrm>
            <a:off x="5893896" y="3125970"/>
            <a:ext cx="311899" cy="339253"/>
            <a:chOff x="2104275" y="3806450"/>
            <a:chExt cx="442975" cy="481825"/>
          </a:xfrm>
        </p:grpSpPr>
        <p:sp>
          <p:nvSpPr>
            <p:cNvPr id="1567" name="Google Shape;1567;p47"/>
            <p:cNvSpPr/>
            <p:nvPr/>
          </p:nvSpPr>
          <p:spPr>
            <a:xfrm>
              <a:off x="2104275" y="3806450"/>
              <a:ext cx="442975" cy="481825"/>
            </a:xfrm>
            <a:custGeom>
              <a:rect b="b" l="l" r="r" t="t"/>
              <a:pathLst>
                <a:path extrusionOk="0" h="19273" w="17719">
                  <a:moveTo>
                    <a:pt x="8889" y="1130"/>
                  </a:moveTo>
                  <a:cubicBezTo>
                    <a:pt x="9660" y="1130"/>
                    <a:pt x="10482" y="2382"/>
                    <a:pt x="11039" y="4343"/>
                  </a:cubicBezTo>
                  <a:cubicBezTo>
                    <a:pt x="10308" y="4586"/>
                    <a:pt x="9594" y="4870"/>
                    <a:pt x="8895" y="5192"/>
                  </a:cubicBezTo>
                  <a:cubicBezTo>
                    <a:pt x="8194" y="4864"/>
                    <a:pt x="7474" y="4577"/>
                    <a:pt x="6742" y="4331"/>
                  </a:cubicBezTo>
                  <a:cubicBezTo>
                    <a:pt x="7302" y="2379"/>
                    <a:pt x="8121" y="1130"/>
                    <a:pt x="8889" y="1130"/>
                  </a:cubicBezTo>
                  <a:close/>
                  <a:moveTo>
                    <a:pt x="6471" y="5445"/>
                  </a:moveTo>
                  <a:cubicBezTo>
                    <a:pt x="6830" y="5565"/>
                    <a:pt x="7200" y="5704"/>
                    <a:pt x="7570" y="5854"/>
                  </a:cubicBezTo>
                  <a:cubicBezTo>
                    <a:pt x="6571" y="6393"/>
                    <a:pt x="6878" y="6243"/>
                    <a:pt x="6273" y="6616"/>
                  </a:cubicBezTo>
                  <a:cubicBezTo>
                    <a:pt x="6330" y="6210"/>
                    <a:pt x="6396" y="5815"/>
                    <a:pt x="6471" y="5445"/>
                  </a:cubicBezTo>
                  <a:close/>
                  <a:moveTo>
                    <a:pt x="11307" y="5445"/>
                  </a:moveTo>
                  <a:cubicBezTo>
                    <a:pt x="11386" y="5815"/>
                    <a:pt x="11449" y="6210"/>
                    <a:pt x="11506" y="6616"/>
                  </a:cubicBezTo>
                  <a:cubicBezTo>
                    <a:pt x="10895" y="6240"/>
                    <a:pt x="11220" y="6399"/>
                    <a:pt x="10208" y="5854"/>
                  </a:cubicBezTo>
                  <a:cubicBezTo>
                    <a:pt x="10582" y="5704"/>
                    <a:pt x="10949" y="5565"/>
                    <a:pt x="11307" y="5445"/>
                  </a:cubicBezTo>
                  <a:close/>
                  <a:moveTo>
                    <a:pt x="13999" y="4845"/>
                  </a:moveTo>
                  <a:cubicBezTo>
                    <a:pt x="14142" y="5686"/>
                    <a:pt x="14870" y="6249"/>
                    <a:pt x="15661" y="6249"/>
                  </a:cubicBezTo>
                  <a:cubicBezTo>
                    <a:pt x="15873" y="6249"/>
                    <a:pt x="16089" y="6209"/>
                    <a:pt x="16300" y="6122"/>
                  </a:cubicBezTo>
                  <a:lnTo>
                    <a:pt x="16300" y="6122"/>
                  </a:lnTo>
                  <a:cubicBezTo>
                    <a:pt x="16201" y="6676"/>
                    <a:pt x="15821" y="7384"/>
                    <a:pt x="15183" y="8158"/>
                  </a:cubicBezTo>
                  <a:cubicBezTo>
                    <a:pt x="14993" y="8390"/>
                    <a:pt x="14761" y="8625"/>
                    <a:pt x="14535" y="8856"/>
                  </a:cubicBezTo>
                  <a:cubicBezTo>
                    <a:pt x="13963" y="8345"/>
                    <a:pt x="13361" y="7866"/>
                    <a:pt x="12735" y="7423"/>
                  </a:cubicBezTo>
                  <a:cubicBezTo>
                    <a:pt x="12662" y="6652"/>
                    <a:pt x="12551" y="5884"/>
                    <a:pt x="12394" y="5125"/>
                  </a:cubicBezTo>
                  <a:cubicBezTo>
                    <a:pt x="12921" y="4990"/>
                    <a:pt x="13457" y="4897"/>
                    <a:pt x="13999" y="4845"/>
                  </a:cubicBezTo>
                  <a:close/>
                  <a:moveTo>
                    <a:pt x="3779" y="4845"/>
                  </a:moveTo>
                  <a:cubicBezTo>
                    <a:pt x="4321" y="4897"/>
                    <a:pt x="4857" y="4990"/>
                    <a:pt x="5384" y="5129"/>
                  </a:cubicBezTo>
                  <a:cubicBezTo>
                    <a:pt x="5231" y="5887"/>
                    <a:pt x="5116" y="6652"/>
                    <a:pt x="5047" y="7423"/>
                  </a:cubicBezTo>
                  <a:cubicBezTo>
                    <a:pt x="4421" y="7869"/>
                    <a:pt x="3818" y="8348"/>
                    <a:pt x="3246" y="8859"/>
                  </a:cubicBezTo>
                  <a:cubicBezTo>
                    <a:pt x="3020" y="8625"/>
                    <a:pt x="2789" y="8393"/>
                    <a:pt x="2599" y="8161"/>
                  </a:cubicBezTo>
                  <a:cubicBezTo>
                    <a:pt x="1963" y="7387"/>
                    <a:pt x="1584" y="6685"/>
                    <a:pt x="1485" y="6125"/>
                  </a:cubicBezTo>
                  <a:lnTo>
                    <a:pt x="1485" y="6125"/>
                  </a:lnTo>
                  <a:cubicBezTo>
                    <a:pt x="1683" y="6207"/>
                    <a:pt x="1897" y="6249"/>
                    <a:pt x="2114" y="6249"/>
                  </a:cubicBezTo>
                  <a:cubicBezTo>
                    <a:pt x="2936" y="6246"/>
                    <a:pt x="3638" y="5655"/>
                    <a:pt x="3779" y="4845"/>
                  </a:cubicBezTo>
                  <a:close/>
                  <a:moveTo>
                    <a:pt x="4951" y="8893"/>
                  </a:moveTo>
                  <a:lnTo>
                    <a:pt x="4951" y="8893"/>
                  </a:lnTo>
                  <a:cubicBezTo>
                    <a:pt x="4945" y="9143"/>
                    <a:pt x="4939" y="9389"/>
                    <a:pt x="4939" y="9636"/>
                  </a:cubicBezTo>
                  <a:cubicBezTo>
                    <a:pt x="4939" y="9882"/>
                    <a:pt x="4945" y="10128"/>
                    <a:pt x="4951" y="10377"/>
                  </a:cubicBezTo>
                  <a:lnTo>
                    <a:pt x="4951" y="10377"/>
                  </a:lnTo>
                  <a:cubicBezTo>
                    <a:pt x="4637" y="10133"/>
                    <a:pt x="4348" y="9886"/>
                    <a:pt x="4065" y="9636"/>
                  </a:cubicBezTo>
                  <a:cubicBezTo>
                    <a:pt x="4348" y="9386"/>
                    <a:pt x="4637" y="9139"/>
                    <a:pt x="4951" y="8893"/>
                  </a:cubicBezTo>
                  <a:close/>
                  <a:moveTo>
                    <a:pt x="12828" y="8896"/>
                  </a:moveTo>
                  <a:lnTo>
                    <a:pt x="12828" y="8896"/>
                  </a:lnTo>
                  <a:cubicBezTo>
                    <a:pt x="13144" y="9139"/>
                    <a:pt x="13430" y="9386"/>
                    <a:pt x="13713" y="9636"/>
                  </a:cubicBezTo>
                  <a:cubicBezTo>
                    <a:pt x="13433" y="9886"/>
                    <a:pt x="13144" y="10133"/>
                    <a:pt x="12828" y="10380"/>
                  </a:cubicBezTo>
                  <a:cubicBezTo>
                    <a:pt x="12837" y="10130"/>
                    <a:pt x="12843" y="9883"/>
                    <a:pt x="12843" y="9636"/>
                  </a:cubicBezTo>
                  <a:cubicBezTo>
                    <a:pt x="12843" y="9389"/>
                    <a:pt x="12837" y="9143"/>
                    <a:pt x="12828" y="8896"/>
                  </a:cubicBezTo>
                  <a:close/>
                  <a:moveTo>
                    <a:pt x="8889" y="6447"/>
                  </a:moveTo>
                  <a:cubicBezTo>
                    <a:pt x="9850" y="6908"/>
                    <a:pt x="10774" y="7441"/>
                    <a:pt x="11657" y="8040"/>
                  </a:cubicBezTo>
                  <a:cubicBezTo>
                    <a:pt x="11693" y="8555"/>
                    <a:pt x="11714" y="9088"/>
                    <a:pt x="11714" y="9636"/>
                  </a:cubicBezTo>
                  <a:cubicBezTo>
                    <a:pt x="11714" y="10187"/>
                    <a:pt x="11693" y="10717"/>
                    <a:pt x="11657" y="11232"/>
                  </a:cubicBezTo>
                  <a:cubicBezTo>
                    <a:pt x="10774" y="11832"/>
                    <a:pt x="9853" y="12365"/>
                    <a:pt x="8895" y="12828"/>
                  </a:cubicBezTo>
                  <a:cubicBezTo>
                    <a:pt x="7932" y="12368"/>
                    <a:pt x="7007" y="11832"/>
                    <a:pt x="6125" y="11232"/>
                  </a:cubicBezTo>
                  <a:cubicBezTo>
                    <a:pt x="6086" y="10717"/>
                    <a:pt x="6068" y="10187"/>
                    <a:pt x="6068" y="9636"/>
                  </a:cubicBezTo>
                  <a:cubicBezTo>
                    <a:pt x="6068" y="9088"/>
                    <a:pt x="6089" y="8555"/>
                    <a:pt x="6125" y="8040"/>
                  </a:cubicBezTo>
                  <a:cubicBezTo>
                    <a:pt x="7004" y="7441"/>
                    <a:pt x="7929" y="6908"/>
                    <a:pt x="8889" y="6447"/>
                  </a:cubicBezTo>
                  <a:close/>
                  <a:moveTo>
                    <a:pt x="6273" y="12657"/>
                  </a:moveTo>
                  <a:lnTo>
                    <a:pt x="6273" y="12657"/>
                  </a:lnTo>
                  <a:cubicBezTo>
                    <a:pt x="6878" y="13033"/>
                    <a:pt x="6571" y="12879"/>
                    <a:pt x="7570" y="13418"/>
                  </a:cubicBezTo>
                  <a:cubicBezTo>
                    <a:pt x="7194" y="13569"/>
                    <a:pt x="6827" y="13708"/>
                    <a:pt x="6471" y="13828"/>
                  </a:cubicBezTo>
                  <a:cubicBezTo>
                    <a:pt x="6393" y="13455"/>
                    <a:pt x="6330" y="13063"/>
                    <a:pt x="6273" y="12657"/>
                  </a:cubicBezTo>
                  <a:close/>
                  <a:moveTo>
                    <a:pt x="11506" y="12657"/>
                  </a:moveTo>
                  <a:cubicBezTo>
                    <a:pt x="11449" y="13063"/>
                    <a:pt x="11386" y="13458"/>
                    <a:pt x="11307" y="13828"/>
                  </a:cubicBezTo>
                  <a:cubicBezTo>
                    <a:pt x="10949" y="13711"/>
                    <a:pt x="10582" y="13569"/>
                    <a:pt x="10208" y="13418"/>
                  </a:cubicBezTo>
                  <a:cubicBezTo>
                    <a:pt x="11181" y="12898"/>
                    <a:pt x="10937" y="13009"/>
                    <a:pt x="11506" y="12657"/>
                  </a:cubicBezTo>
                  <a:close/>
                  <a:moveTo>
                    <a:pt x="14535" y="10416"/>
                  </a:moveTo>
                  <a:cubicBezTo>
                    <a:pt x="14761" y="10648"/>
                    <a:pt x="14993" y="10883"/>
                    <a:pt x="15183" y="11115"/>
                  </a:cubicBezTo>
                  <a:cubicBezTo>
                    <a:pt x="15818" y="11886"/>
                    <a:pt x="16198" y="12590"/>
                    <a:pt x="16294" y="13147"/>
                  </a:cubicBezTo>
                  <a:cubicBezTo>
                    <a:pt x="16095" y="13066"/>
                    <a:pt x="15881" y="13024"/>
                    <a:pt x="15665" y="13024"/>
                  </a:cubicBezTo>
                  <a:cubicBezTo>
                    <a:pt x="14843" y="13024"/>
                    <a:pt x="14141" y="13617"/>
                    <a:pt x="13999" y="14424"/>
                  </a:cubicBezTo>
                  <a:cubicBezTo>
                    <a:pt x="13457" y="14376"/>
                    <a:pt x="12921" y="14280"/>
                    <a:pt x="12394" y="14144"/>
                  </a:cubicBezTo>
                  <a:cubicBezTo>
                    <a:pt x="12551" y="13385"/>
                    <a:pt x="12662" y="12620"/>
                    <a:pt x="12735" y="11850"/>
                  </a:cubicBezTo>
                  <a:cubicBezTo>
                    <a:pt x="13361" y="11407"/>
                    <a:pt x="13963" y="10928"/>
                    <a:pt x="14535" y="10416"/>
                  </a:cubicBezTo>
                  <a:close/>
                  <a:moveTo>
                    <a:pt x="3243" y="10416"/>
                  </a:moveTo>
                  <a:cubicBezTo>
                    <a:pt x="3815" y="10928"/>
                    <a:pt x="4418" y="11407"/>
                    <a:pt x="5044" y="11850"/>
                  </a:cubicBezTo>
                  <a:cubicBezTo>
                    <a:pt x="5116" y="12620"/>
                    <a:pt x="5228" y="13385"/>
                    <a:pt x="5384" y="14144"/>
                  </a:cubicBezTo>
                  <a:cubicBezTo>
                    <a:pt x="4554" y="14353"/>
                    <a:pt x="3815" y="14456"/>
                    <a:pt x="3207" y="14456"/>
                  </a:cubicBezTo>
                  <a:cubicBezTo>
                    <a:pt x="2366" y="14456"/>
                    <a:pt x="1778" y="14258"/>
                    <a:pt x="1554" y="13870"/>
                  </a:cubicBezTo>
                  <a:cubicBezTo>
                    <a:pt x="1238" y="13322"/>
                    <a:pt x="1626" y="12292"/>
                    <a:pt x="2596" y="11115"/>
                  </a:cubicBezTo>
                  <a:cubicBezTo>
                    <a:pt x="2786" y="10883"/>
                    <a:pt x="3020" y="10648"/>
                    <a:pt x="3243" y="10416"/>
                  </a:cubicBezTo>
                  <a:close/>
                  <a:moveTo>
                    <a:pt x="8889" y="14081"/>
                  </a:moveTo>
                  <a:cubicBezTo>
                    <a:pt x="9588" y="14403"/>
                    <a:pt x="10308" y="14689"/>
                    <a:pt x="11039" y="14933"/>
                  </a:cubicBezTo>
                  <a:cubicBezTo>
                    <a:pt x="10482" y="16890"/>
                    <a:pt x="9660" y="18143"/>
                    <a:pt x="8889" y="18143"/>
                  </a:cubicBezTo>
                  <a:cubicBezTo>
                    <a:pt x="8118" y="18143"/>
                    <a:pt x="7296" y="16887"/>
                    <a:pt x="6739" y="14924"/>
                  </a:cubicBezTo>
                  <a:cubicBezTo>
                    <a:pt x="7471" y="14683"/>
                    <a:pt x="8188" y="14400"/>
                    <a:pt x="8889" y="14081"/>
                  </a:cubicBezTo>
                  <a:close/>
                  <a:moveTo>
                    <a:pt x="8889" y="0"/>
                  </a:moveTo>
                  <a:cubicBezTo>
                    <a:pt x="7396" y="0"/>
                    <a:pt x="6312" y="1708"/>
                    <a:pt x="5658" y="4014"/>
                  </a:cubicBezTo>
                  <a:cubicBezTo>
                    <a:pt x="4902" y="3825"/>
                    <a:pt x="4201" y="3719"/>
                    <a:pt x="3568" y="3698"/>
                  </a:cubicBezTo>
                  <a:cubicBezTo>
                    <a:pt x="3260" y="3171"/>
                    <a:pt x="2700" y="2861"/>
                    <a:pt x="2111" y="2861"/>
                  </a:cubicBezTo>
                  <a:cubicBezTo>
                    <a:pt x="1963" y="2861"/>
                    <a:pt x="1813" y="2881"/>
                    <a:pt x="1665" y="2921"/>
                  </a:cubicBezTo>
                  <a:cubicBezTo>
                    <a:pt x="928" y="3123"/>
                    <a:pt x="419" y="3792"/>
                    <a:pt x="422" y="4556"/>
                  </a:cubicBezTo>
                  <a:cubicBezTo>
                    <a:pt x="422" y="4716"/>
                    <a:pt x="449" y="4876"/>
                    <a:pt x="497" y="5026"/>
                  </a:cubicBezTo>
                  <a:cubicBezTo>
                    <a:pt x="63" y="6017"/>
                    <a:pt x="485" y="7372"/>
                    <a:pt x="1726" y="8878"/>
                  </a:cubicBezTo>
                  <a:cubicBezTo>
                    <a:pt x="1933" y="9130"/>
                    <a:pt x="2183" y="9383"/>
                    <a:pt x="2430" y="9636"/>
                  </a:cubicBezTo>
                  <a:cubicBezTo>
                    <a:pt x="2183" y="9892"/>
                    <a:pt x="1933" y="10145"/>
                    <a:pt x="1726" y="10398"/>
                  </a:cubicBezTo>
                  <a:cubicBezTo>
                    <a:pt x="407" y="12000"/>
                    <a:pt x="0" y="13434"/>
                    <a:pt x="578" y="14436"/>
                  </a:cubicBezTo>
                  <a:cubicBezTo>
                    <a:pt x="1045" y="15246"/>
                    <a:pt x="2003" y="15593"/>
                    <a:pt x="3225" y="15593"/>
                  </a:cubicBezTo>
                  <a:cubicBezTo>
                    <a:pt x="3954" y="15593"/>
                    <a:pt x="4782" y="15460"/>
                    <a:pt x="5652" y="15240"/>
                  </a:cubicBezTo>
                  <a:cubicBezTo>
                    <a:pt x="6306" y="17556"/>
                    <a:pt x="7396" y="19272"/>
                    <a:pt x="8889" y="19272"/>
                  </a:cubicBezTo>
                  <a:cubicBezTo>
                    <a:pt x="10383" y="19272"/>
                    <a:pt x="11473" y="17559"/>
                    <a:pt x="12126" y="15246"/>
                  </a:cubicBezTo>
                  <a:cubicBezTo>
                    <a:pt x="12810" y="15424"/>
                    <a:pt x="13509" y="15532"/>
                    <a:pt x="14210" y="15572"/>
                  </a:cubicBezTo>
                  <a:cubicBezTo>
                    <a:pt x="14519" y="16101"/>
                    <a:pt x="15083" y="16413"/>
                    <a:pt x="15674" y="16413"/>
                  </a:cubicBezTo>
                  <a:cubicBezTo>
                    <a:pt x="15820" y="16413"/>
                    <a:pt x="15968" y="16394"/>
                    <a:pt x="16113" y="16354"/>
                  </a:cubicBezTo>
                  <a:cubicBezTo>
                    <a:pt x="16851" y="16153"/>
                    <a:pt x="17363" y="15484"/>
                    <a:pt x="17360" y="14719"/>
                  </a:cubicBezTo>
                  <a:cubicBezTo>
                    <a:pt x="17357" y="14560"/>
                    <a:pt x="17333" y="14400"/>
                    <a:pt x="17285" y="14247"/>
                  </a:cubicBezTo>
                  <a:cubicBezTo>
                    <a:pt x="17718" y="13256"/>
                    <a:pt x="17297" y="11904"/>
                    <a:pt x="16056" y="10398"/>
                  </a:cubicBezTo>
                  <a:cubicBezTo>
                    <a:pt x="15848" y="10142"/>
                    <a:pt x="15595" y="9889"/>
                    <a:pt x="15351" y="9636"/>
                  </a:cubicBezTo>
                  <a:cubicBezTo>
                    <a:pt x="15595" y="9383"/>
                    <a:pt x="15848" y="9130"/>
                    <a:pt x="16056" y="8878"/>
                  </a:cubicBezTo>
                  <a:cubicBezTo>
                    <a:pt x="17261" y="7414"/>
                    <a:pt x="17694" y="6095"/>
                    <a:pt x="17279" y="5044"/>
                  </a:cubicBezTo>
                  <a:cubicBezTo>
                    <a:pt x="17330" y="4885"/>
                    <a:pt x="17357" y="4722"/>
                    <a:pt x="17360" y="4556"/>
                  </a:cubicBezTo>
                  <a:cubicBezTo>
                    <a:pt x="17363" y="3792"/>
                    <a:pt x="16851" y="3120"/>
                    <a:pt x="16113" y="2918"/>
                  </a:cubicBezTo>
                  <a:cubicBezTo>
                    <a:pt x="15967" y="2879"/>
                    <a:pt x="15819" y="2860"/>
                    <a:pt x="15673" y="2860"/>
                  </a:cubicBezTo>
                  <a:cubicBezTo>
                    <a:pt x="15080" y="2860"/>
                    <a:pt x="14517" y="3173"/>
                    <a:pt x="14210" y="3704"/>
                  </a:cubicBezTo>
                  <a:cubicBezTo>
                    <a:pt x="13506" y="3743"/>
                    <a:pt x="12810" y="3852"/>
                    <a:pt x="12126" y="4029"/>
                  </a:cubicBezTo>
                  <a:cubicBezTo>
                    <a:pt x="11473" y="1714"/>
                    <a:pt x="10383" y="0"/>
                    <a:pt x="8889"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68" name="Google Shape;1568;p47"/>
            <p:cNvSpPr/>
            <p:nvPr/>
          </p:nvSpPr>
          <p:spPr>
            <a:xfrm>
              <a:off x="2284200" y="4005050"/>
              <a:ext cx="84700" cy="84700"/>
            </a:xfrm>
            <a:custGeom>
              <a:rect b="b" l="l" r="r" t="t"/>
              <a:pathLst>
                <a:path extrusionOk="0" h="3388" w="3388">
                  <a:moveTo>
                    <a:pt x="1692" y="0"/>
                  </a:moveTo>
                  <a:cubicBezTo>
                    <a:pt x="756" y="0"/>
                    <a:pt x="0" y="756"/>
                    <a:pt x="0" y="1692"/>
                  </a:cubicBezTo>
                  <a:cubicBezTo>
                    <a:pt x="0" y="2629"/>
                    <a:pt x="756" y="3388"/>
                    <a:pt x="1692" y="3388"/>
                  </a:cubicBezTo>
                  <a:cubicBezTo>
                    <a:pt x="2629" y="3388"/>
                    <a:pt x="3388" y="2629"/>
                    <a:pt x="3388" y="1692"/>
                  </a:cubicBezTo>
                  <a:cubicBezTo>
                    <a:pt x="3388" y="756"/>
                    <a:pt x="2629" y="0"/>
                    <a:pt x="1692"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569" name="Google Shape;1569;p47"/>
          <p:cNvGrpSpPr/>
          <p:nvPr/>
        </p:nvGrpSpPr>
        <p:grpSpPr>
          <a:xfrm>
            <a:off x="6317413" y="3125970"/>
            <a:ext cx="293416" cy="339253"/>
            <a:chOff x="2710875" y="3806450"/>
            <a:chExt cx="416725" cy="481825"/>
          </a:xfrm>
        </p:grpSpPr>
        <p:sp>
          <p:nvSpPr>
            <p:cNvPr id="1570" name="Google Shape;1570;p47"/>
            <p:cNvSpPr/>
            <p:nvPr/>
          </p:nvSpPr>
          <p:spPr>
            <a:xfrm>
              <a:off x="2710875" y="4144450"/>
              <a:ext cx="416725" cy="143825"/>
            </a:xfrm>
            <a:custGeom>
              <a:rect b="b" l="l" r="r" t="t"/>
              <a:pathLst>
                <a:path extrusionOk="0" h="5753" w="16669">
                  <a:moveTo>
                    <a:pt x="2313" y="1"/>
                  </a:moveTo>
                  <a:lnTo>
                    <a:pt x="260" y="3590"/>
                  </a:lnTo>
                  <a:cubicBezTo>
                    <a:pt x="1" y="4039"/>
                    <a:pt x="1" y="4590"/>
                    <a:pt x="266" y="5036"/>
                  </a:cubicBezTo>
                  <a:cubicBezTo>
                    <a:pt x="517" y="5479"/>
                    <a:pt x="986" y="5752"/>
                    <a:pt x="1495" y="5752"/>
                  </a:cubicBezTo>
                  <a:cubicBezTo>
                    <a:pt x="1498" y="5752"/>
                    <a:pt x="1501" y="5752"/>
                    <a:pt x="1503" y="5752"/>
                  </a:cubicBezTo>
                  <a:lnTo>
                    <a:pt x="15165" y="5752"/>
                  </a:lnTo>
                  <a:cubicBezTo>
                    <a:pt x="15168" y="5752"/>
                    <a:pt x="15171" y="5752"/>
                    <a:pt x="15174" y="5752"/>
                  </a:cubicBezTo>
                  <a:cubicBezTo>
                    <a:pt x="15682" y="5752"/>
                    <a:pt x="16151" y="5479"/>
                    <a:pt x="16403" y="5036"/>
                  </a:cubicBezTo>
                  <a:cubicBezTo>
                    <a:pt x="16668" y="4590"/>
                    <a:pt x="16668" y="4039"/>
                    <a:pt x="16409" y="3590"/>
                  </a:cubicBezTo>
                  <a:lnTo>
                    <a:pt x="14358"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71" name="Google Shape;1571;p47"/>
            <p:cNvSpPr/>
            <p:nvPr/>
          </p:nvSpPr>
          <p:spPr>
            <a:xfrm>
              <a:off x="2784800" y="3806450"/>
              <a:ext cx="268850" cy="309800"/>
            </a:xfrm>
            <a:custGeom>
              <a:rect b="b" l="l" r="r" t="t"/>
              <a:pathLst>
                <a:path extrusionOk="0" h="12392" w="10754">
                  <a:moveTo>
                    <a:pt x="5379" y="8113"/>
                  </a:moveTo>
                  <a:cubicBezTo>
                    <a:pt x="5882" y="8113"/>
                    <a:pt x="6132" y="8721"/>
                    <a:pt x="5776" y="9076"/>
                  </a:cubicBezTo>
                  <a:cubicBezTo>
                    <a:pt x="5661" y="9192"/>
                    <a:pt x="5519" y="9244"/>
                    <a:pt x="5380" y="9244"/>
                  </a:cubicBezTo>
                  <a:cubicBezTo>
                    <a:pt x="5091" y="9244"/>
                    <a:pt x="4813" y="9019"/>
                    <a:pt x="4813" y="8679"/>
                  </a:cubicBezTo>
                  <a:cubicBezTo>
                    <a:pt x="4813" y="8366"/>
                    <a:pt x="5066" y="8113"/>
                    <a:pt x="5379" y="8113"/>
                  </a:cubicBezTo>
                  <a:close/>
                  <a:moveTo>
                    <a:pt x="4280" y="9989"/>
                  </a:moveTo>
                  <a:cubicBezTo>
                    <a:pt x="4783" y="9989"/>
                    <a:pt x="5036" y="10597"/>
                    <a:pt x="4680" y="10952"/>
                  </a:cubicBezTo>
                  <a:cubicBezTo>
                    <a:pt x="4566" y="11067"/>
                    <a:pt x="4425" y="11118"/>
                    <a:pt x="4286" y="11118"/>
                  </a:cubicBezTo>
                  <a:cubicBezTo>
                    <a:pt x="3996" y="11118"/>
                    <a:pt x="3717" y="10892"/>
                    <a:pt x="3717" y="10552"/>
                  </a:cubicBezTo>
                  <a:cubicBezTo>
                    <a:pt x="3717" y="10242"/>
                    <a:pt x="3970" y="9989"/>
                    <a:pt x="4280" y="9989"/>
                  </a:cubicBezTo>
                  <a:close/>
                  <a:moveTo>
                    <a:pt x="6475" y="9989"/>
                  </a:moveTo>
                  <a:cubicBezTo>
                    <a:pt x="6978" y="9989"/>
                    <a:pt x="7231" y="10597"/>
                    <a:pt x="6875" y="10952"/>
                  </a:cubicBezTo>
                  <a:cubicBezTo>
                    <a:pt x="6761" y="11067"/>
                    <a:pt x="6620" y="11118"/>
                    <a:pt x="6481" y="11118"/>
                  </a:cubicBezTo>
                  <a:cubicBezTo>
                    <a:pt x="6191" y="11118"/>
                    <a:pt x="5912" y="10892"/>
                    <a:pt x="5912" y="10552"/>
                  </a:cubicBezTo>
                  <a:cubicBezTo>
                    <a:pt x="5912" y="10242"/>
                    <a:pt x="6162" y="9989"/>
                    <a:pt x="6475" y="9989"/>
                  </a:cubicBezTo>
                  <a:close/>
                  <a:moveTo>
                    <a:pt x="1744" y="0"/>
                  </a:moveTo>
                  <a:cubicBezTo>
                    <a:pt x="1434" y="0"/>
                    <a:pt x="1181" y="253"/>
                    <a:pt x="1181" y="566"/>
                  </a:cubicBezTo>
                  <a:cubicBezTo>
                    <a:pt x="1181" y="877"/>
                    <a:pt x="1434" y="1130"/>
                    <a:pt x="1744" y="1130"/>
                  </a:cubicBezTo>
                  <a:lnTo>
                    <a:pt x="2259" y="1130"/>
                  </a:lnTo>
                  <a:lnTo>
                    <a:pt x="2259" y="8444"/>
                  </a:lnTo>
                  <a:lnTo>
                    <a:pt x="1" y="12392"/>
                  </a:lnTo>
                  <a:lnTo>
                    <a:pt x="10754" y="12392"/>
                  </a:lnTo>
                  <a:lnTo>
                    <a:pt x="8496" y="8444"/>
                  </a:lnTo>
                  <a:lnTo>
                    <a:pt x="8496" y="1130"/>
                  </a:lnTo>
                  <a:lnTo>
                    <a:pt x="9010" y="1130"/>
                  </a:lnTo>
                  <a:cubicBezTo>
                    <a:pt x="9321" y="1130"/>
                    <a:pt x="9574" y="877"/>
                    <a:pt x="9574" y="566"/>
                  </a:cubicBezTo>
                  <a:cubicBezTo>
                    <a:pt x="9574" y="253"/>
                    <a:pt x="9321" y="0"/>
                    <a:pt x="901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572" name="Google Shape;1572;p47"/>
          <p:cNvGrpSpPr/>
          <p:nvPr/>
        </p:nvGrpSpPr>
        <p:grpSpPr>
          <a:xfrm>
            <a:off x="6712457" y="3166412"/>
            <a:ext cx="339253" cy="258369"/>
            <a:chOff x="3271200" y="3863875"/>
            <a:chExt cx="481825" cy="366950"/>
          </a:xfrm>
        </p:grpSpPr>
        <p:sp>
          <p:nvSpPr>
            <p:cNvPr id="1573" name="Google Shape;1573;p47"/>
            <p:cNvSpPr/>
            <p:nvPr/>
          </p:nvSpPr>
          <p:spPr>
            <a:xfrm>
              <a:off x="3271200" y="3920350"/>
              <a:ext cx="283225" cy="310475"/>
            </a:xfrm>
            <a:custGeom>
              <a:rect b="b" l="l" r="r" t="t"/>
              <a:pathLst>
                <a:path extrusionOk="0" h="12419" w="11329">
                  <a:moveTo>
                    <a:pt x="1693" y="0"/>
                  </a:moveTo>
                  <a:cubicBezTo>
                    <a:pt x="756" y="0"/>
                    <a:pt x="0" y="756"/>
                    <a:pt x="0" y="1693"/>
                  </a:cubicBezTo>
                  <a:lnTo>
                    <a:pt x="0" y="8468"/>
                  </a:lnTo>
                  <a:cubicBezTo>
                    <a:pt x="0" y="9405"/>
                    <a:pt x="756" y="10160"/>
                    <a:pt x="1693" y="10163"/>
                  </a:cubicBezTo>
                  <a:lnTo>
                    <a:pt x="2861" y="10163"/>
                  </a:lnTo>
                  <a:cubicBezTo>
                    <a:pt x="2861" y="11410"/>
                    <a:pt x="3870" y="12419"/>
                    <a:pt x="5120" y="12419"/>
                  </a:cubicBezTo>
                  <a:cubicBezTo>
                    <a:pt x="6366" y="12419"/>
                    <a:pt x="7378" y="11410"/>
                    <a:pt x="7378" y="10163"/>
                  </a:cubicBezTo>
                  <a:lnTo>
                    <a:pt x="9070" y="10163"/>
                  </a:lnTo>
                  <a:lnTo>
                    <a:pt x="9070" y="6679"/>
                  </a:lnTo>
                  <a:cubicBezTo>
                    <a:pt x="9070" y="6356"/>
                    <a:pt x="9350" y="6116"/>
                    <a:pt x="9645" y="6116"/>
                  </a:cubicBezTo>
                  <a:cubicBezTo>
                    <a:pt x="9705" y="6116"/>
                    <a:pt x="9765" y="6126"/>
                    <a:pt x="9823" y="6146"/>
                  </a:cubicBezTo>
                  <a:cubicBezTo>
                    <a:pt x="9938" y="6187"/>
                    <a:pt x="10055" y="6206"/>
                    <a:pt x="10172" y="6206"/>
                  </a:cubicBezTo>
                  <a:cubicBezTo>
                    <a:pt x="10766" y="6206"/>
                    <a:pt x="11329" y="5708"/>
                    <a:pt x="11329" y="5080"/>
                  </a:cubicBezTo>
                  <a:cubicBezTo>
                    <a:pt x="11329" y="4453"/>
                    <a:pt x="10766" y="3954"/>
                    <a:pt x="10172" y="3954"/>
                  </a:cubicBezTo>
                  <a:cubicBezTo>
                    <a:pt x="10055" y="3954"/>
                    <a:pt x="9938" y="3974"/>
                    <a:pt x="9823" y="4014"/>
                  </a:cubicBezTo>
                  <a:cubicBezTo>
                    <a:pt x="9759" y="4037"/>
                    <a:pt x="9695" y="4048"/>
                    <a:pt x="9632" y="4048"/>
                  </a:cubicBezTo>
                  <a:cubicBezTo>
                    <a:pt x="9333" y="4048"/>
                    <a:pt x="9070" y="3805"/>
                    <a:pt x="9070" y="3484"/>
                  </a:cubicBezTo>
                  <a:lnTo>
                    <a:pt x="9070" y="0"/>
                  </a:lnTo>
                  <a:lnTo>
                    <a:pt x="6381" y="0"/>
                  </a:lnTo>
                  <a:cubicBezTo>
                    <a:pt x="5894" y="0"/>
                    <a:pt x="5635" y="576"/>
                    <a:pt x="5960" y="940"/>
                  </a:cubicBezTo>
                  <a:cubicBezTo>
                    <a:pt x="6610" y="1669"/>
                    <a:pt x="6095" y="2822"/>
                    <a:pt x="5120" y="2822"/>
                  </a:cubicBezTo>
                  <a:cubicBezTo>
                    <a:pt x="4141" y="2822"/>
                    <a:pt x="3626" y="1669"/>
                    <a:pt x="4276" y="940"/>
                  </a:cubicBezTo>
                  <a:cubicBezTo>
                    <a:pt x="4602" y="576"/>
                    <a:pt x="4343" y="0"/>
                    <a:pt x="385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74" name="Google Shape;1574;p47"/>
            <p:cNvSpPr/>
            <p:nvPr/>
          </p:nvSpPr>
          <p:spPr>
            <a:xfrm>
              <a:off x="3526175" y="3863875"/>
              <a:ext cx="226850" cy="310575"/>
            </a:xfrm>
            <a:custGeom>
              <a:rect b="b" l="l" r="r" t="t"/>
              <a:pathLst>
                <a:path extrusionOk="0" h="12423" w="9074">
                  <a:moveTo>
                    <a:pt x="3954" y="1"/>
                  </a:moveTo>
                  <a:cubicBezTo>
                    <a:pt x="2705" y="1"/>
                    <a:pt x="1696" y="1010"/>
                    <a:pt x="1696" y="2259"/>
                  </a:cubicBezTo>
                  <a:lnTo>
                    <a:pt x="1" y="2259"/>
                  </a:lnTo>
                  <a:lnTo>
                    <a:pt x="1" y="5081"/>
                  </a:lnTo>
                  <a:cubicBezTo>
                    <a:pt x="1247" y="5081"/>
                    <a:pt x="2259" y="6093"/>
                    <a:pt x="2259" y="7339"/>
                  </a:cubicBezTo>
                  <a:cubicBezTo>
                    <a:pt x="2259" y="8586"/>
                    <a:pt x="1247" y="9598"/>
                    <a:pt x="1" y="9598"/>
                  </a:cubicBezTo>
                  <a:lnTo>
                    <a:pt x="1" y="12422"/>
                  </a:lnTo>
                  <a:lnTo>
                    <a:pt x="7378" y="12422"/>
                  </a:lnTo>
                  <a:cubicBezTo>
                    <a:pt x="8315" y="12419"/>
                    <a:pt x="9070" y="11664"/>
                    <a:pt x="9073" y="10727"/>
                  </a:cubicBezTo>
                  <a:lnTo>
                    <a:pt x="9073" y="3952"/>
                  </a:lnTo>
                  <a:cubicBezTo>
                    <a:pt x="9070" y="3015"/>
                    <a:pt x="8315" y="2259"/>
                    <a:pt x="7378" y="2259"/>
                  </a:cubicBezTo>
                  <a:lnTo>
                    <a:pt x="6213" y="2259"/>
                  </a:lnTo>
                  <a:cubicBezTo>
                    <a:pt x="6213" y="1010"/>
                    <a:pt x="5201" y="1"/>
                    <a:pt x="395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575" name="Google Shape;1575;p47"/>
          <p:cNvGrpSpPr/>
          <p:nvPr/>
        </p:nvGrpSpPr>
        <p:grpSpPr>
          <a:xfrm>
            <a:off x="7147952" y="3126199"/>
            <a:ext cx="295528" cy="338795"/>
            <a:chOff x="3895050" y="3806775"/>
            <a:chExt cx="419725" cy="481175"/>
          </a:xfrm>
        </p:grpSpPr>
        <p:sp>
          <p:nvSpPr>
            <p:cNvPr id="1576" name="Google Shape;1576;p47"/>
            <p:cNvSpPr/>
            <p:nvPr/>
          </p:nvSpPr>
          <p:spPr>
            <a:xfrm>
              <a:off x="3895050" y="3942650"/>
              <a:ext cx="419725" cy="345300"/>
            </a:xfrm>
            <a:custGeom>
              <a:rect b="b" l="l" r="r" t="t"/>
              <a:pathLst>
                <a:path extrusionOk="0" h="13812" w="16789">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77" name="Google Shape;1577;p47"/>
            <p:cNvSpPr/>
            <p:nvPr/>
          </p:nvSpPr>
          <p:spPr>
            <a:xfrm>
              <a:off x="4016325" y="3806775"/>
              <a:ext cx="199225" cy="142475"/>
            </a:xfrm>
            <a:custGeom>
              <a:rect b="b" l="l" r="r" t="t"/>
              <a:pathLst>
                <a:path extrusionOk="0" h="5699" w="7969">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578" name="Google Shape;1578;p47"/>
          <p:cNvGrpSpPr/>
          <p:nvPr/>
        </p:nvGrpSpPr>
        <p:grpSpPr>
          <a:xfrm>
            <a:off x="7551234" y="3125979"/>
            <a:ext cx="336296" cy="339235"/>
            <a:chOff x="4464775" y="3806475"/>
            <a:chExt cx="477625" cy="481800"/>
          </a:xfrm>
        </p:grpSpPr>
        <p:sp>
          <p:nvSpPr>
            <p:cNvPr id="1579" name="Google Shape;1579;p47"/>
            <p:cNvSpPr/>
            <p:nvPr/>
          </p:nvSpPr>
          <p:spPr>
            <a:xfrm>
              <a:off x="4726375" y="3806475"/>
              <a:ext cx="56500" cy="141125"/>
            </a:xfrm>
            <a:custGeom>
              <a:rect b="b" l="l" r="r" t="t"/>
              <a:pathLst>
                <a:path extrusionOk="0" h="5645" w="2260">
                  <a:moveTo>
                    <a:pt x="1133" y="1"/>
                  </a:moveTo>
                  <a:cubicBezTo>
                    <a:pt x="978" y="1"/>
                    <a:pt x="823" y="64"/>
                    <a:pt x="712" y="189"/>
                  </a:cubicBezTo>
                  <a:cubicBezTo>
                    <a:pt x="504" y="421"/>
                    <a:pt x="522" y="776"/>
                    <a:pt x="754" y="984"/>
                  </a:cubicBezTo>
                  <a:cubicBezTo>
                    <a:pt x="832" y="1056"/>
                    <a:pt x="1130" y="1385"/>
                    <a:pt x="1130" y="1695"/>
                  </a:cubicBezTo>
                  <a:cubicBezTo>
                    <a:pt x="1130" y="1990"/>
                    <a:pt x="850" y="2315"/>
                    <a:pt x="754" y="2402"/>
                  </a:cubicBezTo>
                  <a:cubicBezTo>
                    <a:pt x="678" y="2472"/>
                    <a:pt x="1" y="3101"/>
                    <a:pt x="1" y="3953"/>
                  </a:cubicBezTo>
                  <a:cubicBezTo>
                    <a:pt x="1" y="4802"/>
                    <a:pt x="675" y="5432"/>
                    <a:pt x="754" y="5501"/>
                  </a:cubicBezTo>
                  <a:cubicBezTo>
                    <a:pt x="861" y="5597"/>
                    <a:pt x="995" y="5644"/>
                    <a:pt x="1128" y="5644"/>
                  </a:cubicBezTo>
                  <a:cubicBezTo>
                    <a:pt x="1283" y="5644"/>
                    <a:pt x="1437" y="5580"/>
                    <a:pt x="1549" y="5456"/>
                  </a:cubicBezTo>
                  <a:cubicBezTo>
                    <a:pt x="1757" y="5224"/>
                    <a:pt x="1735" y="4869"/>
                    <a:pt x="1507" y="4661"/>
                  </a:cubicBezTo>
                  <a:cubicBezTo>
                    <a:pt x="1428" y="4588"/>
                    <a:pt x="1130" y="4260"/>
                    <a:pt x="1130" y="3950"/>
                  </a:cubicBezTo>
                  <a:cubicBezTo>
                    <a:pt x="1130" y="3655"/>
                    <a:pt x="1410" y="3330"/>
                    <a:pt x="1507" y="3242"/>
                  </a:cubicBezTo>
                  <a:cubicBezTo>
                    <a:pt x="1585" y="3173"/>
                    <a:pt x="2259" y="2544"/>
                    <a:pt x="2259" y="1692"/>
                  </a:cubicBezTo>
                  <a:cubicBezTo>
                    <a:pt x="2259" y="842"/>
                    <a:pt x="1585" y="213"/>
                    <a:pt x="1507" y="144"/>
                  </a:cubicBezTo>
                  <a:cubicBezTo>
                    <a:pt x="1399" y="48"/>
                    <a:pt x="1266" y="1"/>
                    <a:pt x="113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80" name="Google Shape;1580;p47"/>
            <p:cNvSpPr/>
            <p:nvPr/>
          </p:nvSpPr>
          <p:spPr>
            <a:xfrm>
              <a:off x="4641700" y="3806475"/>
              <a:ext cx="56475" cy="141125"/>
            </a:xfrm>
            <a:custGeom>
              <a:rect b="b" l="l" r="r" t="t"/>
              <a:pathLst>
                <a:path extrusionOk="0" h="5645" w="2259">
                  <a:moveTo>
                    <a:pt x="1132" y="1"/>
                  </a:moveTo>
                  <a:cubicBezTo>
                    <a:pt x="977" y="1"/>
                    <a:pt x="823" y="64"/>
                    <a:pt x="711" y="189"/>
                  </a:cubicBezTo>
                  <a:cubicBezTo>
                    <a:pt x="503" y="421"/>
                    <a:pt x="521" y="776"/>
                    <a:pt x="753" y="984"/>
                  </a:cubicBezTo>
                  <a:cubicBezTo>
                    <a:pt x="831" y="1056"/>
                    <a:pt x="1130" y="1385"/>
                    <a:pt x="1130" y="1695"/>
                  </a:cubicBezTo>
                  <a:cubicBezTo>
                    <a:pt x="1130" y="1990"/>
                    <a:pt x="849" y="2315"/>
                    <a:pt x="753" y="2402"/>
                  </a:cubicBezTo>
                  <a:cubicBezTo>
                    <a:pt x="678" y="2472"/>
                    <a:pt x="0" y="3101"/>
                    <a:pt x="0" y="3953"/>
                  </a:cubicBezTo>
                  <a:cubicBezTo>
                    <a:pt x="0" y="4802"/>
                    <a:pt x="675" y="5432"/>
                    <a:pt x="753" y="5501"/>
                  </a:cubicBezTo>
                  <a:cubicBezTo>
                    <a:pt x="860" y="5597"/>
                    <a:pt x="994" y="5644"/>
                    <a:pt x="1127" y="5644"/>
                  </a:cubicBezTo>
                  <a:cubicBezTo>
                    <a:pt x="1282" y="5644"/>
                    <a:pt x="1436" y="5580"/>
                    <a:pt x="1548" y="5456"/>
                  </a:cubicBezTo>
                  <a:cubicBezTo>
                    <a:pt x="1756" y="5224"/>
                    <a:pt x="1735" y="4869"/>
                    <a:pt x="1506" y="4661"/>
                  </a:cubicBezTo>
                  <a:cubicBezTo>
                    <a:pt x="1428" y="4588"/>
                    <a:pt x="1130" y="4260"/>
                    <a:pt x="1130" y="3950"/>
                  </a:cubicBezTo>
                  <a:cubicBezTo>
                    <a:pt x="1130" y="3655"/>
                    <a:pt x="1410" y="3330"/>
                    <a:pt x="1506" y="3242"/>
                  </a:cubicBezTo>
                  <a:cubicBezTo>
                    <a:pt x="1581" y="3173"/>
                    <a:pt x="2259" y="2544"/>
                    <a:pt x="2259" y="1692"/>
                  </a:cubicBezTo>
                  <a:cubicBezTo>
                    <a:pt x="2259" y="842"/>
                    <a:pt x="1581" y="213"/>
                    <a:pt x="1506" y="144"/>
                  </a:cubicBezTo>
                  <a:cubicBezTo>
                    <a:pt x="1399" y="48"/>
                    <a:pt x="1265" y="1"/>
                    <a:pt x="113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81" name="Google Shape;1581;p47"/>
            <p:cNvSpPr/>
            <p:nvPr/>
          </p:nvSpPr>
          <p:spPr>
            <a:xfrm>
              <a:off x="4557000" y="3806475"/>
              <a:ext cx="56500" cy="141125"/>
            </a:xfrm>
            <a:custGeom>
              <a:rect b="b" l="l" r="r" t="t"/>
              <a:pathLst>
                <a:path extrusionOk="0" h="5645" w="2260">
                  <a:moveTo>
                    <a:pt x="1132" y="1"/>
                  </a:moveTo>
                  <a:cubicBezTo>
                    <a:pt x="977" y="1"/>
                    <a:pt x="823" y="64"/>
                    <a:pt x="711" y="189"/>
                  </a:cubicBezTo>
                  <a:cubicBezTo>
                    <a:pt x="504" y="421"/>
                    <a:pt x="522" y="776"/>
                    <a:pt x="753" y="984"/>
                  </a:cubicBezTo>
                  <a:cubicBezTo>
                    <a:pt x="832" y="1056"/>
                    <a:pt x="1130" y="1385"/>
                    <a:pt x="1130" y="1695"/>
                  </a:cubicBezTo>
                  <a:cubicBezTo>
                    <a:pt x="1130" y="1990"/>
                    <a:pt x="850" y="2315"/>
                    <a:pt x="753" y="2402"/>
                  </a:cubicBezTo>
                  <a:cubicBezTo>
                    <a:pt x="678" y="2472"/>
                    <a:pt x="1" y="3101"/>
                    <a:pt x="1" y="3953"/>
                  </a:cubicBezTo>
                  <a:cubicBezTo>
                    <a:pt x="1" y="4802"/>
                    <a:pt x="675" y="5432"/>
                    <a:pt x="753" y="5501"/>
                  </a:cubicBezTo>
                  <a:cubicBezTo>
                    <a:pt x="861" y="5597"/>
                    <a:pt x="994" y="5644"/>
                    <a:pt x="1127" y="5644"/>
                  </a:cubicBezTo>
                  <a:cubicBezTo>
                    <a:pt x="1282" y="5644"/>
                    <a:pt x="1437" y="5580"/>
                    <a:pt x="1548" y="5456"/>
                  </a:cubicBezTo>
                  <a:cubicBezTo>
                    <a:pt x="1756" y="5224"/>
                    <a:pt x="1735" y="4869"/>
                    <a:pt x="1506" y="4661"/>
                  </a:cubicBezTo>
                  <a:cubicBezTo>
                    <a:pt x="1428" y="4588"/>
                    <a:pt x="1130" y="4260"/>
                    <a:pt x="1130" y="3950"/>
                  </a:cubicBezTo>
                  <a:cubicBezTo>
                    <a:pt x="1130" y="3655"/>
                    <a:pt x="1410" y="3330"/>
                    <a:pt x="1506" y="3242"/>
                  </a:cubicBezTo>
                  <a:cubicBezTo>
                    <a:pt x="1582" y="3173"/>
                    <a:pt x="2259" y="2544"/>
                    <a:pt x="2259" y="1692"/>
                  </a:cubicBezTo>
                  <a:cubicBezTo>
                    <a:pt x="2259" y="842"/>
                    <a:pt x="1582" y="213"/>
                    <a:pt x="1506" y="144"/>
                  </a:cubicBezTo>
                  <a:cubicBezTo>
                    <a:pt x="1399" y="48"/>
                    <a:pt x="1265" y="1"/>
                    <a:pt x="113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82" name="Google Shape;1582;p47"/>
            <p:cNvSpPr/>
            <p:nvPr/>
          </p:nvSpPr>
          <p:spPr>
            <a:xfrm>
              <a:off x="4464775" y="4230875"/>
              <a:ext cx="395250" cy="57400"/>
            </a:xfrm>
            <a:custGeom>
              <a:rect b="b" l="l" r="r" t="t"/>
              <a:pathLst>
                <a:path extrusionOk="0" h="2296" w="15810">
                  <a:moveTo>
                    <a:pt x="567" y="1"/>
                  </a:moveTo>
                  <a:cubicBezTo>
                    <a:pt x="254" y="1"/>
                    <a:pt x="1" y="251"/>
                    <a:pt x="1" y="564"/>
                  </a:cubicBezTo>
                  <a:cubicBezTo>
                    <a:pt x="1" y="877"/>
                    <a:pt x="254" y="1130"/>
                    <a:pt x="567" y="1130"/>
                  </a:cubicBezTo>
                  <a:lnTo>
                    <a:pt x="1910" y="1130"/>
                  </a:lnTo>
                  <a:lnTo>
                    <a:pt x="2006" y="1359"/>
                  </a:lnTo>
                  <a:cubicBezTo>
                    <a:pt x="2291" y="1932"/>
                    <a:pt x="2875" y="2295"/>
                    <a:pt x="3516" y="2295"/>
                  </a:cubicBezTo>
                  <a:cubicBezTo>
                    <a:pt x="3519" y="2295"/>
                    <a:pt x="3521" y="2295"/>
                    <a:pt x="3524" y="2295"/>
                  </a:cubicBezTo>
                  <a:lnTo>
                    <a:pt x="12290" y="2295"/>
                  </a:lnTo>
                  <a:cubicBezTo>
                    <a:pt x="12292" y="2295"/>
                    <a:pt x="12295" y="2295"/>
                    <a:pt x="12298" y="2295"/>
                  </a:cubicBezTo>
                  <a:cubicBezTo>
                    <a:pt x="12936" y="2295"/>
                    <a:pt x="13520" y="1932"/>
                    <a:pt x="13804" y="1359"/>
                  </a:cubicBezTo>
                  <a:lnTo>
                    <a:pt x="13901" y="1130"/>
                  </a:lnTo>
                  <a:lnTo>
                    <a:pt x="15247" y="1130"/>
                  </a:lnTo>
                  <a:cubicBezTo>
                    <a:pt x="15557" y="1130"/>
                    <a:pt x="15810" y="877"/>
                    <a:pt x="15810" y="564"/>
                  </a:cubicBezTo>
                  <a:cubicBezTo>
                    <a:pt x="15810" y="251"/>
                    <a:pt x="15557" y="1"/>
                    <a:pt x="1524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83" name="Google Shape;1583;p47"/>
            <p:cNvSpPr/>
            <p:nvPr/>
          </p:nvSpPr>
          <p:spPr>
            <a:xfrm>
              <a:off x="4840675" y="4007300"/>
              <a:ext cx="101725" cy="166025"/>
            </a:xfrm>
            <a:custGeom>
              <a:rect b="b" l="l" r="r" t="t"/>
              <a:pathLst>
                <a:path extrusionOk="0" h="6641" w="4069">
                  <a:moveTo>
                    <a:pt x="1870" y="0"/>
                  </a:moveTo>
                  <a:cubicBezTo>
                    <a:pt x="1852" y="380"/>
                    <a:pt x="1837" y="759"/>
                    <a:pt x="1795" y="1130"/>
                  </a:cubicBezTo>
                  <a:cubicBezTo>
                    <a:pt x="1927" y="1181"/>
                    <a:pt x="2048" y="1256"/>
                    <a:pt x="2150" y="1355"/>
                  </a:cubicBezTo>
                  <a:cubicBezTo>
                    <a:pt x="2800" y="2006"/>
                    <a:pt x="2433" y="3469"/>
                    <a:pt x="1352" y="4550"/>
                  </a:cubicBezTo>
                  <a:cubicBezTo>
                    <a:pt x="1177" y="4722"/>
                    <a:pt x="991" y="4879"/>
                    <a:pt x="792" y="5017"/>
                  </a:cubicBezTo>
                  <a:cubicBezTo>
                    <a:pt x="566" y="5577"/>
                    <a:pt x="301" y="6119"/>
                    <a:pt x="0" y="6640"/>
                  </a:cubicBezTo>
                  <a:cubicBezTo>
                    <a:pt x="747" y="6429"/>
                    <a:pt x="1506" y="5993"/>
                    <a:pt x="2150" y="5348"/>
                  </a:cubicBezTo>
                  <a:cubicBezTo>
                    <a:pt x="3716" y="3782"/>
                    <a:pt x="4068" y="1678"/>
                    <a:pt x="2948" y="557"/>
                  </a:cubicBezTo>
                  <a:cubicBezTo>
                    <a:pt x="2656" y="268"/>
                    <a:pt x="2280" y="97"/>
                    <a:pt x="187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84" name="Google Shape;1584;p47"/>
            <p:cNvSpPr/>
            <p:nvPr/>
          </p:nvSpPr>
          <p:spPr>
            <a:xfrm>
              <a:off x="4464775" y="3976800"/>
              <a:ext cx="395250" cy="225875"/>
            </a:xfrm>
            <a:custGeom>
              <a:rect b="b" l="l" r="r" t="t"/>
              <a:pathLst>
                <a:path extrusionOk="0" h="9035" w="15810">
                  <a:moveTo>
                    <a:pt x="564" y="1"/>
                  </a:moveTo>
                  <a:cubicBezTo>
                    <a:pt x="254" y="1"/>
                    <a:pt x="1" y="251"/>
                    <a:pt x="1" y="564"/>
                  </a:cubicBezTo>
                  <a:cubicBezTo>
                    <a:pt x="1" y="3930"/>
                    <a:pt x="1157" y="7026"/>
                    <a:pt x="3075" y="9035"/>
                  </a:cubicBezTo>
                  <a:lnTo>
                    <a:pt x="12735" y="9035"/>
                  </a:lnTo>
                  <a:cubicBezTo>
                    <a:pt x="14654" y="7026"/>
                    <a:pt x="15810" y="3930"/>
                    <a:pt x="15810" y="564"/>
                  </a:cubicBezTo>
                  <a:cubicBezTo>
                    <a:pt x="15810" y="251"/>
                    <a:pt x="15557" y="1"/>
                    <a:pt x="1524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585" name="Google Shape;1585;p47"/>
          <p:cNvGrpSpPr/>
          <p:nvPr/>
        </p:nvGrpSpPr>
        <p:grpSpPr>
          <a:xfrm>
            <a:off x="7974679" y="3125970"/>
            <a:ext cx="339253" cy="339253"/>
            <a:chOff x="5049725" y="3806450"/>
            <a:chExt cx="481825" cy="481825"/>
          </a:xfrm>
        </p:grpSpPr>
        <p:sp>
          <p:nvSpPr>
            <p:cNvPr id="1586" name="Google Shape;1586;p47"/>
            <p:cNvSpPr/>
            <p:nvPr/>
          </p:nvSpPr>
          <p:spPr>
            <a:xfrm>
              <a:off x="5361150" y="3976800"/>
              <a:ext cx="28250" cy="28275"/>
            </a:xfrm>
            <a:custGeom>
              <a:rect b="b" l="l" r="r" t="t"/>
              <a:pathLst>
                <a:path extrusionOk="0" h="1131" w="113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87" name="Google Shape;1587;p47"/>
            <p:cNvSpPr/>
            <p:nvPr/>
          </p:nvSpPr>
          <p:spPr>
            <a:xfrm>
              <a:off x="5191775" y="3976800"/>
              <a:ext cx="28250" cy="28275"/>
            </a:xfrm>
            <a:custGeom>
              <a:rect b="b" l="l" r="r" t="t"/>
              <a:pathLst>
                <a:path extrusionOk="0" h="1131" w="113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88" name="Google Shape;1588;p47"/>
            <p:cNvSpPr/>
            <p:nvPr/>
          </p:nvSpPr>
          <p:spPr>
            <a:xfrm>
              <a:off x="5049725" y="3806450"/>
              <a:ext cx="481825" cy="481825"/>
            </a:xfrm>
            <a:custGeom>
              <a:rect b="b" l="l" r="r" t="t"/>
              <a:pathLst>
                <a:path extrusionOk="0" h="19273" w="19273">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589" name="Google Shape;1589;p47"/>
          <p:cNvGrpSpPr/>
          <p:nvPr/>
        </p:nvGrpSpPr>
        <p:grpSpPr>
          <a:xfrm>
            <a:off x="1461983" y="3951798"/>
            <a:ext cx="339253" cy="339253"/>
            <a:chOff x="5651375" y="3806450"/>
            <a:chExt cx="481825" cy="481825"/>
          </a:xfrm>
        </p:grpSpPr>
        <p:sp>
          <p:nvSpPr>
            <p:cNvPr id="1590" name="Google Shape;1590;p47"/>
            <p:cNvSpPr/>
            <p:nvPr/>
          </p:nvSpPr>
          <p:spPr>
            <a:xfrm>
              <a:off x="5793425" y="3976800"/>
              <a:ext cx="28250" cy="28275"/>
            </a:xfrm>
            <a:custGeom>
              <a:rect b="b" l="l" r="r" t="t"/>
              <a:pathLst>
                <a:path extrusionOk="0" h="1131" w="113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91" name="Google Shape;1591;p47"/>
            <p:cNvSpPr/>
            <p:nvPr/>
          </p:nvSpPr>
          <p:spPr>
            <a:xfrm>
              <a:off x="5794475" y="4089725"/>
              <a:ext cx="195600" cy="84725"/>
            </a:xfrm>
            <a:custGeom>
              <a:rect b="b" l="l" r="r" t="t"/>
              <a:pathLst>
                <a:path extrusionOk="0" h="3389" w="7824">
                  <a:moveTo>
                    <a:pt x="1" y="1"/>
                  </a:moveTo>
                  <a:cubicBezTo>
                    <a:pt x="284" y="1943"/>
                    <a:pt x="1949" y="3385"/>
                    <a:pt x="3912" y="3388"/>
                  </a:cubicBezTo>
                  <a:cubicBezTo>
                    <a:pt x="5875" y="3385"/>
                    <a:pt x="7541" y="1943"/>
                    <a:pt x="782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92" name="Google Shape;1592;p47"/>
            <p:cNvSpPr/>
            <p:nvPr/>
          </p:nvSpPr>
          <p:spPr>
            <a:xfrm>
              <a:off x="5651375" y="3806450"/>
              <a:ext cx="481825" cy="481825"/>
            </a:xfrm>
            <a:custGeom>
              <a:rect b="b" l="l" r="r" t="t"/>
              <a:pathLst>
                <a:path extrusionOk="0" h="19273" w="19273">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93" name="Google Shape;1593;p47"/>
            <p:cNvSpPr/>
            <p:nvPr/>
          </p:nvSpPr>
          <p:spPr>
            <a:xfrm>
              <a:off x="5962800" y="3976800"/>
              <a:ext cx="28250" cy="28275"/>
            </a:xfrm>
            <a:custGeom>
              <a:rect b="b" l="l" r="r" t="t"/>
              <a:pathLst>
                <a:path extrusionOk="0" h="1131" w="113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594" name="Google Shape;1594;p47"/>
          <p:cNvGrpSpPr/>
          <p:nvPr/>
        </p:nvGrpSpPr>
        <p:grpSpPr>
          <a:xfrm>
            <a:off x="3360663" y="3953787"/>
            <a:ext cx="298503" cy="335275"/>
            <a:chOff x="6264300" y="3809300"/>
            <a:chExt cx="423950" cy="476175"/>
          </a:xfrm>
        </p:grpSpPr>
        <p:sp>
          <p:nvSpPr>
            <p:cNvPr id="1595" name="Google Shape;1595;p47"/>
            <p:cNvSpPr/>
            <p:nvPr/>
          </p:nvSpPr>
          <p:spPr>
            <a:xfrm>
              <a:off x="6346200" y="4002825"/>
              <a:ext cx="66950" cy="63225"/>
            </a:xfrm>
            <a:custGeom>
              <a:rect b="b" l="l" r="r" t="t"/>
              <a:pathLst>
                <a:path extrusionOk="0" h="2529" w="2678">
                  <a:moveTo>
                    <a:pt x="1365" y="1"/>
                  </a:moveTo>
                  <a:cubicBezTo>
                    <a:pt x="1058" y="1"/>
                    <a:pt x="751" y="118"/>
                    <a:pt x="516" y="351"/>
                  </a:cubicBezTo>
                  <a:cubicBezTo>
                    <a:pt x="272" y="598"/>
                    <a:pt x="88" y="992"/>
                    <a:pt x="46" y="1381"/>
                  </a:cubicBezTo>
                  <a:cubicBezTo>
                    <a:pt x="1" y="1757"/>
                    <a:pt x="88" y="2085"/>
                    <a:pt x="281" y="2281"/>
                  </a:cubicBezTo>
                  <a:cubicBezTo>
                    <a:pt x="454" y="2453"/>
                    <a:pt x="709" y="2528"/>
                    <a:pt x="985" y="2528"/>
                  </a:cubicBezTo>
                  <a:cubicBezTo>
                    <a:pt x="1425" y="2528"/>
                    <a:pt x="1917" y="2337"/>
                    <a:pt x="2211" y="2043"/>
                  </a:cubicBezTo>
                  <a:cubicBezTo>
                    <a:pt x="2678" y="1577"/>
                    <a:pt x="2678" y="818"/>
                    <a:pt x="2211" y="351"/>
                  </a:cubicBezTo>
                  <a:cubicBezTo>
                    <a:pt x="1978" y="118"/>
                    <a:pt x="1671" y="1"/>
                    <a:pt x="1365"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96" name="Google Shape;1596;p47"/>
            <p:cNvSpPr/>
            <p:nvPr/>
          </p:nvSpPr>
          <p:spPr>
            <a:xfrm>
              <a:off x="6539375" y="4002825"/>
              <a:ext cx="66950" cy="63200"/>
            </a:xfrm>
            <a:custGeom>
              <a:rect b="b" l="l" r="r" t="t"/>
              <a:pathLst>
                <a:path extrusionOk="0" h="2528" w="2678">
                  <a:moveTo>
                    <a:pt x="1314" y="1"/>
                  </a:moveTo>
                  <a:cubicBezTo>
                    <a:pt x="1007" y="1"/>
                    <a:pt x="701" y="118"/>
                    <a:pt x="468" y="351"/>
                  </a:cubicBezTo>
                  <a:cubicBezTo>
                    <a:pt x="1" y="818"/>
                    <a:pt x="1" y="1577"/>
                    <a:pt x="468" y="2043"/>
                  </a:cubicBezTo>
                  <a:cubicBezTo>
                    <a:pt x="761" y="2337"/>
                    <a:pt x="1252" y="2528"/>
                    <a:pt x="1691" y="2528"/>
                  </a:cubicBezTo>
                  <a:cubicBezTo>
                    <a:pt x="1968" y="2528"/>
                    <a:pt x="2224" y="2452"/>
                    <a:pt x="2398" y="2278"/>
                  </a:cubicBezTo>
                  <a:cubicBezTo>
                    <a:pt x="2591" y="2085"/>
                    <a:pt x="2678" y="1757"/>
                    <a:pt x="2633" y="1381"/>
                  </a:cubicBezTo>
                  <a:cubicBezTo>
                    <a:pt x="2588" y="992"/>
                    <a:pt x="2407" y="598"/>
                    <a:pt x="2160" y="351"/>
                  </a:cubicBezTo>
                  <a:cubicBezTo>
                    <a:pt x="1927" y="118"/>
                    <a:pt x="1620" y="1"/>
                    <a:pt x="131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597" name="Google Shape;1597;p47"/>
            <p:cNvSpPr/>
            <p:nvPr/>
          </p:nvSpPr>
          <p:spPr>
            <a:xfrm>
              <a:off x="6264300" y="3809300"/>
              <a:ext cx="423950" cy="476175"/>
            </a:xfrm>
            <a:custGeom>
              <a:rect b="b" l="l" r="r" t="t"/>
              <a:pathLst>
                <a:path extrusionOk="0" h="19047" w="16958">
                  <a:moveTo>
                    <a:pt x="4662" y="6571"/>
                  </a:moveTo>
                  <a:cubicBezTo>
                    <a:pt x="5263" y="6571"/>
                    <a:pt x="5864" y="6799"/>
                    <a:pt x="6324" y="7258"/>
                  </a:cubicBezTo>
                  <a:cubicBezTo>
                    <a:pt x="7249" y="8182"/>
                    <a:pt x="7240" y="9685"/>
                    <a:pt x="6303" y="10600"/>
                  </a:cubicBezTo>
                  <a:lnTo>
                    <a:pt x="6300" y="10600"/>
                  </a:lnTo>
                  <a:cubicBezTo>
                    <a:pt x="5791" y="11109"/>
                    <a:pt x="5014" y="11422"/>
                    <a:pt x="4268" y="11422"/>
                  </a:cubicBezTo>
                  <a:cubicBezTo>
                    <a:pt x="3705" y="11422"/>
                    <a:pt x="3154" y="11245"/>
                    <a:pt x="2744" y="10835"/>
                  </a:cubicBezTo>
                  <a:cubicBezTo>
                    <a:pt x="2301" y="10393"/>
                    <a:pt x="2094" y="9718"/>
                    <a:pt x="2181" y="8992"/>
                  </a:cubicBezTo>
                  <a:cubicBezTo>
                    <a:pt x="2256" y="8336"/>
                    <a:pt x="2548" y="7713"/>
                    <a:pt x="2982" y="7279"/>
                  </a:cubicBezTo>
                  <a:cubicBezTo>
                    <a:pt x="3442" y="6807"/>
                    <a:pt x="4052" y="6571"/>
                    <a:pt x="4662" y="6571"/>
                  </a:cubicBezTo>
                  <a:close/>
                  <a:moveTo>
                    <a:pt x="12317" y="6589"/>
                  </a:moveTo>
                  <a:cubicBezTo>
                    <a:pt x="12918" y="6589"/>
                    <a:pt x="13520" y="6818"/>
                    <a:pt x="13979" y="7276"/>
                  </a:cubicBezTo>
                  <a:cubicBezTo>
                    <a:pt x="14873" y="8173"/>
                    <a:pt x="15165" y="9884"/>
                    <a:pt x="14214" y="10835"/>
                  </a:cubicBezTo>
                  <a:cubicBezTo>
                    <a:pt x="13804" y="11245"/>
                    <a:pt x="13256" y="11422"/>
                    <a:pt x="12690" y="11422"/>
                  </a:cubicBezTo>
                  <a:cubicBezTo>
                    <a:pt x="11943" y="11422"/>
                    <a:pt x="11166" y="11109"/>
                    <a:pt x="10658" y="10600"/>
                  </a:cubicBezTo>
                  <a:cubicBezTo>
                    <a:pt x="9739" y="9682"/>
                    <a:pt x="9739" y="8194"/>
                    <a:pt x="10658" y="7276"/>
                  </a:cubicBezTo>
                  <a:cubicBezTo>
                    <a:pt x="11115" y="6818"/>
                    <a:pt x="11716" y="6589"/>
                    <a:pt x="12317" y="6589"/>
                  </a:cubicBezTo>
                  <a:close/>
                  <a:moveTo>
                    <a:pt x="8479" y="10841"/>
                  </a:moveTo>
                  <a:cubicBezTo>
                    <a:pt x="8669" y="10841"/>
                    <a:pt x="8858" y="10933"/>
                    <a:pt x="8971" y="11118"/>
                  </a:cubicBezTo>
                  <a:lnTo>
                    <a:pt x="10266" y="13238"/>
                  </a:lnTo>
                  <a:cubicBezTo>
                    <a:pt x="10435" y="13509"/>
                    <a:pt x="10347" y="13865"/>
                    <a:pt x="10076" y="14030"/>
                  </a:cubicBezTo>
                  <a:lnTo>
                    <a:pt x="10073" y="14030"/>
                  </a:lnTo>
                  <a:cubicBezTo>
                    <a:pt x="9980" y="14087"/>
                    <a:pt x="9877" y="14114"/>
                    <a:pt x="9775" y="14114"/>
                  </a:cubicBezTo>
                  <a:cubicBezTo>
                    <a:pt x="9582" y="14114"/>
                    <a:pt x="9393" y="14016"/>
                    <a:pt x="9284" y="13840"/>
                  </a:cubicBezTo>
                  <a:lnTo>
                    <a:pt x="8480" y="12522"/>
                  </a:lnTo>
                  <a:lnTo>
                    <a:pt x="7673" y="13840"/>
                  </a:lnTo>
                  <a:cubicBezTo>
                    <a:pt x="7565" y="14018"/>
                    <a:pt x="7376" y="14115"/>
                    <a:pt x="7182" y="14115"/>
                  </a:cubicBezTo>
                  <a:cubicBezTo>
                    <a:pt x="7079" y="14115"/>
                    <a:pt x="6975" y="14088"/>
                    <a:pt x="6881" y="14030"/>
                  </a:cubicBezTo>
                  <a:cubicBezTo>
                    <a:pt x="6610" y="13862"/>
                    <a:pt x="6526" y="13509"/>
                    <a:pt x="6692" y="13238"/>
                  </a:cubicBezTo>
                  <a:lnTo>
                    <a:pt x="7987" y="11118"/>
                  </a:lnTo>
                  <a:cubicBezTo>
                    <a:pt x="8100" y="10933"/>
                    <a:pt x="8289" y="10841"/>
                    <a:pt x="8479" y="10841"/>
                  </a:cubicBezTo>
                  <a:close/>
                  <a:moveTo>
                    <a:pt x="8474" y="1"/>
                  </a:moveTo>
                  <a:cubicBezTo>
                    <a:pt x="3801" y="1"/>
                    <a:pt x="1" y="3840"/>
                    <a:pt x="1" y="8553"/>
                  </a:cubicBezTo>
                  <a:lnTo>
                    <a:pt x="1" y="11856"/>
                  </a:lnTo>
                  <a:cubicBezTo>
                    <a:pt x="1" y="12883"/>
                    <a:pt x="449" y="13862"/>
                    <a:pt x="1229" y="14530"/>
                  </a:cubicBezTo>
                  <a:lnTo>
                    <a:pt x="2934" y="16000"/>
                  </a:lnTo>
                  <a:lnTo>
                    <a:pt x="2934" y="18472"/>
                  </a:lnTo>
                  <a:cubicBezTo>
                    <a:pt x="2934" y="18788"/>
                    <a:pt x="3193" y="19047"/>
                    <a:pt x="3512" y="19047"/>
                  </a:cubicBezTo>
                  <a:lnTo>
                    <a:pt x="5183" y="19047"/>
                  </a:lnTo>
                  <a:lnTo>
                    <a:pt x="5183" y="16536"/>
                  </a:lnTo>
                  <a:cubicBezTo>
                    <a:pt x="5192" y="16222"/>
                    <a:pt x="5448" y="15975"/>
                    <a:pt x="5761" y="15975"/>
                  </a:cubicBezTo>
                  <a:cubicBezTo>
                    <a:pt x="6071" y="15975"/>
                    <a:pt x="6327" y="16222"/>
                    <a:pt x="6336" y="16536"/>
                  </a:cubicBezTo>
                  <a:lnTo>
                    <a:pt x="6336" y="19047"/>
                  </a:lnTo>
                  <a:lnTo>
                    <a:pt x="7905" y="19047"/>
                  </a:lnTo>
                  <a:lnTo>
                    <a:pt x="7905" y="16536"/>
                  </a:lnTo>
                  <a:cubicBezTo>
                    <a:pt x="7905" y="16219"/>
                    <a:pt x="8161" y="15960"/>
                    <a:pt x="8480" y="15960"/>
                  </a:cubicBezTo>
                  <a:cubicBezTo>
                    <a:pt x="8797" y="15960"/>
                    <a:pt x="9056" y="16219"/>
                    <a:pt x="9056" y="16536"/>
                  </a:cubicBezTo>
                  <a:lnTo>
                    <a:pt x="9056" y="19047"/>
                  </a:lnTo>
                  <a:lnTo>
                    <a:pt x="10624" y="19047"/>
                  </a:lnTo>
                  <a:lnTo>
                    <a:pt x="10624" y="16536"/>
                  </a:lnTo>
                  <a:cubicBezTo>
                    <a:pt x="10630" y="16222"/>
                    <a:pt x="10886" y="15975"/>
                    <a:pt x="11200" y="15975"/>
                  </a:cubicBezTo>
                  <a:cubicBezTo>
                    <a:pt x="11513" y="15975"/>
                    <a:pt x="11766" y="16222"/>
                    <a:pt x="11775" y="16536"/>
                  </a:cubicBezTo>
                  <a:lnTo>
                    <a:pt x="11775" y="19047"/>
                  </a:lnTo>
                  <a:lnTo>
                    <a:pt x="13449" y="19047"/>
                  </a:lnTo>
                  <a:cubicBezTo>
                    <a:pt x="13765" y="19044"/>
                    <a:pt x="14024" y="18788"/>
                    <a:pt x="14024" y="18469"/>
                  </a:cubicBezTo>
                  <a:lnTo>
                    <a:pt x="14024" y="15997"/>
                  </a:lnTo>
                  <a:lnTo>
                    <a:pt x="15729" y="14530"/>
                  </a:lnTo>
                  <a:cubicBezTo>
                    <a:pt x="16508" y="13859"/>
                    <a:pt x="16957" y="12883"/>
                    <a:pt x="16957" y="11853"/>
                  </a:cubicBezTo>
                  <a:lnTo>
                    <a:pt x="16957" y="8462"/>
                  </a:lnTo>
                  <a:cubicBezTo>
                    <a:pt x="16948" y="3786"/>
                    <a:pt x="13154" y="1"/>
                    <a:pt x="848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598" name="Google Shape;1598;p47"/>
          <p:cNvGrpSpPr/>
          <p:nvPr/>
        </p:nvGrpSpPr>
        <p:grpSpPr>
          <a:xfrm>
            <a:off x="5039841" y="3538881"/>
            <a:ext cx="340573" cy="339271"/>
            <a:chOff x="898875" y="4399275"/>
            <a:chExt cx="483700" cy="481850"/>
          </a:xfrm>
        </p:grpSpPr>
        <p:sp>
          <p:nvSpPr>
            <p:cNvPr id="1599" name="Google Shape;1599;p47"/>
            <p:cNvSpPr/>
            <p:nvPr/>
          </p:nvSpPr>
          <p:spPr>
            <a:xfrm>
              <a:off x="992750" y="4642900"/>
              <a:ext cx="145300" cy="144100"/>
            </a:xfrm>
            <a:custGeom>
              <a:rect b="b" l="l" r="r" t="t"/>
              <a:pathLst>
                <a:path extrusionOk="0" h="5764" w="5812">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00" name="Google Shape;1600;p47"/>
            <p:cNvSpPr/>
            <p:nvPr/>
          </p:nvSpPr>
          <p:spPr>
            <a:xfrm>
              <a:off x="1138025" y="4763350"/>
              <a:ext cx="25" cy="25"/>
            </a:xfrm>
            <a:custGeom>
              <a:rect b="b" l="l" r="r" t="t"/>
              <a:pathLst>
                <a:path extrusionOk="0" h="1" w="1">
                  <a:moveTo>
                    <a:pt x="1" y="0"/>
                  </a:move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01" name="Google Shape;1601;p47"/>
            <p:cNvSpPr/>
            <p:nvPr/>
          </p:nvSpPr>
          <p:spPr>
            <a:xfrm>
              <a:off x="1269550" y="4399275"/>
              <a:ext cx="113025" cy="112125"/>
            </a:xfrm>
            <a:custGeom>
              <a:rect b="b" l="l" r="r" t="t"/>
              <a:pathLst>
                <a:path extrusionOk="0" h="4485" w="4521">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02" name="Google Shape;1602;p47"/>
            <p:cNvSpPr/>
            <p:nvPr/>
          </p:nvSpPr>
          <p:spPr>
            <a:xfrm>
              <a:off x="1161975" y="4531175"/>
              <a:ext cx="91400" cy="84350"/>
            </a:xfrm>
            <a:custGeom>
              <a:rect b="b" l="l" r="r" t="t"/>
              <a:pathLst>
                <a:path extrusionOk="0" h="3374" w="3656">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03" name="Google Shape;1603;p47"/>
            <p:cNvSpPr/>
            <p:nvPr/>
          </p:nvSpPr>
          <p:spPr>
            <a:xfrm>
              <a:off x="1031050" y="4411100"/>
              <a:ext cx="338650" cy="338725"/>
            </a:xfrm>
            <a:custGeom>
              <a:rect b="b" l="l" r="r" t="t"/>
              <a:pathLst>
                <a:path extrusionOk="0" h="13549" w="13546">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04" name="Google Shape;1604;p47"/>
            <p:cNvSpPr/>
            <p:nvPr/>
          </p:nvSpPr>
          <p:spPr>
            <a:xfrm>
              <a:off x="1130500" y="4740450"/>
              <a:ext cx="108950" cy="111250"/>
            </a:xfrm>
            <a:custGeom>
              <a:rect b="b" l="l" r="r" t="t"/>
              <a:pathLst>
                <a:path extrusionOk="0" h="4450" w="4358">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05" name="Google Shape;1605;p47"/>
            <p:cNvSpPr/>
            <p:nvPr/>
          </p:nvSpPr>
          <p:spPr>
            <a:xfrm>
              <a:off x="927325" y="4539825"/>
              <a:ext cx="114150" cy="109800"/>
            </a:xfrm>
            <a:custGeom>
              <a:rect b="b" l="l" r="r" t="t"/>
              <a:pathLst>
                <a:path extrusionOk="0" h="4392" w="4566">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06" name="Google Shape;1606;p47"/>
            <p:cNvSpPr/>
            <p:nvPr/>
          </p:nvSpPr>
          <p:spPr>
            <a:xfrm>
              <a:off x="898875" y="4711550"/>
              <a:ext cx="170825" cy="169575"/>
            </a:xfrm>
            <a:custGeom>
              <a:rect b="b" l="l" r="r" t="t"/>
              <a:pathLst>
                <a:path extrusionOk="0" h="6783" w="6833">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607" name="Google Shape;1607;p47"/>
          <p:cNvGrpSpPr/>
          <p:nvPr/>
        </p:nvGrpSpPr>
        <p:grpSpPr>
          <a:xfrm>
            <a:off x="5473575" y="3554133"/>
            <a:ext cx="339253" cy="308765"/>
            <a:chOff x="1492675" y="4420975"/>
            <a:chExt cx="481825" cy="438525"/>
          </a:xfrm>
        </p:grpSpPr>
        <p:sp>
          <p:nvSpPr>
            <p:cNvPr id="1608" name="Google Shape;1608;p47"/>
            <p:cNvSpPr/>
            <p:nvPr/>
          </p:nvSpPr>
          <p:spPr>
            <a:xfrm>
              <a:off x="1841375" y="4649825"/>
              <a:ext cx="43325" cy="43300"/>
            </a:xfrm>
            <a:custGeom>
              <a:rect b="b" l="l" r="r" t="t"/>
              <a:pathLst>
                <a:path extrusionOk="0" h="1732" w="1733">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09" name="Google Shape;1609;p47"/>
            <p:cNvSpPr/>
            <p:nvPr/>
          </p:nvSpPr>
          <p:spPr>
            <a:xfrm>
              <a:off x="1582425" y="4649825"/>
              <a:ext cx="43300" cy="43300"/>
            </a:xfrm>
            <a:custGeom>
              <a:rect b="b" l="l" r="r" t="t"/>
              <a:pathLst>
                <a:path extrusionOk="0" h="1732" w="1732">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10" name="Google Shape;1610;p47"/>
            <p:cNvSpPr/>
            <p:nvPr/>
          </p:nvSpPr>
          <p:spPr>
            <a:xfrm>
              <a:off x="1492675" y="4420975"/>
              <a:ext cx="481825" cy="356475"/>
            </a:xfrm>
            <a:custGeom>
              <a:rect b="b" l="l" r="r" t="t"/>
              <a:pathLst>
                <a:path extrusionOk="0" h="14259" w="19273">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11" name="Google Shape;1611;p47"/>
            <p:cNvSpPr/>
            <p:nvPr/>
          </p:nvSpPr>
          <p:spPr>
            <a:xfrm>
              <a:off x="1546875" y="4805650"/>
              <a:ext cx="118975" cy="53850"/>
            </a:xfrm>
            <a:custGeom>
              <a:rect b="b" l="l" r="r" t="t"/>
              <a:pathLst>
                <a:path extrusionOk="0" h="2154" w="4759">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12" name="Google Shape;1612;p47"/>
            <p:cNvSpPr/>
            <p:nvPr/>
          </p:nvSpPr>
          <p:spPr>
            <a:xfrm>
              <a:off x="1801325" y="4805650"/>
              <a:ext cx="118975" cy="53850"/>
            </a:xfrm>
            <a:custGeom>
              <a:rect b="b" l="l" r="r" t="t"/>
              <a:pathLst>
                <a:path extrusionOk="0" h="2154" w="4759">
                  <a:moveTo>
                    <a:pt x="1" y="1"/>
                  </a:moveTo>
                  <a:lnTo>
                    <a:pt x="1" y="458"/>
                  </a:lnTo>
                  <a:cubicBezTo>
                    <a:pt x="1" y="1395"/>
                    <a:pt x="757" y="2151"/>
                    <a:pt x="1693" y="2154"/>
                  </a:cubicBezTo>
                  <a:lnTo>
                    <a:pt x="3063" y="2154"/>
                  </a:lnTo>
                  <a:cubicBezTo>
                    <a:pt x="4000" y="2151"/>
                    <a:pt x="4756" y="1395"/>
                    <a:pt x="4759" y="458"/>
                  </a:cubicBezTo>
                  <a:lnTo>
                    <a:pt x="4759"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613" name="Google Shape;1613;p47"/>
          <p:cNvGrpSpPr/>
          <p:nvPr/>
        </p:nvGrpSpPr>
        <p:grpSpPr>
          <a:xfrm>
            <a:off x="5878556" y="3539558"/>
            <a:ext cx="342580" cy="337915"/>
            <a:chOff x="2084100" y="4400250"/>
            <a:chExt cx="486550" cy="479925"/>
          </a:xfrm>
        </p:grpSpPr>
        <p:sp>
          <p:nvSpPr>
            <p:cNvPr id="1614" name="Google Shape;1614;p47"/>
            <p:cNvSpPr/>
            <p:nvPr/>
          </p:nvSpPr>
          <p:spPr>
            <a:xfrm>
              <a:off x="2084100" y="4652250"/>
              <a:ext cx="105325" cy="90050"/>
            </a:xfrm>
            <a:custGeom>
              <a:rect b="b" l="l" r="r" t="t"/>
              <a:pathLst>
                <a:path extrusionOk="0" h="3602" w="4213">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15" name="Google Shape;1615;p47"/>
            <p:cNvSpPr/>
            <p:nvPr/>
          </p:nvSpPr>
          <p:spPr>
            <a:xfrm>
              <a:off x="2372575" y="4644175"/>
              <a:ext cx="175875" cy="226275"/>
            </a:xfrm>
            <a:custGeom>
              <a:rect b="b" l="l" r="r" t="t"/>
              <a:pathLst>
                <a:path extrusionOk="0" h="9051" w="7035">
                  <a:moveTo>
                    <a:pt x="4469" y="1"/>
                  </a:moveTo>
                  <a:cubicBezTo>
                    <a:pt x="3981" y="467"/>
                    <a:pt x="3466" y="901"/>
                    <a:pt x="2927" y="1304"/>
                  </a:cubicBezTo>
                  <a:lnTo>
                    <a:pt x="0" y="3436"/>
                  </a:lnTo>
                  <a:lnTo>
                    <a:pt x="3406" y="8787"/>
                  </a:lnTo>
                  <a:cubicBezTo>
                    <a:pt x="3514" y="8960"/>
                    <a:pt x="3697" y="9050"/>
                    <a:pt x="3882" y="9050"/>
                  </a:cubicBezTo>
                  <a:cubicBezTo>
                    <a:pt x="4025" y="9050"/>
                    <a:pt x="4170" y="8996"/>
                    <a:pt x="4282" y="8884"/>
                  </a:cubicBezTo>
                  <a:cubicBezTo>
                    <a:pt x="5818" y="7348"/>
                    <a:pt x="5990" y="7173"/>
                    <a:pt x="6821" y="6345"/>
                  </a:cubicBezTo>
                  <a:cubicBezTo>
                    <a:pt x="7034" y="6125"/>
                    <a:pt x="7031" y="5773"/>
                    <a:pt x="6812" y="5553"/>
                  </a:cubicBezTo>
                  <a:cubicBezTo>
                    <a:pt x="6702" y="5444"/>
                    <a:pt x="6558" y="5389"/>
                    <a:pt x="6413" y="5389"/>
                  </a:cubicBezTo>
                  <a:cubicBezTo>
                    <a:pt x="6272" y="5389"/>
                    <a:pt x="6130" y="5441"/>
                    <a:pt x="6020" y="5547"/>
                  </a:cubicBezTo>
                  <a:lnTo>
                    <a:pt x="5800" y="5767"/>
                  </a:lnTo>
                  <a:lnTo>
                    <a:pt x="5201" y="3174"/>
                  </a:lnTo>
                  <a:lnTo>
                    <a:pt x="5920" y="2455"/>
                  </a:lnTo>
                  <a:cubicBezTo>
                    <a:pt x="6134" y="2232"/>
                    <a:pt x="6131" y="1880"/>
                    <a:pt x="5914" y="1663"/>
                  </a:cubicBezTo>
                  <a:cubicBezTo>
                    <a:pt x="5804" y="1551"/>
                    <a:pt x="5660" y="1496"/>
                    <a:pt x="5515" y="1496"/>
                  </a:cubicBezTo>
                  <a:cubicBezTo>
                    <a:pt x="5374" y="1496"/>
                    <a:pt x="5232" y="1548"/>
                    <a:pt x="5122" y="1654"/>
                  </a:cubicBezTo>
                  <a:lnTo>
                    <a:pt x="4903" y="1877"/>
                  </a:lnTo>
                  <a:lnTo>
                    <a:pt x="4469"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16" name="Google Shape;1616;p47"/>
            <p:cNvSpPr/>
            <p:nvPr/>
          </p:nvSpPr>
          <p:spPr>
            <a:xfrm>
              <a:off x="2093950" y="4419400"/>
              <a:ext cx="228500" cy="174750"/>
            </a:xfrm>
            <a:custGeom>
              <a:rect b="b" l="l" r="r" t="t"/>
              <a:pathLst>
                <a:path extrusionOk="0" h="6990" w="9140">
                  <a:moveTo>
                    <a:pt x="3194" y="1"/>
                  </a:moveTo>
                  <a:cubicBezTo>
                    <a:pt x="3049" y="1"/>
                    <a:pt x="2905" y="56"/>
                    <a:pt x="2795" y="166"/>
                  </a:cubicBezTo>
                  <a:lnTo>
                    <a:pt x="257" y="2704"/>
                  </a:lnTo>
                  <a:cubicBezTo>
                    <a:pt x="1" y="2960"/>
                    <a:pt x="46" y="3385"/>
                    <a:pt x="350" y="3580"/>
                  </a:cubicBezTo>
                  <a:lnTo>
                    <a:pt x="5707" y="6989"/>
                  </a:lnTo>
                  <a:lnTo>
                    <a:pt x="7824" y="4071"/>
                  </a:lnTo>
                  <a:cubicBezTo>
                    <a:pt x="8230" y="3526"/>
                    <a:pt x="8670" y="3008"/>
                    <a:pt x="9140" y="2517"/>
                  </a:cubicBezTo>
                  <a:lnTo>
                    <a:pt x="7264" y="2084"/>
                  </a:lnTo>
                  <a:lnTo>
                    <a:pt x="7484" y="1864"/>
                  </a:lnTo>
                  <a:cubicBezTo>
                    <a:pt x="7697" y="1641"/>
                    <a:pt x="7694" y="1289"/>
                    <a:pt x="7478" y="1072"/>
                  </a:cubicBezTo>
                  <a:cubicBezTo>
                    <a:pt x="7368" y="961"/>
                    <a:pt x="7223" y="905"/>
                    <a:pt x="7078" y="905"/>
                  </a:cubicBezTo>
                  <a:cubicBezTo>
                    <a:pt x="6937" y="905"/>
                    <a:pt x="6795" y="958"/>
                    <a:pt x="6686" y="1063"/>
                  </a:cubicBezTo>
                  <a:lnTo>
                    <a:pt x="5966" y="1786"/>
                  </a:lnTo>
                  <a:lnTo>
                    <a:pt x="3370" y="1186"/>
                  </a:lnTo>
                  <a:lnTo>
                    <a:pt x="3593" y="964"/>
                  </a:lnTo>
                  <a:cubicBezTo>
                    <a:pt x="3813" y="744"/>
                    <a:pt x="3813" y="385"/>
                    <a:pt x="3593" y="166"/>
                  </a:cubicBezTo>
                  <a:cubicBezTo>
                    <a:pt x="3483" y="56"/>
                    <a:pt x="3339" y="1"/>
                    <a:pt x="319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17" name="Google Shape;1617;p47"/>
            <p:cNvSpPr/>
            <p:nvPr/>
          </p:nvSpPr>
          <p:spPr>
            <a:xfrm>
              <a:off x="2224425" y="4777500"/>
              <a:ext cx="90425" cy="102675"/>
            </a:xfrm>
            <a:custGeom>
              <a:rect b="b" l="l" r="r" t="t"/>
              <a:pathLst>
                <a:path extrusionOk="0" h="4107" w="3617">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18" name="Google Shape;1618;p47"/>
            <p:cNvSpPr/>
            <p:nvPr/>
          </p:nvSpPr>
          <p:spPr>
            <a:xfrm>
              <a:off x="2454100" y="4400250"/>
              <a:ext cx="116550" cy="107300"/>
            </a:xfrm>
            <a:custGeom>
              <a:rect b="b" l="l" r="r" t="t"/>
              <a:pathLst>
                <a:path extrusionOk="0" h="4292" w="4662">
                  <a:moveTo>
                    <a:pt x="2188" y="0"/>
                  </a:moveTo>
                  <a:cubicBezTo>
                    <a:pt x="1911" y="0"/>
                    <a:pt x="1630" y="51"/>
                    <a:pt x="1361" y="155"/>
                  </a:cubicBezTo>
                  <a:cubicBezTo>
                    <a:pt x="1015" y="287"/>
                    <a:pt x="675" y="432"/>
                    <a:pt x="341" y="588"/>
                  </a:cubicBezTo>
                  <a:cubicBezTo>
                    <a:pt x="0" y="1600"/>
                    <a:pt x="265" y="2717"/>
                    <a:pt x="1021" y="3470"/>
                  </a:cubicBezTo>
                  <a:cubicBezTo>
                    <a:pt x="1558" y="4004"/>
                    <a:pt x="2275" y="4291"/>
                    <a:pt x="3007" y="4291"/>
                  </a:cubicBezTo>
                  <a:cubicBezTo>
                    <a:pt x="3307" y="4291"/>
                    <a:pt x="3609" y="4243"/>
                    <a:pt x="3903" y="4145"/>
                  </a:cubicBezTo>
                  <a:cubicBezTo>
                    <a:pt x="4060" y="3813"/>
                    <a:pt x="4204" y="3473"/>
                    <a:pt x="4337" y="3130"/>
                  </a:cubicBezTo>
                  <a:cubicBezTo>
                    <a:pt x="4662" y="2281"/>
                    <a:pt x="4457" y="1320"/>
                    <a:pt x="3816" y="676"/>
                  </a:cubicBezTo>
                  <a:cubicBezTo>
                    <a:pt x="3375" y="235"/>
                    <a:pt x="2787" y="0"/>
                    <a:pt x="218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19" name="Google Shape;1619;p47"/>
            <p:cNvSpPr/>
            <p:nvPr/>
          </p:nvSpPr>
          <p:spPr>
            <a:xfrm>
              <a:off x="2152975" y="4431500"/>
              <a:ext cx="381925" cy="377725"/>
            </a:xfrm>
            <a:custGeom>
              <a:rect b="b" l="l" r="r" t="t"/>
              <a:pathLst>
                <a:path extrusionOk="0" h="15109" w="15277">
                  <a:moveTo>
                    <a:pt x="11062" y="3658"/>
                  </a:moveTo>
                  <a:cubicBezTo>
                    <a:pt x="11207" y="3658"/>
                    <a:pt x="11353" y="3714"/>
                    <a:pt x="11464" y="3825"/>
                  </a:cubicBezTo>
                  <a:cubicBezTo>
                    <a:pt x="11681" y="4042"/>
                    <a:pt x="11684" y="4394"/>
                    <a:pt x="11470" y="4617"/>
                  </a:cubicBezTo>
                  <a:lnTo>
                    <a:pt x="9076" y="7011"/>
                  </a:lnTo>
                  <a:cubicBezTo>
                    <a:pt x="8965" y="7122"/>
                    <a:pt x="8820" y="7178"/>
                    <a:pt x="8675" y="7178"/>
                  </a:cubicBezTo>
                  <a:cubicBezTo>
                    <a:pt x="8530" y="7178"/>
                    <a:pt x="8385" y="7122"/>
                    <a:pt x="8275" y="7011"/>
                  </a:cubicBezTo>
                  <a:cubicBezTo>
                    <a:pt x="8055" y="6791"/>
                    <a:pt x="8055" y="6433"/>
                    <a:pt x="8275" y="6213"/>
                  </a:cubicBezTo>
                  <a:lnTo>
                    <a:pt x="10672" y="3816"/>
                  </a:lnTo>
                  <a:cubicBezTo>
                    <a:pt x="10781" y="3711"/>
                    <a:pt x="10921" y="3658"/>
                    <a:pt x="11062" y="3658"/>
                  </a:cubicBezTo>
                  <a:close/>
                  <a:moveTo>
                    <a:pt x="11136" y="1"/>
                  </a:moveTo>
                  <a:lnTo>
                    <a:pt x="11136" y="1"/>
                  </a:lnTo>
                  <a:cubicBezTo>
                    <a:pt x="9278" y="1079"/>
                    <a:pt x="7658" y="2524"/>
                    <a:pt x="6378" y="4253"/>
                  </a:cubicBezTo>
                  <a:lnTo>
                    <a:pt x="624" y="12169"/>
                  </a:lnTo>
                  <a:cubicBezTo>
                    <a:pt x="0" y="12877"/>
                    <a:pt x="15" y="13979"/>
                    <a:pt x="660" y="14623"/>
                  </a:cubicBezTo>
                  <a:cubicBezTo>
                    <a:pt x="992" y="14957"/>
                    <a:pt x="1464" y="15108"/>
                    <a:pt x="1921" y="15108"/>
                  </a:cubicBezTo>
                  <a:cubicBezTo>
                    <a:pt x="2351" y="15108"/>
                    <a:pt x="2767" y="14974"/>
                    <a:pt x="3039" y="14732"/>
                  </a:cubicBezTo>
                  <a:lnTo>
                    <a:pt x="11037" y="8905"/>
                  </a:lnTo>
                  <a:cubicBezTo>
                    <a:pt x="12759" y="7628"/>
                    <a:pt x="14201" y="6014"/>
                    <a:pt x="15276" y="4162"/>
                  </a:cubicBezTo>
                  <a:lnTo>
                    <a:pt x="15276" y="4162"/>
                  </a:lnTo>
                  <a:cubicBezTo>
                    <a:pt x="15201" y="4166"/>
                    <a:pt x="15126" y="4168"/>
                    <a:pt x="15052" y="4168"/>
                  </a:cubicBezTo>
                  <a:cubicBezTo>
                    <a:pt x="13942" y="4168"/>
                    <a:pt x="12979" y="3729"/>
                    <a:pt x="12265" y="3018"/>
                  </a:cubicBezTo>
                  <a:cubicBezTo>
                    <a:pt x="11446" y="2199"/>
                    <a:pt x="11076" y="1091"/>
                    <a:pt x="1113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620" name="Google Shape;1620;p47"/>
          <p:cNvGrpSpPr/>
          <p:nvPr/>
        </p:nvGrpSpPr>
        <p:grpSpPr>
          <a:xfrm>
            <a:off x="6315036" y="3538907"/>
            <a:ext cx="298169" cy="339218"/>
            <a:chOff x="2707950" y="4399325"/>
            <a:chExt cx="423475" cy="481775"/>
          </a:xfrm>
        </p:grpSpPr>
        <p:sp>
          <p:nvSpPr>
            <p:cNvPr id="1621" name="Google Shape;1621;p47"/>
            <p:cNvSpPr/>
            <p:nvPr/>
          </p:nvSpPr>
          <p:spPr>
            <a:xfrm>
              <a:off x="2905550" y="4515000"/>
              <a:ext cx="28275" cy="366100"/>
            </a:xfrm>
            <a:custGeom>
              <a:rect b="b" l="l" r="r" t="t"/>
              <a:pathLst>
                <a:path extrusionOk="0" h="14644" w="1131">
                  <a:moveTo>
                    <a:pt x="1" y="0"/>
                  </a:moveTo>
                  <a:lnTo>
                    <a:pt x="1" y="14644"/>
                  </a:lnTo>
                  <a:lnTo>
                    <a:pt x="1130" y="14644"/>
                  </a:lnTo>
                  <a:lnTo>
                    <a:pt x="1130"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22" name="Google Shape;1622;p47"/>
            <p:cNvSpPr/>
            <p:nvPr/>
          </p:nvSpPr>
          <p:spPr>
            <a:xfrm>
              <a:off x="2962025" y="4710725"/>
              <a:ext cx="141175" cy="29225"/>
            </a:xfrm>
            <a:custGeom>
              <a:rect b="b" l="l" r="r" t="t"/>
              <a:pathLst>
                <a:path extrusionOk="0" h="1169" w="5647">
                  <a:moveTo>
                    <a:pt x="0" y="0"/>
                  </a:moveTo>
                  <a:lnTo>
                    <a:pt x="0" y="1169"/>
                  </a:lnTo>
                  <a:lnTo>
                    <a:pt x="5646" y="1169"/>
                  </a:lnTo>
                  <a:lnTo>
                    <a:pt x="5646"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23" name="Google Shape;1623;p47"/>
            <p:cNvSpPr/>
            <p:nvPr/>
          </p:nvSpPr>
          <p:spPr>
            <a:xfrm>
              <a:off x="2962025" y="4768175"/>
              <a:ext cx="141175" cy="112925"/>
            </a:xfrm>
            <a:custGeom>
              <a:rect b="b" l="l" r="r" t="t"/>
              <a:pathLst>
                <a:path extrusionOk="0" h="4517" w="5647">
                  <a:moveTo>
                    <a:pt x="0" y="0"/>
                  </a:moveTo>
                  <a:lnTo>
                    <a:pt x="0" y="4517"/>
                  </a:lnTo>
                  <a:lnTo>
                    <a:pt x="3951" y="4517"/>
                  </a:lnTo>
                  <a:cubicBezTo>
                    <a:pt x="4888" y="4517"/>
                    <a:pt x="5646" y="3758"/>
                    <a:pt x="5646" y="2825"/>
                  </a:cubicBezTo>
                  <a:lnTo>
                    <a:pt x="5646"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24" name="Google Shape;1624;p47"/>
            <p:cNvSpPr/>
            <p:nvPr/>
          </p:nvSpPr>
          <p:spPr>
            <a:xfrm>
              <a:off x="2736175" y="4710725"/>
              <a:ext cx="141175" cy="29225"/>
            </a:xfrm>
            <a:custGeom>
              <a:rect b="b" l="l" r="r" t="t"/>
              <a:pathLst>
                <a:path extrusionOk="0" h="1169" w="5647">
                  <a:moveTo>
                    <a:pt x="1" y="0"/>
                  </a:moveTo>
                  <a:lnTo>
                    <a:pt x="1" y="1169"/>
                  </a:lnTo>
                  <a:lnTo>
                    <a:pt x="5647" y="1169"/>
                  </a:lnTo>
                  <a:lnTo>
                    <a:pt x="5647"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25" name="Google Shape;1625;p47"/>
            <p:cNvSpPr/>
            <p:nvPr/>
          </p:nvSpPr>
          <p:spPr>
            <a:xfrm>
              <a:off x="2736175" y="4768175"/>
              <a:ext cx="141175" cy="112925"/>
            </a:xfrm>
            <a:custGeom>
              <a:rect b="b" l="l" r="r" t="t"/>
              <a:pathLst>
                <a:path extrusionOk="0" h="4517" w="5647">
                  <a:moveTo>
                    <a:pt x="1" y="0"/>
                  </a:moveTo>
                  <a:lnTo>
                    <a:pt x="1" y="2825"/>
                  </a:lnTo>
                  <a:cubicBezTo>
                    <a:pt x="1" y="3758"/>
                    <a:pt x="759" y="4517"/>
                    <a:pt x="1693" y="4517"/>
                  </a:cubicBezTo>
                  <a:lnTo>
                    <a:pt x="5647" y="4517"/>
                  </a:lnTo>
                  <a:lnTo>
                    <a:pt x="5647"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26" name="Google Shape;1626;p47"/>
            <p:cNvSpPr/>
            <p:nvPr/>
          </p:nvSpPr>
          <p:spPr>
            <a:xfrm>
              <a:off x="2707950" y="4515075"/>
              <a:ext cx="169400" cy="82825"/>
            </a:xfrm>
            <a:custGeom>
              <a:rect b="b" l="l" r="r" t="t"/>
              <a:pathLst>
                <a:path extrusionOk="0" h="3313" w="6776">
                  <a:moveTo>
                    <a:pt x="1693" y="0"/>
                  </a:moveTo>
                  <a:cubicBezTo>
                    <a:pt x="759" y="0"/>
                    <a:pt x="0" y="756"/>
                    <a:pt x="0" y="1693"/>
                  </a:cubicBezTo>
                  <a:lnTo>
                    <a:pt x="0" y="2747"/>
                  </a:lnTo>
                  <a:cubicBezTo>
                    <a:pt x="0" y="3060"/>
                    <a:pt x="253" y="3313"/>
                    <a:pt x="563" y="3313"/>
                  </a:cubicBezTo>
                  <a:lnTo>
                    <a:pt x="6776" y="3313"/>
                  </a:lnTo>
                  <a:lnTo>
                    <a:pt x="6776"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27" name="Google Shape;1627;p47"/>
            <p:cNvSpPr/>
            <p:nvPr/>
          </p:nvSpPr>
          <p:spPr>
            <a:xfrm>
              <a:off x="2736175" y="4626025"/>
              <a:ext cx="141175" cy="56500"/>
            </a:xfrm>
            <a:custGeom>
              <a:rect b="b" l="l" r="r" t="t"/>
              <a:pathLst>
                <a:path extrusionOk="0" h="2260" w="5647">
                  <a:moveTo>
                    <a:pt x="1" y="1"/>
                  </a:moveTo>
                  <a:lnTo>
                    <a:pt x="1" y="2259"/>
                  </a:lnTo>
                  <a:lnTo>
                    <a:pt x="5647" y="2259"/>
                  </a:lnTo>
                  <a:lnTo>
                    <a:pt x="5647"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28" name="Google Shape;1628;p47"/>
            <p:cNvSpPr/>
            <p:nvPr/>
          </p:nvSpPr>
          <p:spPr>
            <a:xfrm>
              <a:off x="2850525" y="4430375"/>
              <a:ext cx="138325" cy="56500"/>
            </a:xfrm>
            <a:custGeom>
              <a:rect b="b" l="l" r="r" t="t"/>
              <a:pathLst>
                <a:path extrusionOk="0" h="2260" w="5533">
                  <a:moveTo>
                    <a:pt x="2765" y="1"/>
                  </a:moveTo>
                  <a:cubicBezTo>
                    <a:pt x="1500" y="1"/>
                    <a:pt x="275" y="916"/>
                    <a:pt x="1" y="2259"/>
                  </a:cubicBezTo>
                  <a:lnTo>
                    <a:pt x="5532" y="2259"/>
                  </a:lnTo>
                  <a:cubicBezTo>
                    <a:pt x="5258" y="910"/>
                    <a:pt x="4030" y="1"/>
                    <a:pt x="2765"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29" name="Google Shape;1629;p47"/>
            <p:cNvSpPr/>
            <p:nvPr/>
          </p:nvSpPr>
          <p:spPr>
            <a:xfrm>
              <a:off x="2974300" y="4399350"/>
              <a:ext cx="129650" cy="87525"/>
            </a:xfrm>
            <a:custGeom>
              <a:rect b="b" l="l" r="r" t="t"/>
              <a:pathLst>
                <a:path extrusionOk="0" h="3501" w="5186">
                  <a:moveTo>
                    <a:pt x="2058" y="0"/>
                  </a:moveTo>
                  <a:cubicBezTo>
                    <a:pt x="1374" y="0"/>
                    <a:pt x="670" y="239"/>
                    <a:pt x="0" y="775"/>
                  </a:cubicBezTo>
                  <a:cubicBezTo>
                    <a:pt x="931" y="1398"/>
                    <a:pt x="1554" y="2389"/>
                    <a:pt x="1714" y="3500"/>
                  </a:cubicBezTo>
                  <a:lnTo>
                    <a:pt x="4397" y="3500"/>
                  </a:lnTo>
                  <a:cubicBezTo>
                    <a:pt x="4842" y="3497"/>
                    <a:pt x="5185" y="3109"/>
                    <a:pt x="5131" y="2666"/>
                  </a:cubicBezTo>
                  <a:cubicBezTo>
                    <a:pt x="5128" y="2639"/>
                    <a:pt x="5125" y="2609"/>
                    <a:pt x="5119" y="2579"/>
                  </a:cubicBezTo>
                  <a:cubicBezTo>
                    <a:pt x="4936" y="1482"/>
                    <a:pt x="4207" y="609"/>
                    <a:pt x="3171" y="212"/>
                  </a:cubicBezTo>
                  <a:cubicBezTo>
                    <a:pt x="2813" y="74"/>
                    <a:pt x="2438" y="0"/>
                    <a:pt x="205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30" name="Google Shape;1630;p47"/>
            <p:cNvSpPr/>
            <p:nvPr/>
          </p:nvSpPr>
          <p:spPr>
            <a:xfrm>
              <a:off x="2735425" y="4399325"/>
              <a:ext cx="129650" cy="87475"/>
            </a:xfrm>
            <a:custGeom>
              <a:rect b="b" l="l" r="r" t="t"/>
              <a:pathLst>
                <a:path extrusionOk="0" h="3499" w="5186">
                  <a:moveTo>
                    <a:pt x="3150" y="0"/>
                  </a:moveTo>
                  <a:cubicBezTo>
                    <a:pt x="2765" y="0"/>
                    <a:pt x="2385" y="77"/>
                    <a:pt x="2015" y="219"/>
                  </a:cubicBezTo>
                  <a:cubicBezTo>
                    <a:pt x="979" y="616"/>
                    <a:pt x="250" y="1483"/>
                    <a:pt x="67" y="2580"/>
                  </a:cubicBezTo>
                  <a:cubicBezTo>
                    <a:pt x="64" y="2610"/>
                    <a:pt x="58" y="2637"/>
                    <a:pt x="55" y="2667"/>
                  </a:cubicBezTo>
                  <a:cubicBezTo>
                    <a:pt x="0" y="3110"/>
                    <a:pt x="344" y="3498"/>
                    <a:pt x="789" y="3498"/>
                  </a:cubicBezTo>
                  <a:lnTo>
                    <a:pt x="3475" y="3498"/>
                  </a:lnTo>
                  <a:cubicBezTo>
                    <a:pt x="3632" y="2390"/>
                    <a:pt x="4255" y="1399"/>
                    <a:pt x="5186" y="776"/>
                  </a:cubicBezTo>
                  <a:cubicBezTo>
                    <a:pt x="4510" y="236"/>
                    <a:pt x="3823" y="0"/>
                    <a:pt x="315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31" name="Google Shape;1631;p47"/>
            <p:cNvSpPr/>
            <p:nvPr/>
          </p:nvSpPr>
          <p:spPr>
            <a:xfrm>
              <a:off x="2962025" y="4515075"/>
              <a:ext cx="169400" cy="82825"/>
            </a:xfrm>
            <a:custGeom>
              <a:rect b="b" l="l" r="r" t="t"/>
              <a:pathLst>
                <a:path extrusionOk="0" h="3313" w="6776">
                  <a:moveTo>
                    <a:pt x="0" y="0"/>
                  </a:moveTo>
                  <a:lnTo>
                    <a:pt x="0" y="3313"/>
                  </a:lnTo>
                  <a:lnTo>
                    <a:pt x="6209" y="3313"/>
                  </a:lnTo>
                  <a:cubicBezTo>
                    <a:pt x="6523" y="3313"/>
                    <a:pt x="6776" y="3060"/>
                    <a:pt x="6776" y="2747"/>
                  </a:cubicBezTo>
                  <a:lnTo>
                    <a:pt x="6776" y="1693"/>
                  </a:lnTo>
                  <a:cubicBezTo>
                    <a:pt x="6776" y="756"/>
                    <a:pt x="6017" y="0"/>
                    <a:pt x="508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32" name="Google Shape;1632;p47"/>
            <p:cNvSpPr/>
            <p:nvPr/>
          </p:nvSpPr>
          <p:spPr>
            <a:xfrm>
              <a:off x="2962025" y="4626025"/>
              <a:ext cx="141175" cy="56500"/>
            </a:xfrm>
            <a:custGeom>
              <a:rect b="b" l="l" r="r" t="t"/>
              <a:pathLst>
                <a:path extrusionOk="0" h="2260" w="5647">
                  <a:moveTo>
                    <a:pt x="0" y="1"/>
                  </a:moveTo>
                  <a:lnTo>
                    <a:pt x="0" y="2259"/>
                  </a:lnTo>
                  <a:lnTo>
                    <a:pt x="5646" y="2259"/>
                  </a:lnTo>
                  <a:lnTo>
                    <a:pt x="5646"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633" name="Google Shape;1633;p47"/>
          <p:cNvGrpSpPr/>
          <p:nvPr/>
        </p:nvGrpSpPr>
        <p:grpSpPr>
          <a:xfrm>
            <a:off x="6744555" y="3538881"/>
            <a:ext cx="275057" cy="339271"/>
            <a:chOff x="3330525" y="4399275"/>
            <a:chExt cx="390650" cy="481850"/>
          </a:xfrm>
        </p:grpSpPr>
        <p:sp>
          <p:nvSpPr>
            <p:cNvPr id="1634" name="Google Shape;1634;p47"/>
            <p:cNvSpPr/>
            <p:nvPr/>
          </p:nvSpPr>
          <p:spPr>
            <a:xfrm>
              <a:off x="3543950" y="4648550"/>
              <a:ext cx="78450" cy="95775"/>
            </a:xfrm>
            <a:custGeom>
              <a:rect b="b" l="l" r="r" t="t"/>
              <a:pathLst>
                <a:path extrusionOk="0" h="3831" w="3138">
                  <a:moveTo>
                    <a:pt x="2677" y="0"/>
                  </a:moveTo>
                  <a:cubicBezTo>
                    <a:pt x="2298" y="356"/>
                    <a:pt x="1861" y="648"/>
                    <a:pt x="1388" y="858"/>
                  </a:cubicBezTo>
                  <a:lnTo>
                    <a:pt x="0" y="2948"/>
                  </a:lnTo>
                  <a:lnTo>
                    <a:pt x="880" y="3831"/>
                  </a:lnTo>
                  <a:lnTo>
                    <a:pt x="3138" y="443"/>
                  </a:lnTo>
                  <a:lnTo>
                    <a:pt x="2677"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35" name="Google Shape;1635;p47"/>
            <p:cNvSpPr/>
            <p:nvPr/>
          </p:nvSpPr>
          <p:spPr>
            <a:xfrm>
              <a:off x="3427250" y="4456050"/>
              <a:ext cx="197650" cy="197175"/>
            </a:xfrm>
            <a:custGeom>
              <a:rect b="b" l="l" r="r" t="t"/>
              <a:pathLst>
                <a:path extrusionOk="0" h="7887" w="7906">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36" name="Google Shape;1636;p47"/>
            <p:cNvSpPr/>
            <p:nvPr/>
          </p:nvSpPr>
          <p:spPr>
            <a:xfrm>
              <a:off x="3428150" y="4399275"/>
              <a:ext cx="166925" cy="84725"/>
            </a:xfrm>
            <a:custGeom>
              <a:rect b="b" l="l" r="r" t="t"/>
              <a:pathLst>
                <a:path extrusionOk="0" h="3389" w="6677">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37" name="Google Shape;1637;p47"/>
            <p:cNvSpPr/>
            <p:nvPr/>
          </p:nvSpPr>
          <p:spPr>
            <a:xfrm>
              <a:off x="3330525" y="4674000"/>
              <a:ext cx="181225" cy="207125"/>
            </a:xfrm>
            <a:custGeom>
              <a:rect b="b" l="l" r="r" t="t"/>
              <a:pathLst>
                <a:path extrusionOk="0" h="8285" w="7249">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38" name="Google Shape;1638;p47"/>
            <p:cNvSpPr/>
            <p:nvPr/>
          </p:nvSpPr>
          <p:spPr>
            <a:xfrm>
              <a:off x="3540175" y="4674000"/>
              <a:ext cx="181000" cy="207100"/>
            </a:xfrm>
            <a:custGeom>
              <a:rect b="b" l="l" r="r" t="t"/>
              <a:pathLst>
                <a:path extrusionOk="0" h="8284" w="724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39" name="Google Shape;1639;p47"/>
            <p:cNvSpPr/>
            <p:nvPr/>
          </p:nvSpPr>
          <p:spPr>
            <a:xfrm>
              <a:off x="3429975" y="4648850"/>
              <a:ext cx="78225" cy="95400"/>
            </a:xfrm>
            <a:custGeom>
              <a:rect b="b" l="l" r="r" t="t"/>
              <a:pathLst>
                <a:path extrusionOk="0" h="3816" w="3129">
                  <a:moveTo>
                    <a:pt x="452" y="0"/>
                  </a:moveTo>
                  <a:lnTo>
                    <a:pt x="0" y="440"/>
                  </a:lnTo>
                  <a:lnTo>
                    <a:pt x="2247" y="3816"/>
                  </a:lnTo>
                  <a:lnTo>
                    <a:pt x="3129" y="2936"/>
                  </a:lnTo>
                  <a:lnTo>
                    <a:pt x="1741" y="846"/>
                  </a:lnTo>
                  <a:cubicBezTo>
                    <a:pt x="1268" y="636"/>
                    <a:pt x="834" y="350"/>
                    <a:pt x="452"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40" name="Google Shape;1640;p47"/>
            <p:cNvSpPr/>
            <p:nvPr/>
          </p:nvSpPr>
          <p:spPr>
            <a:xfrm>
              <a:off x="3514200" y="4681000"/>
              <a:ext cx="23150" cy="17550"/>
            </a:xfrm>
            <a:custGeom>
              <a:rect b="b" l="l" r="r" t="t"/>
              <a:pathLst>
                <a:path extrusionOk="0" h="702" w="926">
                  <a:moveTo>
                    <a:pt x="1" y="0"/>
                  </a:moveTo>
                  <a:lnTo>
                    <a:pt x="465" y="702"/>
                  </a:lnTo>
                  <a:lnTo>
                    <a:pt x="925" y="0"/>
                  </a:lnTo>
                  <a:lnTo>
                    <a:pt x="916" y="0"/>
                  </a:lnTo>
                  <a:cubicBezTo>
                    <a:pt x="769" y="12"/>
                    <a:pt x="609" y="24"/>
                    <a:pt x="465" y="24"/>
                  </a:cubicBezTo>
                  <a:cubicBezTo>
                    <a:pt x="317" y="24"/>
                    <a:pt x="157" y="12"/>
                    <a:pt x="13"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641" name="Google Shape;1641;p47"/>
          <p:cNvGrpSpPr/>
          <p:nvPr/>
        </p:nvGrpSpPr>
        <p:grpSpPr>
          <a:xfrm>
            <a:off x="7169084" y="3538890"/>
            <a:ext cx="253265" cy="339253"/>
            <a:chOff x="3938800" y="4399275"/>
            <a:chExt cx="359700" cy="481825"/>
          </a:xfrm>
        </p:grpSpPr>
        <p:sp>
          <p:nvSpPr>
            <p:cNvPr id="1642" name="Google Shape;1642;p47"/>
            <p:cNvSpPr/>
            <p:nvPr/>
          </p:nvSpPr>
          <p:spPr>
            <a:xfrm>
              <a:off x="4022650" y="4427525"/>
              <a:ext cx="166625" cy="84700"/>
            </a:xfrm>
            <a:custGeom>
              <a:rect b="b" l="l" r="r" t="t"/>
              <a:pathLst>
                <a:path extrusionOk="0" h="3388" w="6665">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43" name="Google Shape;1643;p47"/>
            <p:cNvSpPr/>
            <p:nvPr/>
          </p:nvSpPr>
          <p:spPr>
            <a:xfrm>
              <a:off x="4021450" y="4484275"/>
              <a:ext cx="197650" cy="199225"/>
            </a:xfrm>
            <a:custGeom>
              <a:rect b="b" l="l" r="r" t="t"/>
              <a:pathLst>
                <a:path extrusionOk="0" h="7969" w="7906">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44" name="Google Shape;1644;p47"/>
            <p:cNvSpPr/>
            <p:nvPr/>
          </p:nvSpPr>
          <p:spPr>
            <a:xfrm>
              <a:off x="4054050" y="4692500"/>
              <a:ext cx="132975" cy="47450"/>
            </a:xfrm>
            <a:custGeom>
              <a:rect b="b" l="l" r="r" t="t"/>
              <a:pathLst>
                <a:path extrusionOk="0" h="1898" w="5319">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45" name="Google Shape;1645;p47"/>
            <p:cNvSpPr/>
            <p:nvPr/>
          </p:nvSpPr>
          <p:spPr>
            <a:xfrm>
              <a:off x="4163275" y="4399275"/>
              <a:ext cx="84275" cy="84200"/>
            </a:xfrm>
            <a:custGeom>
              <a:rect b="b" l="l" r="r" t="t"/>
              <a:pathLst>
                <a:path extrusionOk="0" h="3368" w="3371">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46" name="Google Shape;1646;p47"/>
            <p:cNvSpPr/>
            <p:nvPr/>
          </p:nvSpPr>
          <p:spPr>
            <a:xfrm>
              <a:off x="3938800" y="4692800"/>
              <a:ext cx="359700" cy="188300"/>
            </a:xfrm>
            <a:custGeom>
              <a:rect b="b" l="l" r="r" t="t"/>
              <a:pathLst>
                <a:path extrusionOk="0" h="7532" w="14388">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647" name="Google Shape;1647;p47"/>
          <p:cNvGrpSpPr/>
          <p:nvPr/>
        </p:nvGrpSpPr>
        <p:grpSpPr>
          <a:xfrm>
            <a:off x="7639862" y="3538890"/>
            <a:ext cx="159039" cy="339253"/>
            <a:chOff x="4584850" y="4399275"/>
            <a:chExt cx="225875" cy="481825"/>
          </a:xfrm>
        </p:grpSpPr>
        <p:sp>
          <p:nvSpPr>
            <p:cNvPr id="1648" name="Google Shape;1648;p47"/>
            <p:cNvSpPr/>
            <p:nvPr/>
          </p:nvSpPr>
          <p:spPr>
            <a:xfrm>
              <a:off x="4655400" y="4399275"/>
              <a:ext cx="84700" cy="84725"/>
            </a:xfrm>
            <a:custGeom>
              <a:rect b="b" l="l" r="r" t="t"/>
              <a:pathLst>
                <a:path extrusionOk="0" h="3389" w="3388">
                  <a:moveTo>
                    <a:pt x="1696" y="1"/>
                  </a:moveTo>
                  <a:cubicBezTo>
                    <a:pt x="759" y="1"/>
                    <a:pt x="0" y="760"/>
                    <a:pt x="0" y="1696"/>
                  </a:cubicBezTo>
                  <a:cubicBezTo>
                    <a:pt x="0" y="2630"/>
                    <a:pt x="759" y="3389"/>
                    <a:pt x="1696" y="3389"/>
                  </a:cubicBezTo>
                  <a:cubicBezTo>
                    <a:pt x="2629" y="3389"/>
                    <a:pt x="3388" y="2630"/>
                    <a:pt x="3388" y="1696"/>
                  </a:cubicBezTo>
                  <a:cubicBezTo>
                    <a:pt x="3388" y="760"/>
                    <a:pt x="2629" y="1"/>
                    <a:pt x="169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49" name="Google Shape;1649;p47"/>
            <p:cNvSpPr/>
            <p:nvPr/>
          </p:nvSpPr>
          <p:spPr>
            <a:xfrm>
              <a:off x="4584850" y="4512200"/>
              <a:ext cx="225875" cy="368900"/>
            </a:xfrm>
            <a:custGeom>
              <a:rect b="b" l="l" r="r" t="t"/>
              <a:pathLst>
                <a:path extrusionOk="0" h="14756" w="9035">
                  <a:moveTo>
                    <a:pt x="2259" y="1"/>
                  </a:moveTo>
                  <a:cubicBezTo>
                    <a:pt x="1013" y="1"/>
                    <a:pt x="1" y="1052"/>
                    <a:pt x="1" y="2298"/>
                  </a:cubicBezTo>
                  <a:lnTo>
                    <a:pt x="1" y="5686"/>
                  </a:lnTo>
                  <a:cubicBezTo>
                    <a:pt x="1" y="6280"/>
                    <a:pt x="414" y="6792"/>
                    <a:pt x="1106" y="6792"/>
                  </a:cubicBezTo>
                  <a:cubicBezTo>
                    <a:pt x="1284" y="6792"/>
                    <a:pt x="1480" y="6758"/>
                    <a:pt x="1693" y="6683"/>
                  </a:cubicBezTo>
                  <a:lnTo>
                    <a:pt x="1693" y="13627"/>
                  </a:lnTo>
                  <a:cubicBezTo>
                    <a:pt x="1693" y="14250"/>
                    <a:pt x="2199" y="14756"/>
                    <a:pt x="2822" y="14756"/>
                  </a:cubicBezTo>
                  <a:cubicBezTo>
                    <a:pt x="3446" y="14756"/>
                    <a:pt x="3952" y="14250"/>
                    <a:pt x="3952" y="13627"/>
                  </a:cubicBezTo>
                  <a:lnTo>
                    <a:pt x="3952" y="9637"/>
                  </a:lnTo>
                  <a:cubicBezTo>
                    <a:pt x="3952" y="9324"/>
                    <a:pt x="4204" y="9074"/>
                    <a:pt x="4518" y="9074"/>
                  </a:cubicBezTo>
                  <a:cubicBezTo>
                    <a:pt x="4828" y="9074"/>
                    <a:pt x="5081" y="9324"/>
                    <a:pt x="5081" y="9637"/>
                  </a:cubicBezTo>
                  <a:lnTo>
                    <a:pt x="5081" y="13627"/>
                  </a:lnTo>
                  <a:cubicBezTo>
                    <a:pt x="5081" y="14250"/>
                    <a:pt x="5587" y="14756"/>
                    <a:pt x="6210" y="14756"/>
                  </a:cubicBezTo>
                  <a:cubicBezTo>
                    <a:pt x="6833" y="14756"/>
                    <a:pt x="7339" y="14250"/>
                    <a:pt x="7339" y="13627"/>
                  </a:cubicBezTo>
                  <a:lnTo>
                    <a:pt x="7339" y="6683"/>
                  </a:lnTo>
                  <a:cubicBezTo>
                    <a:pt x="7552" y="6758"/>
                    <a:pt x="7749" y="6792"/>
                    <a:pt x="7927" y="6792"/>
                  </a:cubicBezTo>
                  <a:cubicBezTo>
                    <a:pt x="8619" y="6792"/>
                    <a:pt x="9035" y="6280"/>
                    <a:pt x="9035" y="5686"/>
                  </a:cubicBezTo>
                  <a:lnTo>
                    <a:pt x="9035" y="2298"/>
                  </a:lnTo>
                  <a:cubicBezTo>
                    <a:pt x="9035" y="1052"/>
                    <a:pt x="8020" y="1"/>
                    <a:pt x="677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1650" name="Google Shape;1650;p47"/>
          <p:cNvSpPr/>
          <p:nvPr/>
        </p:nvSpPr>
        <p:spPr>
          <a:xfrm>
            <a:off x="7957998" y="3538820"/>
            <a:ext cx="372275" cy="339112"/>
          </a:xfrm>
          <a:custGeom>
            <a:rect b="b" l="l" r="r" t="t"/>
            <a:pathLst>
              <a:path extrusionOk="0" h="19265" w="21149">
                <a:moveTo>
                  <a:pt x="10580" y="3417"/>
                </a:moveTo>
                <a:cubicBezTo>
                  <a:pt x="12186" y="3417"/>
                  <a:pt x="13773" y="4040"/>
                  <a:pt x="14967" y="5236"/>
                </a:cubicBezTo>
                <a:cubicBezTo>
                  <a:pt x="16933" y="7199"/>
                  <a:pt x="17352" y="10231"/>
                  <a:pt x="15997" y="12655"/>
                </a:cubicBezTo>
                <a:lnTo>
                  <a:pt x="7550" y="4209"/>
                </a:lnTo>
                <a:cubicBezTo>
                  <a:pt x="8500" y="3676"/>
                  <a:pt x="9544" y="3417"/>
                  <a:pt x="10580" y="3417"/>
                </a:cubicBezTo>
                <a:close/>
                <a:moveTo>
                  <a:pt x="5156" y="6603"/>
                </a:moveTo>
                <a:lnTo>
                  <a:pt x="13600" y="15049"/>
                </a:lnTo>
                <a:cubicBezTo>
                  <a:pt x="12650" y="15584"/>
                  <a:pt x="11607" y="15844"/>
                  <a:pt x="10570" y="15844"/>
                </a:cubicBezTo>
                <a:cubicBezTo>
                  <a:pt x="8964" y="15844"/>
                  <a:pt x="7375" y="15218"/>
                  <a:pt x="6183" y="14019"/>
                </a:cubicBezTo>
                <a:cubicBezTo>
                  <a:pt x="4210" y="12059"/>
                  <a:pt x="3789" y="9024"/>
                  <a:pt x="5156" y="6603"/>
                </a:cubicBezTo>
                <a:close/>
                <a:moveTo>
                  <a:pt x="10574" y="0"/>
                </a:moveTo>
                <a:cubicBezTo>
                  <a:pt x="8127" y="0"/>
                  <a:pt x="5681" y="948"/>
                  <a:pt x="3789" y="2842"/>
                </a:cubicBezTo>
                <a:cubicBezTo>
                  <a:pt x="1" y="6630"/>
                  <a:pt x="1" y="12628"/>
                  <a:pt x="3789" y="16413"/>
                </a:cubicBezTo>
                <a:cubicBezTo>
                  <a:pt x="5662" y="18289"/>
                  <a:pt x="8113" y="19265"/>
                  <a:pt x="10576" y="19265"/>
                </a:cubicBezTo>
                <a:cubicBezTo>
                  <a:pt x="13036" y="19265"/>
                  <a:pt x="15488" y="18289"/>
                  <a:pt x="17361" y="16413"/>
                </a:cubicBezTo>
                <a:cubicBezTo>
                  <a:pt x="21149" y="12625"/>
                  <a:pt x="21149" y="6630"/>
                  <a:pt x="17361" y="2842"/>
                </a:cubicBezTo>
                <a:cubicBezTo>
                  <a:pt x="15467" y="948"/>
                  <a:pt x="13020" y="0"/>
                  <a:pt x="1057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nvGrpSpPr>
          <p:cNvPr id="1651" name="Google Shape;1651;p47"/>
          <p:cNvGrpSpPr/>
          <p:nvPr/>
        </p:nvGrpSpPr>
        <p:grpSpPr>
          <a:xfrm>
            <a:off x="1049680" y="3951795"/>
            <a:ext cx="339253" cy="339253"/>
            <a:chOff x="5642550" y="4399275"/>
            <a:chExt cx="481825" cy="481825"/>
          </a:xfrm>
        </p:grpSpPr>
        <p:sp>
          <p:nvSpPr>
            <p:cNvPr id="1652" name="Google Shape;1652;p47"/>
            <p:cNvSpPr/>
            <p:nvPr/>
          </p:nvSpPr>
          <p:spPr>
            <a:xfrm>
              <a:off x="5642550" y="4399275"/>
              <a:ext cx="481825" cy="481825"/>
            </a:xfrm>
            <a:custGeom>
              <a:rect b="b" l="l" r="r" t="t"/>
              <a:pathLst>
                <a:path extrusionOk="0" h="19273" w="19273">
                  <a:moveTo>
                    <a:pt x="15283" y="7945"/>
                  </a:moveTo>
                  <a:cubicBezTo>
                    <a:pt x="15593" y="7945"/>
                    <a:pt x="15846" y="8195"/>
                    <a:pt x="15846" y="8508"/>
                  </a:cubicBezTo>
                  <a:lnTo>
                    <a:pt x="15846" y="10766"/>
                  </a:lnTo>
                  <a:cubicBezTo>
                    <a:pt x="15846" y="11079"/>
                    <a:pt x="15593" y="11332"/>
                    <a:pt x="15283" y="11332"/>
                  </a:cubicBezTo>
                  <a:lnTo>
                    <a:pt x="3991" y="11332"/>
                  </a:lnTo>
                  <a:cubicBezTo>
                    <a:pt x="3678" y="11332"/>
                    <a:pt x="3425" y="11079"/>
                    <a:pt x="3425" y="10766"/>
                  </a:cubicBezTo>
                  <a:lnTo>
                    <a:pt x="3425" y="8508"/>
                  </a:lnTo>
                  <a:cubicBezTo>
                    <a:pt x="3425" y="8195"/>
                    <a:pt x="3678" y="7945"/>
                    <a:pt x="3991" y="7945"/>
                  </a:cubicBezTo>
                  <a:close/>
                  <a:moveTo>
                    <a:pt x="9637" y="1"/>
                  </a:moveTo>
                  <a:cubicBezTo>
                    <a:pt x="4331" y="1"/>
                    <a:pt x="1" y="4331"/>
                    <a:pt x="1" y="9637"/>
                  </a:cubicBezTo>
                  <a:cubicBezTo>
                    <a:pt x="1" y="14946"/>
                    <a:pt x="4328" y="19273"/>
                    <a:pt x="9637" y="19273"/>
                  </a:cubicBezTo>
                  <a:cubicBezTo>
                    <a:pt x="14943" y="19273"/>
                    <a:pt x="19273" y="14946"/>
                    <a:pt x="19273" y="9637"/>
                  </a:cubicBezTo>
                  <a:cubicBezTo>
                    <a:pt x="19273" y="4331"/>
                    <a:pt x="14943" y="1"/>
                    <a:pt x="963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53" name="Google Shape;1653;p47"/>
            <p:cNvSpPr/>
            <p:nvPr/>
          </p:nvSpPr>
          <p:spPr>
            <a:xfrm>
              <a:off x="5756375" y="4626100"/>
              <a:ext cx="254100" cy="28275"/>
            </a:xfrm>
            <a:custGeom>
              <a:rect b="b" l="l" r="r" t="t"/>
              <a:pathLst>
                <a:path extrusionOk="0" h="1131" w="10164">
                  <a:moveTo>
                    <a:pt x="1" y="1"/>
                  </a:moveTo>
                  <a:lnTo>
                    <a:pt x="1" y="1130"/>
                  </a:lnTo>
                  <a:lnTo>
                    <a:pt x="10164" y="1130"/>
                  </a:lnTo>
                  <a:lnTo>
                    <a:pt x="10164"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654" name="Google Shape;1654;p47"/>
          <p:cNvGrpSpPr/>
          <p:nvPr/>
        </p:nvGrpSpPr>
        <p:grpSpPr>
          <a:xfrm>
            <a:off x="2859815" y="3963703"/>
            <a:ext cx="363316" cy="315437"/>
            <a:chOff x="6218300" y="4416175"/>
            <a:chExt cx="516000" cy="448000"/>
          </a:xfrm>
        </p:grpSpPr>
        <p:sp>
          <p:nvSpPr>
            <p:cNvPr id="1655" name="Google Shape;1655;p47"/>
            <p:cNvSpPr/>
            <p:nvPr/>
          </p:nvSpPr>
          <p:spPr>
            <a:xfrm>
              <a:off x="6462150" y="4525375"/>
              <a:ext cx="28250" cy="141250"/>
            </a:xfrm>
            <a:custGeom>
              <a:rect b="b" l="l" r="r" t="t"/>
              <a:pathLst>
                <a:path extrusionOk="0" h="5650" w="1130">
                  <a:moveTo>
                    <a:pt x="566" y="1"/>
                  </a:moveTo>
                  <a:cubicBezTo>
                    <a:pt x="253" y="1"/>
                    <a:pt x="0" y="254"/>
                    <a:pt x="0" y="567"/>
                  </a:cubicBezTo>
                  <a:lnTo>
                    <a:pt x="0" y="5087"/>
                  </a:lnTo>
                  <a:cubicBezTo>
                    <a:pt x="0" y="5397"/>
                    <a:pt x="253" y="5650"/>
                    <a:pt x="566" y="5650"/>
                  </a:cubicBezTo>
                  <a:cubicBezTo>
                    <a:pt x="877" y="5650"/>
                    <a:pt x="1130" y="5397"/>
                    <a:pt x="1130" y="5087"/>
                  </a:cubicBezTo>
                  <a:lnTo>
                    <a:pt x="1130" y="567"/>
                  </a:lnTo>
                  <a:cubicBezTo>
                    <a:pt x="1130" y="254"/>
                    <a:pt x="877" y="1"/>
                    <a:pt x="56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56" name="Google Shape;1656;p47"/>
            <p:cNvSpPr/>
            <p:nvPr/>
          </p:nvSpPr>
          <p:spPr>
            <a:xfrm>
              <a:off x="6218300" y="4416175"/>
              <a:ext cx="516000" cy="448000"/>
            </a:xfrm>
            <a:custGeom>
              <a:rect b="b" l="l" r="r" t="t"/>
              <a:pathLst>
                <a:path extrusionOk="0" h="17920" w="20640">
                  <a:moveTo>
                    <a:pt x="10320" y="3240"/>
                  </a:moveTo>
                  <a:cubicBezTo>
                    <a:pt x="11254" y="3240"/>
                    <a:pt x="12013" y="3998"/>
                    <a:pt x="12013" y="4935"/>
                  </a:cubicBezTo>
                  <a:lnTo>
                    <a:pt x="12013" y="9452"/>
                  </a:lnTo>
                  <a:cubicBezTo>
                    <a:pt x="12013" y="10385"/>
                    <a:pt x="11254" y="11144"/>
                    <a:pt x="10320" y="11144"/>
                  </a:cubicBezTo>
                  <a:cubicBezTo>
                    <a:pt x="9384" y="11144"/>
                    <a:pt x="8625" y="10385"/>
                    <a:pt x="8625" y="9452"/>
                  </a:cubicBezTo>
                  <a:lnTo>
                    <a:pt x="8625" y="4935"/>
                  </a:lnTo>
                  <a:cubicBezTo>
                    <a:pt x="8625" y="3998"/>
                    <a:pt x="9384" y="3240"/>
                    <a:pt x="10320" y="3240"/>
                  </a:cubicBezTo>
                  <a:close/>
                  <a:moveTo>
                    <a:pt x="10320" y="12274"/>
                  </a:moveTo>
                  <a:cubicBezTo>
                    <a:pt x="10538" y="12274"/>
                    <a:pt x="10758" y="12316"/>
                    <a:pt x="10968" y="12403"/>
                  </a:cubicBezTo>
                  <a:cubicBezTo>
                    <a:pt x="11600" y="12665"/>
                    <a:pt x="12013" y="13282"/>
                    <a:pt x="12013" y="13969"/>
                  </a:cubicBezTo>
                  <a:cubicBezTo>
                    <a:pt x="12013" y="14902"/>
                    <a:pt x="11254" y="15661"/>
                    <a:pt x="10320" y="15661"/>
                  </a:cubicBezTo>
                  <a:cubicBezTo>
                    <a:pt x="9634" y="15661"/>
                    <a:pt x="9017" y="15248"/>
                    <a:pt x="8755" y="14616"/>
                  </a:cubicBezTo>
                  <a:cubicBezTo>
                    <a:pt x="8493" y="13984"/>
                    <a:pt x="8637" y="13255"/>
                    <a:pt x="9122" y="12770"/>
                  </a:cubicBezTo>
                  <a:cubicBezTo>
                    <a:pt x="9446" y="12446"/>
                    <a:pt x="9880" y="12274"/>
                    <a:pt x="10320" y="12274"/>
                  </a:cubicBezTo>
                  <a:close/>
                  <a:moveTo>
                    <a:pt x="10319" y="1"/>
                  </a:moveTo>
                  <a:cubicBezTo>
                    <a:pt x="9352" y="1"/>
                    <a:pt x="8386" y="487"/>
                    <a:pt x="7848" y="1460"/>
                  </a:cubicBezTo>
                  <a:lnTo>
                    <a:pt x="1040" y="13731"/>
                  </a:lnTo>
                  <a:cubicBezTo>
                    <a:pt x="1" y="15613"/>
                    <a:pt x="1359" y="17919"/>
                    <a:pt x="3509" y="17919"/>
                  </a:cubicBezTo>
                  <a:lnTo>
                    <a:pt x="17129" y="17919"/>
                  </a:lnTo>
                  <a:cubicBezTo>
                    <a:pt x="19279" y="17919"/>
                    <a:pt x="20640" y="15616"/>
                    <a:pt x="19598" y="13731"/>
                  </a:cubicBezTo>
                  <a:lnTo>
                    <a:pt x="12790" y="1460"/>
                  </a:lnTo>
                  <a:cubicBezTo>
                    <a:pt x="12252" y="487"/>
                    <a:pt x="11286" y="1"/>
                    <a:pt x="1031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57" name="Google Shape;1657;p47"/>
            <p:cNvSpPr/>
            <p:nvPr/>
          </p:nvSpPr>
          <p:spPr>
            <a:xfrm>
              <a:off x="6462150" y="4751225"/>
              <a:ext cx="28250" cy="28250"/>
            </a:xfrm>
            <a:custGeom>
              <a:rect b="b" l="l" r="r" t="t"/>
              <a:pathLst>
                <a:path extrusionOk="0" h="1130" w="1130">
                  <a:moveTo>
                    <a:pt x="566" y="1"/>
                  </a:moveTo>
                  <a:cubicBezTo>
                    <a:pt x="253" y="1"/>
                    <a:pt x="0" y="253"/>
                    <a:pt x="0" y="567"/>
                  </a:cubicBezTo>
                  <a:cubicBezTo>
                    <a:pt x="0" y="877"/>
                    <a:pt x="253" y="1130"/>
                    <a:pt x="566" y="1130"/>
                  </a:cubicBezTo>
                  <a:cubicBezTo>
                    <a:pt x="877" y="1130"/>
                    <a:pt x="1130" y="877"/>
                    <a:pt x="1130" y="567"/>
                  </a:cubicBezTo>
                  <a:cubicBezTo>
                    <a:pt x="1130" y="253"/>
                    <a:pt x="877" y="1"/>
                    <a:pt x="56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658" name="Google Shape;1658;p47"/>
          <p:cNvGrpSpPr/>
          <p:nvPr/>
        </p:nvGrpSpPr>
        <p:grpSpPr>
          <a:xfrm>
            <a:off x="5918879" y="3951792"/>
            <a:ext cx="339253" cy="339253"/>
            <a:chOff x="899850" y="4992125"/>
            <a:chExt cx="481825" cy="481825"/>
          </a:xfrm>
        </p:grpSpPr>
        <p:sp>
          <p:nvSpPr>
            <p:cNvPr id="1659" name="Google Shape;1659;p47"/>
            <p:cNvSpPr/>
            <p:nvPr/>
          </p:nvSpPr>
          <p:spPr>
            <a:xfrm>
              <a:off x="1126600" y="5360100"/>
              <a:ext cx="28250" cy="28250"/>
            </a:xfrm>
            <a:custGeom>
              <a:rect b="b" l="l" r="r" t="t"/>
              <a:pathLst>
                <a:path extrusionOk="0" h="1130" w="113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60" name="Google Shape;1660;p47"/>
            <p:cNvSpPr/>
            <p:nvPr/>
          </p:nvSpPr>
          <p:spPr>
            <a:xfrm>
              <a:off x="1056050" y="5079900"/>
              <a:ext cx="169400" cy="194950"/>
            </a:xfrm>
            <a:custGeom>
              <a:rect b="b" l="l" r="r" t="t"/>
              <a:pathLst>
                <a:path extrusionOk="0" h="7798" w="6776">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61" name="Google Shape;1661;p47"/>
            <p:cNvSpPr/>
            <p:nvPr/>
          </p:nvSpPr>
          <p:spPr>
            <a:xfrm>
              <a:off x="899850" y="4992125"/>
              <a:ext cx="481825" cy="481825"/>
            </a:xfrm>
            <a:custGeom>
              <a:rect b="b" l="l" r="r" t="t"/>
              <a:pathLst>
                <a:path extrusionOk="0" h="19273" w="19273">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662" name="Google Shape;1662;p47"/>
          <p:cNvGrpSpPr/>
          <p:nvPr/>
        </p:nvGrpSpPr>
        <p:grpSpPr>
          <a:xfrm>
            <a:off x="5461708" y="3951792"/>
            <a:ext cx="339253" cy="339253"/>
            <a:chOff x="1492675" y="4992125"/>
            <a:chExt cx="481825" cy="481825"/>
          </a:xfrm>
        </p:grpSpPr>
        <p:sp>
          <p:nvSpPr>
            <p:cNvPr id="1663" name="Google Shape;1663;p47"/>
            <p:cNvSpPr/>
            <p:nvPr/>
          </p:nvSpPr>
          <p:spPr>
            <a:xfrm>
              <a:off x="1492675" y="4992125"/>
              <a:ext cx="481825" cy="481825"/>
            </a:xfrm>
            <a:custGeom>
              <a:rect b="b" l="l" r="r" t="t"/>
              <a:pathLst>
                <a:path extrusionOk="0" h="19273" w="19273">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64" name="Google Shape;1664;p47"/>
            <p:cNvSpPr/>
            <p:nvPr/>
          </p:nvSpPr>
          <p:spPr>
            <a:xfrm>
              <a:off x="1639625" y="5170175"/>
              <a:ext cx="190100" cy="125750"/>
            </a:xfrm>
            <a:custGeom>
              <a:rect b="b" l="l" r="r" t="t"/>
              <a:pathLst>
                <a:path extrusionOk="0" h="5030" w="7604">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665" name="Google Shape;1665;p47"/>
          <p:cNvGrpSpPr/>
          <p:nvPr/>
        </p:nvGrpSpPr>
        <p:grpSpPr>
          <a:xfrm>
            <a:off x="5004462" y="3951792"/>
            <a:ext cx="339253" cy="339253"/>
            <a:chOff x="2085525" y="4992125"/>
            <a:chExt cx="481825" cy="481825"/>
          </a:xfrm>
        </p:grpSpPr>
        <p:sp>
          <p:nvSpPr>
            <p:cNvPr id="1666" name="Google Shape;1666;p47"/>
            <p:cNvSpPr/>
            <p:nvPr/>
          </p:nvSpPr>
          <p:spPr>
            <a:xfrm>
              <a:off x="2244150" y="5152125"/>
              <a:ext cx="164500" cy="161825"/>
            </a:xfrm>
            <a:custGeom>
              <a:rect b="b" l="l" r="r" t="t"/>
              <a:pathLst>
                <a:path extrusionOk="0" h="6473" w="658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67" name="Google Shape;1667;p47"/>
            <p:cNvSpPr/>
            <p:nvPr/>
          </p:nvSpPr>
          <p:spPr>
            <a:xfrm>
              <a:off x="2085525" y="4992125"/>
              <a:ext cx="481825" cy="481825"/>
            </a:xfrm>
            <a:custGeom>
              <a:rect b="b" l="l" r="r" t="t"/>
              <a:pathLst>
                <a:path extrusionOk="0" h="19273" w="19273">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668" name="Google Shape;1668;p47"/>
          <p:cNvGrpSpPr/>
          <p:nvPr/>
        </p:nvGrpSpPr>
        <p:grpSpPr>
          <a:xfrm>
            <a:off x="6833221" y="3951792"/>
            <a:ext cx="339253" cy="339253"/>
            <a:chOff x="2678350" y="4992125"/>
            <a:chExt cx="481825" cy="481825"/>
          </a:xfrm>
        </p:grpSpPr>
        <p:sp>
          <p:nvSpPr>
            <p:cNvPr id="1669" name="Google Shape;1669;p47"/>
            <p:cNvSpPr/>
            <p:nvPr/>
          </p:nvSpPr>
          <p:spPr>
            <a:xfrm>
              <a:off x="2975725" y="5079150"/>
              <a:ext cx="56475" cy="309125"/>
            </a:xfrm>
            <a:custGeom>
              <a:rect b="b" l="l" r="r" t="t"/>
              <a:pathLst>
                <a:path extrusionOk="0" h="12365" w="2259">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70" name="Google Shape;1670;p47"/>
            <p:cNvSpPr/>
            <p:nvPr/>
          </p:nvSpPr>
          <p:spPr>
            <a:xfrm>
              <a:off x="2806350" y="5162500"/>
              <a:ext cx="84700" cy="225775"/>
            </a:xfrm>
            <a:custGeom>
              <a:rect b="b" l="l" r="r" t="t"/>
              <a:pathLst>
                <a:path extrusionOk="0" h="9031" w="3388">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71" name="Google Shape;1671;p47"/>
            <p:cNvSpPr/>
            <p:nvPr/>
          </p:nvSpPr>
          <p:spPr>
            <a:xfrm>
              <a:off x="2678350" y="4992125"/>
              <a:ext cx="481825" cy="481825"/>
            </a:xfrm>
            <a:custGeom>
              <a:rect b="b" l="l" r="r" t="t"/>
              <a:pathLst>
                <a:path extrusionOk="0" h="19273" w="19273">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672" name="Google Shape;1672;p47"/>
          <p:cNvGrpSpPr/>
          <p:nvPr/>
        </p:nvGrpSpPr>
        <p:grpSpPr>
          <a:xfrm>
            <a:off x="4628816" y="3951792"/>
            <a:ext cx="339253" cy="339253"/>
            <a:chOff x="3271200" y="4992125"/>
            <a:chExt cx="481825" cy="481825"/>
          </a:xfrm>
        </p:grpSpPr>
        <p:sp>
          <p:nvSpPr>
            <p:cNvPr id="1673" name="Google Shape;1673;p47"/>
            <p:cNvSpPr/>
            <p:nvPr/>
          </p:nvSpPr>
          <p:spPr>
            <a:xfrm>
              <a:off x="3497950" y="5106025"/>
              <a:ext cx="28250" cy="28250"/>
            </a:xfrm>
            <a:custGeom>
              <a:rect b="b" l="l" r="r" t="t"/>
              <a:pathLst>
                <a:path extrusionOk="0" h="1130" w="1130">
                  <a:moveTo>
                    <a:pt x="566" y="1"/>
                  </a:moveTo>
                  <a:cubicBezTo>
                    <a:pt x="253" y="1"/>
                    <a:pt x="0" y="251"/>
                    <a:pt x="0" y="564"/>
                  </a:cubicBezTo>
                  <a:cubicBezTo>
                    <a:pt x="0" y="877"/>
                    <a:pt x="253" y="1130"/>
                    <a:pt x="566" y="1130"/>
                  </a:cubicBezTo>
                  <a:cubicBezTo>
                    <a:pt x="877" y="1130"/>
                    <a:pt x="1130" y="877"/>
                    <a:pt x="1130" y="564"/>
                  </a:cubicBezTo>
                  <a:cubicBezTo>
                    <a:pt x="1130" y="251"/>
                    <a:pt x="877" y="1"/>
                    <a:pt x="56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74" name="Google Shape;1674;p47"/>
            <p:cNvSpPr/>
            <p:nvPr/>
          </p:nvSpPr>
          <p:spPr>
            <a:xfrm>
              <a:off x="3497950" y="5218950"/>
              <a:ext cx="28250" cy="141175"/>
            </a:xfrm>
            <a:custGeom>
              <a:rect b="b" l="l" r="r" t="t"/>
              <a:pathLst>
                <a:path extrusionOk="0" h="5647" w="1130">
                  <a:moveTo>
                    <a:pt x="0" y="0"/>
                  </a:moveTo>
                  <a:lnTo>
                    <a:pt x="0" y="5647"/>
                  </a:lnTo>
                  <a:lnTo>
                    <a:pt x="1130" y="5647"/>
                  </a:lnTo>
                  <a:lnTo>
                    <a:pt x="1130"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75" name="Google Shape;1675;p47"/>
            <p:cNvSpPr/>
            <p:nvPr/>
          </p:nvSpPr>
          <p:spPr>
            <a:xfrm>
              <a:off x="3271200" y="4992125"/>
              <a:ext cx="481825" cy="481825"/>
            </a:xfrm>
            <a:custGeom>
              <a:rect b="b" l="l" r="r" t="t"/>
              <a:pathLst>
                <a:path extrusionOk="0" h="19273" w="19273">
                  <a:moveTo>
                    <a:pt x="9636" y="3427"/>
                  </a:moveTo>
                  <a:cubicBezTo>
                    <a:pt x="10320" y="3427"/>
                    <a:pt x="10937" y="3840"/>
                    <a:pt x="11199" y="4472"/>
                  </a:cubicBezTo>
                  <a:cubicBezTo>
                    <a:pt x="11461" y="5105"/>
                    <a:pt x="11317" y="5833"/>
                    <a:pt x="10832" y="6318"/>
                  </a:cubicBezTo>
                  <a:cubicBezTo>
                    <a:pt x="10508" y="6642"/>
                    <a:pt x="10074" y="6814"/>
                    <a:pt x="9634" y="6814"/>
                  </a:cubicBezTo>
                  <a:cubicBezTo>
                    <a:pt x="9415" y="6814"/>
                    <a:pt x="9195" y="6772"/>
                    <a:pt x="8986" y="6686"/>
                  </a:cubicBezTo>
                  <a:cubicBezTo>
                    <a:pt x="8354" y="6424"/>
                    <a:pt x="7941" y="5806"/>
                    <a:pt x="7941" y="5120"/>
                  </a:cubicBezTo>
                  <a:cubicBezTo>
                    <a:pt x="7941" y="4183"/>
                    <a:pt x="8700" y="3427"/>
                    <a:pt x="9636" y="3427"/>
                  </a:cubicBezTo>
                  <a:close/>
                  <a:moveTo>
                    <a:pt x="10766" y="7944"/>
                  </a:moveTo>
                  <a:cubicBezTo>
                    <a:pt x="11076" y="7944"/>
                    <a:pt x="11329" y="8194"/>
                    <a:pt x="11329" y="8507"/>
                  </a:cubicBezTo>
                  <a:lnTo>
                    <a:pt x="11329" y="14720"/>
                  </a:lnTo>
                  <a:lnTo>
                    <a:pt x="11895" y="14720"/>
                  </a:lnTo>
                  <a:cubicBezTo>
                    <a:pt x="12205" y="14720"/>
                    <a:pt x="12458" y="14969"/>
                    <a:pt x="12458" y="15283"/>
                  </a:cubicBezTo>
                  <a:cubicBezTo>
                    <a:pt x="12458" y="15596"/>
                    <a:pt x="12205" y="15849"/>
                    <a:pt x="11895" y="15849"/>
                  </a:cubicBezTo>
                  <a:lnTo>
                    <a:pt x="7378" y="15849"/>
                  </a:lnTo>
                  <a:cubicBezTo>
                    <a:pt x="7065" y="15849"/>
                    <a:pt x="6812" y="15596"/>
                    <a:pt x="6812" y="15283"/>
                  </a:cubicBezTo>
                  <a:cubicBezTo>
                    <a:pt x="6812" y="14969"/>
                    <a:pt x="7065" y="14720"/>
                    <a:pt x="7378" y="14720"/>
                  </a:cubicBezTo>
                  <a:lnTo>
                    <a:pt x="7941" y="14720"/>
                  </a:lnTo>
                  <a:lnTo>
                    <a:pt x="7941" y="9073"/>
                  </a:lnTo>
                  <a:lnTo>
                    <a:pt x="7378" y="9073"/>
                  </a:lnTo>
                  <a:cubicBezTo>
                    <a:pt x="7065" y="9073"/>
                    <a:pt x="6812" y="8821"/>
                    <a:pt x="6812" y="8507"/>
                  </a:cubicBezTo>
                  <a:cubicBezTo>
                    <a:pt x="6812" y="8194"/>
                    <a:pt x="7065" y="7944"/>
                    <a:pt x="7378" y="7944"/>
                  </a:cubicBezTo>
                  <a:close/>
                  <a:moveTo>
                    <a:pt x="1693" y="1"/>
                  </a:moveTo>
                  <a:cubicBezTo>
                    <a:pt x="756" y="1"/>
                    <a:pt x="0" y="759"/>
                    <a:pt x="0" y="1696"/>
                  </a:cubicBezTo>
                  <a:lnTo>
                    <a:pt x="0" y="17580"/>
                  </a:lnTo>
                  <a:cubicBezTo>
                    <a:pt x="0" y="18514"/>
                    <a:pt x="756" y="19273"/>
                    <a:pt x="1693" y="19273"/>
                  </a:cubicBezTo>
                  <a:lnTo>
                    <a:pt x="17577" y="19273"/>
                  </a:lnTo>
                  <a:cubicBezTo>
                    <a:pt x="18514" y="19273"/>
                    <a:pt x="19269" y="18514"/>
                    <a:pt x="19272" y="17580"/>
                  </a:cubicBezTo>
                  <a:lnTo>
                    <a:pt x="19272" y="1696"/>
                  </a:lnTo>
                  <a:cubicBezTo>
                    <a:pt x="19269" y="759"/>
                    <a:pt x="18514" y="1"/>
                    <a:pt x="1757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676" name="Google Shape;1676;p47"/>
          <p:cNvGrpSpPr/>
          <p:nvPr/>
        </p:nvGrpSpPr>
        <p:grpSpPr>
          <a:xfrm>
            <a:off x="7290263" y="3952822"/>
            <a:ext cx="339411" cy="337193"/>
            <a:chOff x="3863900" y="4993625"/>
            <a:chExt cx="482050" cy="478900"/>
          </a:xfrm>
        </p:grpSpPr>
        <p:sp>
          <p:nvSpPr>
            <p:cNvPr id="1677" name="Google Shape;1677;p47"/>
            <p:cNvSpPr/>
            <p:nvPr/>
          </p:nvSpPr>
          <p:spPr>
            <a:xfrm>
              <a:off x="3877525" y="5058825"/>
              <a:ext cx="315450" cy="164750"/>
            </a:xfrm>
            <a:custGeom>
              <a:rect b="b" l="l" r="r" t="t"/>
              <a:pathLst>
                <a:path extrusionOk="0" h="6590" w="12618">
                  <a:moveTo>
                    <a:pt x="3647" y="1"/>
                  </a:moveTo>
                  <a:lnTo>
                    <a:pt x="169" y="1846"/>
                  </a:lnTo>
                  <a:cubicBezTo>
                    <a:pt x="109" y="1877"/>
                    <a:pt x="51" y="1913"/>
                    <a:pt x="0" y="1952"/>
                  </a:cubicBezTo>
                  <a:lnTo>
                    <a:pt x="8892" y="6589"/>
                  </a:lnTo>
                  <a:lnTo>
                    <a:pt x="12617" y="4746"/>
                  </a:lnTo>
                  <a:lnTo>
                    <a:pt x="3647"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78" name="Google Shape;1678;p47"/>
            <p:cNvSpPr/>
            <p:nvPr/>
          </p:nvSpPr>
          <p:spPr>
            <a:xfrm>
              <a:off x="4113750" y="5133350"/>
              <a:ext cx="232200" cy="339175"/>
            </a:xfrm>
            <a:custGeom>
              <a:rect b="b" l="l" r="r" t="t"/>
              <a:pathLst>
                <a:path extrusionOk="0" h="13567" w="9288">
                  <a:moveTo>
                    <a:pt x="9284" y="1"/>
                  </a:moveTo>
                  <a:lnTo>
                    <a:pt x="4836" y="2202"/>
                  </a:lnTo>
                  <a:lnTo>
                    <a:pt x="4836" y="4680"/>
                  </a:lnTo>
                  <a:cubicBezTo>
                    <a:pt x="4836" y="4993"/>
                    <a:pt x="4584" y="5246"/>
                    <a:pt x="4270" y="5246"/>
                  </a:cubicBezTo>
                  <a:cubicBezTo>
                    <a:pt x="3957" y="5246"/>
                    <a:pt x="3707" y="4993"/>
                    <a:pt x="3707" y="4680"/>
                  </a:cubicBezTo>
                  <a:lnTo>
                    <a:pt x="3707" y="2762"/>
                  </a:lnTo>
                  <a:lnTo>
                    <a:pt x="0" y="4593"/>
                  </a:lnTo>
                  <a:lnTo>
                    <a:pt x="0" y="13566"/>
                  </a:lnTo>
                  <a:cubicBezTo>
                    <a:pt x="12" y="13560"/>
                    <a:pt x="24" y="13557"/>
                    <a:pt x="37" y="13551"/>
                  </a:cubicBezTo>
                  <a:lnTo>
                    <a:pt x="8552" y="9236"/>
                  </a:lnTo>
                  <a:cubicBezTo>
                    <a:pt x="9004" y="9010"/>
                    <a:pt x="9287" y="8550"/>
                    <a:pt x="9287" y="8047"/>
                  </a:cubicBezTo>
                  <a:lnTo>
                    <a:pt x="9287" y="52"/>
                  </a:lnTo>
                  <a:cubicBezTo>
                    <a:pt x="9287" y="34"/>
                    <a:pt x="9287" y="19"/>
                    <a:pt x="928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79" name="Google Shape;1679;p47"/>
            <p:cNvSpPr/>
            <p:nvPr/>
          </p:nvSpPr>
          <p:spPr>
            <a:xfrm>
              <a:off x="3998800" y="4993625"/>
              <a:ext cx="334125" cy="168500"/>
            </a:xfrm>
            <a:custGeom>
              <a:rect b="b" l="l" r="r" t="t"/>
              <a:pathLst>
                <a:path extrusionOk="0" h="6740" w="13365">
                  <a:moveTo>
                    <a:pt x="4045" y="1"/>
                  </a:moveTo>
                  <a:cubicBezTo>
                    <a:pt x="3833" y="1"/>
                    <a:pt x="3623" y="51"/>
                    <a:pt x="3430" y="151"/>
                  </a:cubicBezTo>
                  <a:lnTo>
                    <a:pt x="0" y="1970"/>
                  </a:lnTo>
                  <a:lnTo>
                    <a:pt x="9013" y="6740"/>
                  </a:lnTo>
                  <a:lnTo>
                    <a:pt x="13364" y="4587"/>
                  </a:lnTo>
                  <a:cubicBezTo>
                    <a:pt x="13298" y="4536"/>
                    <a:pt x="13226" y="4491"/>
                    <a:pt x="13150" y="4454"/>
                  </a:cubicBezTo>
                  <a:lnTo>
                    <a:pt x="4638" y="139"/>
                  </a:lnTo>
                  <a:lnTo>
                    <a:pt x="4635" y="139"/>
                  </a:lnTo>
                  <a:cubicBezTo>
                    <a:pt x="4448" y="47"/>
                    <a:pt x="4246" y="1"/>
                    <a:pt x="4045"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80" name="Google Shape;1680;p47"/>
            <p:cNvSpPr/>
            <p:nvPr/>
          </p:nvSpPr>
          <p:spPr>
            <a:xfrm>
              <a:off x="3863900" y="5132450"/>
              <a:ext cx="221650" cy="339925"/>
            </a:xfrm>
            <a:custGeom>
              <a:rect b="b" l="l" r="r" t="t"/>
              <a:pathLst>
                <a:path extrusionOk="0" h="13597" w="8866">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681" name="Google Shape;1681;p47"/>
          <p:cNvGrpSpPr/>
          <p:nvPr/>
        </p:nvGrpSpPr>
        <p:grpSpPr>
          <a:xfrm>
            <a:off x="7747437" y="3952822"/>
            <a:ext cx="339411" cy="337193"/>
            <a:chOff x="4456725" y="4993625"/>
            <a:chExt cx="482050" cy="478900"/>
          </a:xfrm>
        </p:grpSpPr>
        <p:sp>
          <p:nvSpPr>
            <p:cNvPr id="1682" name="Google Shape;1682;p47"/>
            <p:cNvSpPr/>
            <p:nvPr/>
          </p:nvSpPr>
          <p:spPr>
            <a:xfrm>
              <a:off x="4470350" y="5058825"/>
              <a:ext cx="315450" cy="164750"/>
            </a:xfrm>
            <a:custGeom>
              <a:rect b="b" l="l" r="r" t="t"/>
              <a:pathLst>
                <a:path extrusionOk="0" h="6590" w="12618">
                  <a:moveTo>
                    <a:pt x="3647" y="1"/>
                  </a:moveTo>
                  <a:lnTo>
                    <a:pt x="169" y="1846"/>
                  </a:lnTo>
                  <a:cubicBezTo>
                    <a:pt x="109" y="1877"/>
                    <a:pt x="52" y="1913"/>
                    <a:pt x="1" y="1952"/>
                  </a:cubicBezTo>
                  <a:lnTo>
                    <a:pt x="8893" y="6589"/>
                  </a:lnTo>
                  <a:lnTo>
                    <a:pt x="12618" y="4746"/>
                  </a:lnTo>
                  <a:lnTo>
                    <a:pt x="3647"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83" name="Google Shape;1683;p47"/>
            <p:cNvSpPr/>
            <p:nvPr/>
          </p:nvSpPr>
          <p:spPr>
            <a:xfrm>
              <a:off x="4706575" y="5133350"/>
              <a:ext cx="232200" cy="339175"/>
            </a:xfrm>
            <a:custGeom>
              <a:rect b="b" l="l" r="r" t="t"/>
              <a:pathLst>
                <a:path extrusionOk="0" h="13567" w="9288">
                  <a:moveTo>
                    <a:pt x="9285" y="1"/>
                  </a:moveTo>
                  <a:lnTo>
                    <a:pt x="4837" y="2202"/>
                  </a:lnTo>
                  <a:lnTo>
                    <a:pt x="4837" y="4680"/>
                  </a:lnTo>
                  <a:cubicBezTo>
                    <a:pt x="4837" y="4993"/>
                    <a:pt x="4584" y="5246"/>
                    <a:pt x="4271" y="5246"/>
                  </a:cubicBezTo>
                  <a:cubicBezTo>
                    <a:pt x="3958" y="5246"/>
                    <a:pt x="3708" y="4993"/>
                    <a:pt x="3708" y="4680"/>
                  </a:cubicBezTo>
                  <a:lnTo>
                    <a:pt x="3708" y="2762"/>
                  </a:lnTo>
                  <a:lnTo>
                    <a:pt x="1" y="4593"/>
                  </a:lnTo>
                  <a:lnTo>
                    <a:pt x="1" y="13566"/>
                  </a:lnTo>
                  <a:cubicBezTo>
                    <a:pt x="13" y="13560"/>
                    <a:pt x="25" y="13557"/>
                    <a:pt x="37" y="13551"/>
                  </a:cubicBezTo>
                  <a:lnTo>
                    <a:pt x="8553" y="9236"/>
                  </a:lnTo>
                  <a:cubicBezTo>
                    <a:pt x="9005" y="9010"/>
                    <a:pt x="9288" y="8550"/>
                    <a:pt x="9288" y="8047"/>
                  </a:cubicBezTo>
                  <a:lnTo>
                    <a:pt x="9288" y="52"/>
                  </a:lnTo>
                  <a:cubicBezTo>
                    <a:pt x="9288" y="34"/>
                    <a:pt x="9288" y="19"/>
                    <a:pt x="9285"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84" name="Google Shape;1684;p47"/>
            <p:cNvSpPr/>
            <p:nvPr/>
          </p:nvSpPr>
          <p:spPr>
            <a:xfrm>
              <a:off x="4591625" y="4993625"/>
              <a:ext cx="334125" cy="168500"/>
            </a:xfrm>
            <a:custGeom>
              <a:rect b="b" l="l" r="r" t="t"/>
              <a:pathLst>
                <a:path extrusionOk="0" h="6740" w="13365">
                  <a:moveTo>
                    <a:pt x="4045" y="1"/>
                  </a:moveTo>
                  <a:cubicBezTo>
                    <a:pt x="3834" y="1"/>
                    <a:pt x="3623" y="51"/>
                    <a:pt x="3431" y="151"/>
                  </a:cubicBezTo>
                  <a:lnTo>
                    <a:pt x="1" y="1970"/>
                  </a:lnTo>
                  <a:lnTo>
                    <a:pt x="9013" y="6740"/>
                  </a:lnTo>
                  <a:lnTo>
                    <a:pt x="13365" y="4587"/>
                  </a:lnTo>
                  <a:cubicBezTo>
                    <a:pt x="13298" y="4536"/>
                    <a:pt x="13226" y="4491"/>
                    <a:pt x="13151" y="4454"/>
                  </a:cubicBezTo>
                  <a:lnTo>
                    <a:pt x="4638" y="139"/>
                  </a:lnTo>
                  <a:lnTo>
                    <a:pt x="4635" y="139"/>
                  </a:lnTo>
                  <a:cubicBezTo>
                    <a:pt x="4448" y="47"/>
                    <a:pt x="4247" y="1"/>
                    <a:pt x="4045"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85" name="Google Shape;1685;p47"/>
            <p:cNvSpPr/>
            <p:nvPr/>
          </p:nvSpPr>
          <p:spPr>
            <a:xfrm>
              <a:off x="4456725" y="5132450"/>
              <a:ext cx="221650" cy="339925"/>
            </a:xfrm>
            <a:custGeom>
              <a:rect b="b" l="l" r="r" t="t"/>
              <a:pathLst>
                <a:path extrusionOk="0" h="13597" w="8866">
                  <a:moveTo>
                    <a:pt x="3277" y="4449"/>
                  </a:moveTo>
                  <a:cubicBezTo>
                    <a:pt x="3465" y="4449"/>
                    <a:pt x="3649" y="4542"/>
                    <a:pt x="3756" y="4713"/>
                  </a:cubicBezTo>
                  <a:lnTo>
                    <a:pt x="4632" y="6104"/>
                  </a:lnTo>
                  <a:lnTo>
                    <a:pt x="5559" y="5719"/>
                  </a:lnTo>
                  <a:cubicBezTo>
                    <a:pt x="5634" y="5686"/>
                    <a:pt x="5712" y="5670"/>
                    <a:pt x="5788" y="5670"/>
                  </a:cubicBezTo>
                  <a:cubicBezTo>
                    <a:pt x="6008" y="5670"/>
                    <a:pt x="6217" y="5800"/>
                    <a:pt x="6306" y="6017"/>
                  </a:cubicBezTo>
                  <a:cubicBezTo>
                    <a:pt x="6430" y="6309"/>
                    <a:pt x="6288" y="6643"/>
                    <a:pt x="5993" y="6761"/>
                  </a:cubicBezTo>
                  <a:lnTo>
                    <a:pt x="5243" y="7074"/>
                  </a:lnTo>
                  <a:lnTo>
                    <a:pt x="6032" y="8324"/>
                  </a:lnTo>
                  <a:cubicBezTo>
                    <a:pt x="6198" y="8586"/>
                    <a:pt x="6116" y="8935"/>
                    <a:pt x="5855" y="9101"/>
                  </a:cubicBezTo>
                  <a:cubicBezTo>
                    <a:pt x="5761" y="9160"/>
                    <a:pt x="5656" y="9189"/>
                    <a:pt x="5553" y="9189"/>
                  </a:cubicBezTo>
                  <a:cubicBezTo>
                    <a:pt x="5365" y="9189"/>
                    <a:pt x="5181" y="9095"/>
                    <a:pt x="5075" y="8926"/>
                  </a:cubicBezTo>
                  <a:lnTo>
                    <a:pt x="4186" y="7514"/>
                  </a:lnTo>
                  <a:lnTo>
                    <a:pt x="3310" y="7881"/>
                  </a:lnTo>
                  <a:cubicBezTo>
                    <a:pt x="3241" y="7908"/>
                    <a:pt x="3168" y="7923"/>
                    <a:pt x="3093" y="7923"/>
                  </a:cubicBezTo>
                  <a:cubicBezTo>
                    <a:pt x="2825" y="7923"/>
                    <a:pt x="2593" y="7733"/>
                    <a:pt x="2539" y="7471"/>
                  </a:cubicBezTo>
                  <a:cubicBezTo>
                    <a:pt x="2488" y="7206"/>
                    <a:pt x="2626" y="6941"/>
                    <a:pt x="2876" y="6839"/>
                  </a:cubicBezTo>
                  <a:lnTo>
                    <a:pt x="3575" y="6547"/>
                  </a:lnTo>
                  <a:lnTo>
                    <a:pt x="2801" y="5315"/>
                  </a:lnTo>
                  <a:cubicBezTo>
                    <a:pt x="2632" y="5050"/>
                    <a:pt x="2714" y="4701"/>
                    <a:pt x="2976" y="4535"/>
                  </a:cubicBezTo>
                  <a:cubicBezTo>
                    <a:pt x="3070" y="4477"/>
                    <a:pt x="3174" y="4449"/>
                    <a:pt x="3277" y="4449"/>
                  </a:cubicBezTo>
                  <a:close/>
                  <a:moveTo>
                    <a:pt x="7" y="1"/>
                  </a:moveTo>
                  <a:cubicBezTo>
                    <a:pt x="4" y="25"/>
                    <a:pt x="1" y="52"/>
                    <a:pt x="1" y="76"/>
                  </a:cubicBezTo>
                  <a:lnTo>
                    <a:pt x="1" y="8095"/>
                  </a:lnTo>
                  <a:cubicBezTo>
                    <a:pt x="1" y="8589"/>
                    <a:pt x="275" y="9043"/>
                    <a:pt x="714" y="9269"/>
                  </a:cubicBezTo>
                  <a:lnTo>
                    <a:pt x="8821" y="13572"/>
                  </a:lnTo>
                  <a:lnTo>
                    <a:pt x="8827" y="13575"/>
                  </a:lnTo>
                  <a:lnTo>
                    <a:pt x="8866" y="13596"/>
                  </a:lnTo>
                  <a:lnTo>
                    <a:pt x="8866" y="4620"/>
                  </a:lnTo>
                  <a:lnTo>
                    <a:pt x="7"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686" name="Google Shape;1686;p47"/>
          <p:cNvGrpSpPr/>
          <p:nvPr/>
        </p:nvGrpSpPr>
        <p:grpSpPr>
          <a:xfrm>
            <a:off x="6376030" y="3952813"/>
            <a:ext cx="339411" cy="337211"/>
            <a:chOff x="5049575" y="4993600"/>
            <a:chExt cx="482050" cy="478925"/>
          </a:xfrm>
        </p:grpSpPr>
        <p:sp>
          <p:nvSpPr>
            <p:cNvPr id="1687" name="Google Shape;1687;p47"/>
            <p:cNvSpPr/>
            <p:nvPr/>
          </p:nvSpPr>
          <p:spPr>
            <a:xfrm>
              <a:off x="5063200" y="5058825"/>
              <a:ext cx="315450" cy="164750"/>
            </a:xfrm>
            <a:custGeom>
              <a:rect b="b" l="l" r="r" t="t"/>
              <a:pathLst>
                <a:path extrusionOk="0" h="6590" w="12618">
                  <a:moveTo>
                    <a:pt x="3647" y="1"/>
                  </a:moveTo>
                  <a:lnTo>
                    <a:pt x="169" y="1846"/>
                  </a:lnTo>
                  <a:cubicBezTo>
                    <a:pt x="109" y="1877"/>
                    <a:pt x="51" y="1913"/>
                    <a:pt x="0" y="1952"/>
                  </a:cubicBezTo>
                  <a:lnTo>
                    <a:pt x="8892" y="6589"/>
                  </a:lnTo>
                  <a:lnTo>
                    <a:pt x="12617" y="4746"/>
                  </a:lnTo>
                  <a:lnTo>
                    <a:pt x="3647"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88" name="Google Shape;1688;p47"/>
            <p:cNvSpPr/>
            <p:nvPr/>
          </p:nvSpPr>
          <p:spPr>
            <a:xfrm>
              <a:off x="5299425" y="5133350"/>
              <a:ext cx="232200" cy="339175"/>
            </a:xfrm>
            <a:custGeom>
              <a:rect b="b" l="l" r="r" t="t"/>
              <a:pathLst>
                <a:path extrusionOk="0" h="13567" w="9288">
                  <a:moveTo>
                    <a:pt x="9284" y="1"/>
                  </a:moveTo>
                  <a:lnTo>
                    <a:pt x="4837" y="2202"/>
                  </a:lnTo>
                  <a:lnTo>
                    <a:pt x="4837" y="4680"/>
                  </a:lnTo>
                  <a:cubicBezTo>
                    <a:pt x="4837" y="4993"/>
                    <a:pt x="4584" y="5246"/>
                    <a:pt x="4271" y="5246"/>
                  </a:cubicBezTo>
                  <a:cubicBezTo>
                    <a:pt x="3957" y="5246"/>
                    <a:pt x="3707" y="4993"/>
                    <a:pt x="3707" y="4680"/>
                  </a:cubicBezTo>
                  <a:lnTo>
                    <a:pt x="3707" y="2762"/>
                  </a:lnTo>
                  <a:lnTo>
                    <a:pt x="1" y="4593"/>
                  </a:lnTo>
                  <a:lnTo>
                    <a:pt x="1" y="13566"/>
                  </a:lnTo>
                  <a:cubicBezTo>
                    <a:pt x="13" y="13560"/>
                    <a:pt x="25" y="13557"/>
                    <a:pt x="37" y="13551"/>
                  </a:cubicBezTo>
                  <a:lnTo>
                    <a:pt x="8553" y="9236"/>
                  </a:lnTo>
                  <a:cubicBezTo>
                    <a:pt x="9004" y="9010"/>
                    <a:pt x="9287" y="8550"/>
                    <a:pt x="9287" y="8047"/>
                  </a:cubicBezTo>
                  <a:lnTo>
                    <a:pt x="9287" y="52"/>
                  </a:lnTo>
                  <a:cubicBezTo>
                    <a:pt x="9287" y="34"/>
                    <a:pt x="9287" y="19"/>
                    <a:pt x="928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89" name="Google Shape;1689;p47"/>
            <p:cNvSpPr/>
            <p:nvPr/>
          </p:nvSpPr>
          <p:spPr>
            <a:xfrm>
              <a:off x="5184475" y="4993600"/>
              <a:ext cx="334125" cy="168525"/>
            </a:xfrm>
            <a:custGeom>
              <a:rect b="b" l="l" r="r" t="t"/>
              <a:pathLst>
                <a:path extrusionOk="0" h="6741" w="13365">
                  <a:moveTo>
                    <a:pt x="4040" y="0"/>
                  </a:moveTo>
                  <a:cubicBezTo>
                    <a:pt x="3830" y="0"/>
                    <a:pt x="3621" y="50"/>
                    <a:pt x="3430" y="149"/>
                  </a:cubicBezTo>
                  <a:lnTo>
                    <a:pt x="0" y="1971"/>
                  </a:lnTo>
                  <a:lnTo>
                    <a:pt x="9013" y="6741"/>
                  </a:lnTo>
                  <a:lnTo>
                    <a:pt x="13364" y="4588"/>
                  </a:lnTo>
                  <a:cubicBezTo>
                    <a:pt x="13298" y="4537"/>
                    <a:pt x="13226" y="4492"/>
                    <a:pt x="13151" y="4455"/>
                  </a:cubicBezTo>
                  <a:lnTo>
                    <a:pt x="4638" y="140"/>
                  </a:lnTo>
                  <a:lnTo>
                    <a:pt x="4635" y="140"/>
                  </a:lnTo>
                  <a:cubicBezTo>
                    <a:pt x="4446" y="47"/>
                    <a:pt x="4243" y="0"/>
                    <a:pt x="404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690" name="Google Shape;1690;p47"/>
            <p:cNvSpPr/>
            <p:nvPr/>
          </p:nvSpPr>
          <p:spPr>
            <a:xfrm>
              <a:off x="5049575" y="5132450"/>
              <a:ext cx="221650" cy="339925"/>
            </a:xfrm>
            <a:custGeom>
              <a:rect b="b" l="l" r="r" t="t"/>
              <a:pathLst>
                <a:path extrusionOk="0" h="13597" w="8866">
                  <a:moveTo>
                    <a:pt x="5803" y="5648"/>
                  </a:moveTo>
                  <a:cubicBezTo>
                    <a:pt x="5997" y="5648"/>
                    <a:pt x="6186" y="5748"/>
                    <a:pt x="6291" y="5927"/>
                  </a:cubicBezTo>
                  <a:cubicBezTo>
                    <a:pt x="6450" y="6195"/>
                    <a:pt x="6360" y="6541"/>
                    <a:pt x="6092" y="6701"/>
                  </a:cubicBezTo>
                  <a:lnTo>
                    <a:pt x="3843" y="8016"/>
                  </a:lnTo>
                  <a:lnTo>
                    <a:pt x="3834" y="8023"/>
                  </a:lnTo>
                  <a:lnTo>
                    <a:pt x="3831" y="8026"/>
                  </a:lnTo>
                  <a:lnTo>
                    <a:pt x="3818" y="8029"/>
                  </a:lnTo>
                  <a:cubicBezTo>
                    <a:pt x="3812" y="8032"/>
                    <a:pt x="3806" y="8035"/>
                    <a:pt x="3800" y="8038"/>
                  </a:cubicBezTo>
                  <a:lnTo>
                    <a:pt x="3785" y="8047"/>
                  </a:lnTo>
                  <a:lnTo>
                    <a:pt x="3767" y="8053"/>
                  </a:lnTo>
                  <a:lnTo>
                    <a:pt x="3752" y="8059"/>
                  </a:lnTo>
                  <a:lnTo>
                    <a:pt x="3734" y="8065"/>
                  </a:lnTo>
                  <a:lnTo>
                    <a:pt x="3716" y="8071"/>
                  </a:lnTo>
                  <a:lnTo>
                    <a:pt x="3698" y="8077"/>
                  </a:lnTo>
                  <a:cubicBezTo>
                    <a:pt x="3692" y="8077"/>
                    <a:pt x="3686" y="8080"/>
                    <a:pt x="3680" y="8080"/>
                  </a:cubicBezTo>
                  <a:cubicBezTo>
                    <a:pt x="3671" y="8083"/>
                    <a:pt x="3668" y="8083"/>
                    <a:pt x="3665" y="8083"/>
                  </a:cubicBezTo>
                  <a:lnTo>
                    <a:pt x="3641" y="8089"/>
                  </a:lnTo>
                  <a:lnTo>
                    <a:pt x="3629" y="8089"/>
                  </a:lnTo>
                  <a:cubicBezTo>
                    <a:pt x="3620" y="8089"/>
                    <a:pt x="3611" y="8092"/>
                    <a:pt x="3602" y="8092"/>
                  </a:cubicBezTo>
                  <a:lnTo>
                    <a:pt x="3484" y="8092"/>
                  </a:lnTo>
                  <a:lnTo>
                    <a:pt x="3466" y="8089"/>
                  </a:lnTo>
                  <a:cubicBezTo>
                    <a:pt x="3460" y="8089"/>
                    <a:pt x="3454" y="8086"/>
                    <a:pt x="3448" y="8086"/>
                  </a:cubicBezTo>
                  <a:cubicBezTo>
                    <a:pt x="3442" y="8083"/>
                    <a:pt x="3436" y="8083"/>
                    <a:pt x="3433" y="8080"/>
                  </a:cubicBezTo>
                  <a:lnTo>
                    <a:pt x="3412" y="8077"/>
                  </a:lnTo>
                  <a:cubicBezTo>
                    <a:pt x="3406" y="8077"/>
                    <a:pt x="3403" y="8074"/>
                    <a:pt x="3397" y="8071"/>
                  </a:cubicBezTo>
                  <a:lnTo>
                    <a:pt x="3376" y="8065"/>
                  </a:lnTo>
                  <a:lnTo>
                    <a:pt x="3361" y="8062"/>
                  </a:lnTo>
                  <a:lnTo>
                    <a:pt x="3343" y="8053"/>
                  </a:lnTo>
                  <a:lnTo>
                    <a:pt x="3328" y="8047"/>
                  </a:lnTo>
                  <a:lnTo>
                    <a:pt x="3310" y="8038"/>
                  </a:lnTo>
                  <a:lnTo>
                    <a:pt x="3295" y="8032"/>
                  </a:lnTo>
                  <a:cubicBezTo>
                    <a:pt x="3289" y="8029"/>
                    <a:pt x="3282" y="8026"/>
                    <a:pt x="3276" y="8019"/>
                  </a:cubicBezTo>
                  <a:lnTo>
                    <a:pt x="3261" y="8013"/>
                  </a:lnTo>
                  <a:lnTo>
                    <a:pt x="3246" y="8001"/>
                  </a:lnTo>
                  <a:cubicBezTo>
                    <a:pt x="3240" y="7998"/>
                    <a:pt x="3237" y="7995"/>
                    <a:pt x="3231" y="7992"/>
                  </a:cubicBezTo>
                  <a:lnTo>
                    <a:pt x="3216" y="7980"/>
                  </a:lnTo>
                  <a:cubicBezTo>
                    <a:pt x="3210" y="7977"/>
                    <a:pt x="3207" y="7974"/>
                    <a:pt x="3201" y="7968"/>
                  </a:cubicBezTo>
                  <a:cubicBezTo>
                    <a:pt x="3198" y="7965"/>
                    <a:pt x="3192" y="7962"/>
                    <a:pt x="3186" y="7956"/>
                  </a:cubicBezTo>
                  <a:lnTo>
                    <a:pt x="3174" y="7944"/>
                  </a:lnTo>
                  <a:lnTo>
                    <a:pt x="3159" y="7932"/>
                  </a:lnTo>
                  <a:lnTo>
                    <a:pt x="3147" y="7917"/>
                  </a:lnTo>
                  <a:cubicBezTo>
                    <a:pt x="3141" y="7914"/>
                    <a:pt x="3138" y="7908"/>
                    <a:pt x="3135" y="7905"/>
                  </a:cubicBezTo>
                  <a:lnTo>
                    <a:pt x="3120" y="7890"/>
                  </a:lnTo>
                  <a:lnTo>
                    <a:pt x="3111" y="7875"/>
                  </a:lnTo>
                  <a:cubicBezTo>
                    <a:pt x="3105" y="7869"/>
                    <a:pt x="3102" y="7863"/>
                    <a:pt x="3096" y="7857"/>
                  </a:cubicBezTo>
                  <a:lnTo>
                    <a:pt x="3087" y="7845"/>
                  </a:lnTo>
                  <a:lnTo>
                    <a:pt x="3075" y="7827"/>
                  </a:lnTo>
                  <a:lnTo>
                    <a:pt x="3069" y="7815"/>
                  </a:lnTo>
                  <a:lnTo>
                    <a:pt x="3069" y="7812"/>
                  </a:lnTo>
                  <a:lnTo>
                    <a:pt x="3063" y="7803"/>
                  </a:lnTo>
                  <a:lnTo>
                    <a:pt x="2415" y="6631"/>
                  </a:lnTo>
                  <a:cubicBezTo>
                    <a:pt x="2265" y="6357"/>
                    <a:pt x="2367" y="6014"/>
                    <a:pt x="2641" y="5863"/>
                  </a:cubicBezTo>
                  <a:lnTo>
                    <a:pt x="2635" y="5863"/>
                  </a:lnTo>
                  <a:cubicBezTo>
                    <a:pt x="2722" y="5816"/>
                    <a:pt x="2815" y="5793"/>
                    <a:pt x="2908" y="5793"/>
                  </a:cubicBezTo>
                  <a:cubicBezTo>
                    <a:pt x="3107" y="5793"/>
                    <a:pt x="3300" y="5899"/>
                    <a:pt x="3403" y="6086"/>
                  </a:cubicBezTo>
                  <a:lnTo>
                    <a:pt x="3770" y="6752"/>
                  </a:lnTo>
                  <a:lnTo>
                    <a:pt x="5520" y="5725"/>
                  </a:lnTo>
                  <a:cubicBezTo>
                    <a:pt x="5609" y="5673"/>
                    <a:pt x="5707" y="5648"/>
                    <a:pt x="5803" y="5648"/>
                  </a:cubicBezTo>
                  <a:close/>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1691" name="Google Shape;1691;p47"/>
          <p:cNvSpPr txBox="1"/>
          <p:nvPr>
            <p:ph type="title"/>
          </p:nvPr>
        </p:nvSpPr>
        <p:spPr>
          <a:xfrm>
            <a:off x="1182677" y="1129588"/>
            <a:ext cx="7047300" cy="482400"/>
          </a:xfrm>
          <a:prstGeom prst="rect">
            <a:avLst/>
          </a:prstGeom>
          <a:solidFill>
            <a:srgbClr val="D1A14A"/>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a:solidFill>
                  <a:schemeClr val="lt1"/>
                </a:solidFill>
              </a:rPr>
              <a:t>...and our sets of editable icons</a:t>
            </a:r>
            <a:endParaRPr/>
          </a:p>
        </p:txBody>
      </p:sp>
      <p:sp>
        <p:nvSpPr>
          <p:cNvPr id="1692" name="Google Shape;1692;p47"/>
          <p:cNvSpPr txBox="1"/>
          <p:nvPr/>
        </p:nvSpPr>
        <p:spPr>
          <a:xfrm>
            <a:off x="1868548" y="4307403"/>
            <a:ext cx="5406903" cy="47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 sz="2800" u="none" cap="none" strike="noStrike">
                <a:solidFill>
                  <a:srgbClr val="D1A14A"/>
                </a:solidFill>
                <a:latin typeface="Arial"/>
                <a:ea typeface="Arial"/>
                <a:cs typeface="Arial"/>
                <a:sym typeface="Arial"/>
              </a:rPr>
              <a:t>www.plantillaspower-point.com</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696" name="Shape 1696"/>
        <p:cNvGrpSpPr/>
        <p:nvPr/>
      </p:nvGrpSpPr>
      <p:grpSpPr>
        <a:xfrm>
          <a:off x="0" y="0"/>
          <a:ext cx="0" cy="0"/>
          <a:chOff x="0" y="0"/>
          <a:chExt cx="0" cy="0"/>
        </a:xfrm>
      </p:grpSpPr>
      <p:grpSp>
        <p:nvGrpSpPr>
          <p:cNvPr id="1697" name="Google Shape;1697;p48"/>
          <p:cNvGrpSpPr/>
          <p:nvPr/>
        </p:nvGrpSpPr>
        <p:grpSpPr>
          <a:xfrm>
            <a:off x="876361" y="1308054"/>
            <a:ext cx="322099" cy="370529"/>
            <a:chOff x="-42971725" y="3217825"/>
            <a:chExt cx="275675" cy="317125"/>
          </a:xfrm>
        </p:grpSpPr>
        <p:sp>
          <p:nvSpPr>
            <p:cNvPr id="1698" name="Google Shape;1698;p48"/>
            <p:cNvSpPr/>
            <p:nvPr/>
          </p:nvSpPr>
          <p:spPr>
            <a:xfrm>
              <a:off x="-42951250" y="3279250"/>
              <a:ext cx="233950" cy="152050"/>
            </a:xfrm>
            <a:custGeom>
              <a:rect b="b" l="l" r="r" t="t"/>
              <a:pathLst>
                <a:path extrusionOk="0" h="6082" w="9358">
                  <a:moveTo>
                    <a:pt x="379" y="1"/>
                  </a:moveTo>
                  <a:cubicBezTo>
                    <a:pt x="158" y="1"/>
                    <a:pt x="1" y="221"/>
                    <a:pt x="1" y="410"/>
                  </a:cubicBezTo>
                  <a:lnTo>
                    <a:pt x="1" y="6081"/>
                  </a:lnTo>
                  <a:lnTo>
                    <a:pt x="9357" y="6081"/>
                  </a:lnTo>
                  <a:lnTo>
                    <a:pt x="9357" y="410"/>
                  </a:lnTo>
                  <a:cubicBezTo>
                    <a:pt x="9357" y="158"/>
                    <a:pt x="9168" y="1"/>
                    <a:pt x="897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48"/>
            <p:cNvSpPr/>
            <p:nvPr/>
          </p:nvSpPr>
          <p:spPr>
            <a:xfrm>
              <a:off x="-42971725" y="3451750"/>
              <a:ext cx="275675" cy="83200"/>
            </a:xfrm>
            <a:custGeom>
              <a:rect b="b" l="l" r="r" t="t"/>
              <a:pathLst>
                <a:path extrusionOk="0" h="3328" w="11027">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48"/>
            <p:cNvSpPr/>
            <p:nvPr/>
          </p:nvSpPr>
          <p:spPr>
            <a:xfrm>
              <a:off x="-42866975" y="3217825"/>
              <a:ext cx="63025" cy="40975"/>
            </a:xfrm>
            <a:custGeom>
              <a:rect b="b" l="l" r="r" t="t"/>
              <a:pathLst>
                <a:path extrusionOk="0" h="1639" w="2521">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01" name="Google Shape;1701;p48"/>
          <p:cNvGrpSpPr/>
          <p:nvPr/>
        </p:nvGrpSpPr>
        <p:grpSpPr>
          <a:xfrm>
            <a:off x="848276" y="1776710"/>
            <a:ext cx="378270" cy="337551"/>
            <a:chOff x="-42996150" y="3612600"/>
            <a:chExt cx="323750" cy="288900"/>
          </a:xfrm>
        </p:grpSpPr>
        <p:sp>
          <p:nvSpPr>
            <p:cNvPr id="1702" name="Google Shape;1702;p48"/>
            <p:cNvSpPr/>
            <p:nvPr/>
          </p:nvSpPr>
          <p:spPr>
            <a:xfrm>
              <a:off x="-42914225" y="3612600"/>
              <a:ext cx="241825" cy="239275"/>
            </a:xfrm>
            <a:custGeom>
              <a:rect b="b" l="l" r="r" t="t"/>
              <a:pathLst>
                <a:path extrusionOk="0" h="9571" w="9673">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48"/>
            <p:cNvSpPr/>
            <p:nvPr/>
          </p:nvSpPr>
          <p:spPr>
            <a:xfrm>
              <a:off x="-42946525" y="3762850"/>
              <a:ext cx="118950" cy="118950"/>
            </a:xfrm>
            <a:custGeom>
              <a:rect b="b" l="l" r="r" t="t"/>
              <a:pathLst>
                <a:path extrusionOk="0" h="4758" w="4758">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48"/>
            <p:cNvSpPr/>
            <p:nvPr/>
          </p:nvSpPr>
          <p:spPr>
            <a:xfrm>
              <a:off x="-42996150" y="3855800"/>
              <a:ext cx="78000" cy="45700"/>
            </a:xfrm>
            <a:custGeom>
              <a:rect b="b" l="l" r="r" t="t"/>
              <a:pathLst>
                <a:path extrusionOk="0" h="1828" w="312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05" name="Google Shape;1705;p48"/>
          <p:cNvGrpSpPr/>
          <p:nvPr/>
        </p:nvGrpSpPr>
        <p:grpSpPr>
          <a:xfrm>
            <a:off x="851036" y="2186080"/>
            <a:ext cx="372749" cy="370909"/>
            <a:chOff x="-42994575" y="3950300"/>
            <a:chExt cx="319025" cy="317450"/>
          </a:xfrm>
        </p:grpSpPr>
        <p:sp>
          <p:nvSpPr>
            <p:cNvPr id="1706" name="Google Shape;1706;p48"/>
            <p:cNvSpPr/>
            <p:nvPr/>
          </p:nvSpPr>
          <p:spPr>
            <a:xfrm>
              <a:off x="-42930775" y="4225200"/>
              <a:ext cx="191425" cy="42550"/>
            </a:xfrm>
            <a:custGeom>
              <a:rect b="b" l="l" r="r" t="t"/>
              <a:pathLst>
                <a:path extrusionOk="0" h="1702" w="7657">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48"/>
            <p:cNvSpPr/>
            <p:nvPr/>
          </p:nvSpPr>
          <p:spPr>
            <a:xfrm>
              <a:off x="-42908725" y="4163750"/>
              <a:ext cx="148900" cy="42550"/>
            </a:xfrm>
            <a:custGeom>
              <a:rect b="b" l="l" r="r" t="t"/>
              <a:pathLst>
                <a:path extrusionOk="0" h="1702" w="5956">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48"/>
            <p:cNvSpPr/>
            <p:nvPr/>
          </p:nvSpPr>
          <p:spPr>
            <a:xfrm>
              <a:off x="-42994575" y="3950300"/>
              <a:ext cx="319025" cy="211125"/>
            </a:xfrm>
            <a:custGeom>
              <a:rect b="b" l="l" r="r" t="t"/>
              <a:pathLst>
                <a:path extrusionOk="0" h="8445" w="12761">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09" name="Google Shape;1709;p48"/>
          <p:cNvGrpSpPr/>
          <p:nvPr/>
        </p:nvGrpSpPr>
        <p:grpSpPr>
          <a:xfrm>
            <a:off x="3004431" y="1332912"/>
            <a:ext cx="371785" cy="370879"/>
            <a:chOff x="-41111350" y="3239100"/>
            <a:chExt cx="318200" cy="317425"/>
          </a:xfrm>
        </p:grpSpPr>
        <p:sp>
          <p:nvSpPr>
            <p:cNvPr id="1710" name="Google Shape;1710;p48"/>
            <p:cNvSpPr/>
            <p:nvPr/>
          </p:nvSpPr>
          <p:spPr>
            <a:xfrm>
              <a:off x="-41111350" y="3239100"/>
              <a:ext cx="145725" cy="144925"/>
            </a:xfrm>
            <a:custGeom>
              <a:rect b="b" l="l" r="r" t="t"/>
              <a:pathLst>
                <a:path extrusionOk="0" h="5797" w="5829">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48"/>
            <p:cNvSpPr/>
            <p:nvPr/>
          </p:nvSpPr>
          <p:spPr>
            <a:xfrm>
              <a:off x="-41110575" y="3412375"/>
              <a:ext cx="146525" cy="144150"/>
            </a:xfrm>
            <a:custGeom>
              <a:rect b="b" l="l" r="r" t="t"/>
              <a:pathLst>
                <a:path extrusionOk="0" h="5766" w="5861">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48"/>
            <p:cNvSpPr/>
            <p:nvPr/>
          </p:nvSpPr>
          <p:spPr>
            <a:xfrm>
              <a:off x="-40938875" y="3239100"/>
              <a:ext cx="145725" cy="144925"/>
            </a:xfrm>
            <a:custGeom>
              <a:rect b="b" l="l" r="r" t="t"/>
              <a:pathLst>
                <a:path extrusionOk="0" h="5797" w="5829">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48"/>
            <p:cNvSpPr/>
            <p:nvPr/>
          </p:nvSpPr>
          <p:spPr>
            <a:xfrm>
              <a:off x="-40938875" y="3411575"/>
              <a:ext cx="145725" cy="144950"/>
            </a:xfrm>
            <a:custGeom>
              <a:rect b="b" l="l" r="r" t="t"/>
              <a:pathLst>
                <a:path extrusionOk="0" h="5798" w="5829">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4" name="Google Shape;1714;p48"/>
          <p:cNvGrpSpPr/>
          <p:nvPr/>
        </p:nvGrpSpPr>
        <p:grpSpPr>
          <a:xfrm>
            <a:off x="3000751" y="1768444"/>
            <a:ext cx="379146" cy="370967"/>
            <a:chOff x="-41117650" y="3605525"/>
            <a:chExt cx="324500" cy="317500"/>
          </a:xfrm>
        </p:grpSpPr>
        <p:sp>
          <p:nvSpPr>
            <p:cNvPr id="1715" name="Google Shape;1715;p48"/>
            <p:cNvSpPr/>
            <p:nvPr/>
          </p:nvSpPr>
          <p:spPr>
            <a:xfrm>
              <a:off x="-41016850" y="3605525"/>
              <a:ext cx="106350" cy="105375"/>
            </a:xfrm>
            <a:custGeom>
              <a:rect b="b" l="l" r="r" t="t"/>
              <a:pathLst>
                <a:path extrusionOk="0" h="4215" w="4254">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48"/>
            <p:cNvSpPr/>
            <p:nvPr/>
          </p:nvSpPr>
          <p:spPr>
            <a:xfrm>
              <a:off x="-40900275" y="3721300"/>
              <a:ext cx="107125" cy="105375"/>
            </a:xfrm>
            <a:custGeom>
              <a:rect b="b" l="l" r="r" t="t"/>
              <a:pathLst>
                <a:path extrusionOk="0" h="4215" w="4285">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48"/>
            <p:cNvSpPr/>
            <p:nvPr/>
          </p:nvSpPr>
          <p:spPr>
            <a:xfrm>
              <a:off x="-41117650" y="3668350"/>
              <a:ext cx="262300" cy="254675"/>
            </a:xfrm>
            <a:custGeom>
              <a:rect b="b" l="l" r="r" t="t"/>
              <a:pathLst>
                <a:path extrusionOk="0" h="10187" w="10492">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18" name="Google Shape;1718;p48"/>
          <p:cNvSpPr/>
          <p:nvPr/>
        </p:nvSpPr>
        <p:spPr>
          <a:xfrm>
            <a:off x="3006881" y="2218029"/>
            <a:ext cx="372720" cy="361678"/>
          </a:xfrm>
          <a:custGeom>
            <a:rect b="b" l="l" r="r" t="t"/>
            <a:pathLst>
              <a:path extrusionOk="0" h="12382" w="12760">
                <a:moveTo>
                  <a:pt x="2080" y="1"/>
                </a:moveTo>
                <a:cubicBezTo>
                  <a:pt x="946" y="1"/>
                  <a:pt x="32" y="946"/>
                  <a:pt x="1" y="2080"/>
                </a:cubicBezTo>
                <a:lnTo>
                  <a:pt x="1" y="9515"/>
                </a:lnTo>
                <a:cubicBezTo>
                  <a:pt x="1" y="11090"/>
                  <a:pt x="1261" y="12382"/>
                  <a:pt x="2899" y="12382"/>
                </a:cubicBezTo>
                <a:cubicBezTo>
                  <a:pt x="4537" y="12382"/>
                  <a:pt x="5798" y="11090"/>
                  <a:pt x="5829" y="9515"/>
                </a:cubicBezTo>
                <a:cubicBezTo>
                  <a:pt x="5829" y="9295"/>
                  <a:pt x="6144" y="9137"/>
                  <a:pt x="6365" y="9074"/>
                </a:cubicBezTo>
                <a:cubicBezTo>
                  <a:pt x="6617" y="9074"/>
                  <a:pt x="6932" y="9295"/>
                  <a:pt x="6932" y="9515"/>
                </a:cubicBezTo>
                <a:cubicBezTo>
                  <a:pt x="6932" y="11122"/>
                  <a:pt x="8223" y="12382"/>
                  <a:pt x="9830" y="12382"/>
                </a:cubicBezTo>
                <a:cubicBezTo>
                  <a:pt x="11374" y="12382"/>
                  <a:pt x="12760" y="11216"/>
                  <a:pt x="12760" y="9452"/>
                </a:cubicBezTo>
                <a:lnTo>
                  <a:pt x="12760" y="2080"/>
                </a:lnTo>
                <a:cubicBezTo>
                  <a:pt x="12760" y="946"/>
                  <a:pt x="11815" y="32"/>
                  <a:pt x="10681" y="1"/>
                </a:cubicBezTo>
                <a:cubicBezTo>
                  <a:pt x="10114" y="1"/>
                  <a:pt x="9578" y="221"/>
                  <a:pt x="9200" y="568"/>
                </a:cubicBezTo>
                <a:cubicBezTo>
                  <a:pt x="9043" y="725"/>
                  <a:pt x="9043" y="1009"/>
                  <a:pt x="9200" y="1166"/>
                </a:cubicBezTo>
                <a:cubicBezTo>
                  <a:pt x="9279" y="1245"/>
                  <a:pt x="9389" y="1284"/>
                  <a:pt x="9499" y="1284"/>
                </a:cubicBezTo>
                <a:cubicBezTo>
                  <a:pt x="9610" y="1284"/>
                  <a:pt x="9720" y="1245"/>
                  <a:pt x="9799" y="1166"/>
                </a:cubicBezTo>
                <a:cubicBezTo>
                  <a:pt x="10051" y="946"/>
                  <a:pt x="10366" y="820"/>
                  <a:pt x="10681" y="820"/>
                </a:cubicBezTo>
                <a:cubicBezTo>
                  <a:pt x="11342" y="820"/>
                  <a:pt x="11878" y="1355"/>
                  <a:pt x="11878" y="2080"/>
                </a:cubicBezTo>
                <a:lnTo>
                  <a:pt x="11878" y="7499"/>
                </a:lnTo>
                <a:cubicBezTo>
                  <a:pt x="11374" y="6963"/>
                  <a:pt x="10618" y="6648"/>
                  <a:pt x="9799" y="6648"/>
                </a:cubicBezTo>
                <a:cubicBezTo>
                  <a:pt x="8570" y="6648"/>
                  <a:pt x="7562" y="7404"/>
                  <a:pt x="7121" y="8444"/>
                </a:cubicBezTo>
                <a:cubicBezTo>
                  <a:pt x="6932" y="8349"/>
                  <a:pt x="6585" y="8286"/>
                  <a:pt x="6365" y="8286"/>
                </a:cubicBezTo>
                <a:cubicBezTo>
                  <a:pt x="6144" y="8286"/>
                  <a:pt x="5798" y="8381"/>
                  <a:pt x="5640" y="8444"/>
                </a:cubicBezTo>
                <a:cubicBezTo>
                  <a:pt x="5199" y="7404"/>
                  <a:pt x="4191" y="6648"/>
                  <a:pt x="2962" y="6648"/>
                </a:cubicBezTo>
                <a:cubicBezTo>
                  <a:pt x="2111" y="6648"/>
                  <a:pt x="1418" y="6995"/>
                  <a:pt x="851" y="7499"/>
                </a:cubicBezTo>
                <a:lnTo>
                  <a:pt x="851" y="2080"/>
                </a:lnTo>
                <a:cubicBezTo>
                  <a:pt x="851" y="1418"/>
                  <a:pt x="1418" y="851"/>
                  <a:pt x="2080" y="820"/>
                </a:cubicBezTo>
                <a:cubicBezTo>
                  <a:pt x="2426" y="820"/>
                  <a:pt x="2742" y="977"/>
                  <a:pt x="2962" y="1166"/>
                </a:cubicBezTo>
                <a:cubicBezTo>
                  <a:pt x="3041" y="1245"/>
                  <a:pt x="3151" y="1284"/>
                  <a:pt x="3257" y="1284"/>
                </a:cubicBezTo>
                <a:cubicBezTo>
                  <a:pt x="3364" y="1284"/>
                  <a:pt x="3466" y="1245"/>
                  <a:pt x="3529" y="1166"/>
                </a:cubicBezTo>
                <a:cubicBezTo>
                  <a:pt x="3687" y="1009"/>
                  <a:pt x="3687" y="725"/>
                  <a:pt x="3529" y="568"/>
                </a:cubicBezTo>
                <a:cubicBezTo>
                  <a:pt x="3183" y="221"/>
                  <a:pt x="2647" y="1"/>
                  <a:pt x="208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19" name="Google Shape;1719;p48"/>
          <p:cNvGrpSpPr/>
          <p:nvPr/>
        </p:nvGrpSpPr>
        <p:grpSpPr>
          <a:xfrm>
            <a:off x="1827005" y="2659967"/>
            <a:ext cx="216271" cy="371814"/>
            <a:chOff x="-39205300" y="3220175"/>
            <a:chExt cx="185100" cy="318225"/>
          </a:xfrm>
        </p:grpSpPr>
        <p:sp>
          <p:nvSpPr>
            <p:cNvPr id="1720" name="Google Shape;1720;p48"/>
            <p:cNvSpPr/>
            <p:nvPr/>
          </p:nvSpPr>
          <p:spPr>
            <a:xfrm>
              <a:off x="-39205300" y="3220175"/>
              <a:ext cx="185100" cy="111875"/>
            </a:xfrm>
            <a:custGeom>
              <a:rect b="b" l="l" r="r" t="t"/>
              <a:pathLst>
                <a:path extrusionOk="0" h="4475" w="7404">
                  <a:moveTo>
                    <a:pt x="1229" y="1"/>
                  </a:moveTo>
                  <a:cubicBezTo>
                    <a:pt x="567" y="1"/>
                    <a:pt x="0" y="568"/>
                    <a:pt x="0" y="1261"/>
                  </a:cubicBezTo>
                  <a:cubicBezTo>
                    <a:pt x="0" y="1797"/>
                    <a:pt x="315" y="2269"/>
                    <a:pt x="819" y="2458"/>
                  </a:cubicBezTo>
                  <a:lnTo>
                    <a:pt x="819" y="4475"/>
                  </a:lnTo>
                  <a:lnTo>
                    <a:pt x="6616" y="4475"/>
                  </a:lnTo>
                  <a:lnTo>
                    <a:pt x="6616" y="2458"/>
                  </a:lnTo>
                  <a:lnTo>
                    <a:pt x="6585" y="2458"/>
                  </a:lnTo>
                  <a:cubicBezTo>
                    <a:pt x="7057" y="2301"/>
                    <a:pt x="7404" y="1828"/>
                    <a:pt x="7404" y="1261"/>
                  </a:cubicBezTo>
                  <a:cubicBezTo>
                    <a:pt x="7404" y="600"/>
                    <a:pt x="6868" y="64"/>
                    <a:pt x="6175"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p48"/>
            <p:cNvSpPr/>
            <p:nvPr/>
          </p:nvSpPr>
          <p:spPr>
            <a:xfrm>
              <a:off x="-39184825" y="3353300"/>
              <a:ext cx="144950" cy="185100"/>
            </a:xfrm>
            <a:custGeom>
              <a:rect b="b" l="l" r="r" t="t"/>
              <a:pathLst>
                <a:path extrusionOk="0" h="7404" w="5798">
                  <a:moveTo>
                    <a:pt x="0" y="0"/>
                  </a:moveTo>
                  <a:lnTo>
                    <a:pt x="0" y="819"/>
                  </a:lnTo>
                  <a:lnTo>
                    <a:pt x="2111" y="819"/>
                  </a:lnTo>
                  <a:cubicBezTo>
                    <a:pt x="2332" y="819"/>
                    <a:pt x="2489" y="1040"/>
                    <a:pt x="2489" y="1260"/>
                  </a:cubicBezTo>
                  <a:cubicBezTo>
                    <a:pt x="2489" y="1513"/>
                    <a:pt x="2300" y="1702"/>
                    <a:pt x="2111" y="1702"/>
                  </a:cubicBezTo>
                  <a:lnTo>
                    <a:pt x="0" y="1702"/>
                  </a:lnTo>
                  <a:lnTo>
                    <a:pt x="0" y="2521"/>
                  </a:lnTo>
                  <a:lnTo>
                    <a:pt x="2111" y="2521"/>
                  </a:lnTo>
                  <a:cubicBezTo>
                    <a:pt x="2332" y="2521"/>
                    <a:pt x="2489" y="2710"/>
                    <a:pt x="2489" y="2930"/>
                  </a:cubicBezTo>
                  <a:cubicBezTo>
                    <a:pt x="2489" y="3151"/>
                    <a:pt x="2300" y="3340"/>
                    <a:pt x="2111" y="3340"/>
                  </a:cubicBezTo>
                  <a:lnTo>
                    <a:pt x="0" y="3340"/>
                  </a:lnTo>
                  <a:lnTo>
                    <a:pt x="0" y="4190"/>
                  </a:lnTo>
                  <a:lnTo>
                    <a:pt x="2111" y="4190"/>
                  </a:lnTo>
                  <a:cubicBezTo>
                    <a:pt x="2332" y="4190"/>
                    <a:pt x="2489" y="4379"/>
                    <a:pt x="2489" y="4600"/>
                  </a:cubicBezTo>
                  <a:cubicBezTo>
                    <a:pt x="2458" y="4726"/>
                    <a:pt x="2300" y="4915"/>
                    <a:pt x="2048" y="4915"/>
                  </a:cubicBezTo>
                  <a:lnTo>
                    <a:pt x="63" y="4915"/>
                  </a:lnTo>
                  <a:cubicBezTo>
                    <a:pt x="252" y="6427"/>
                    <a:pt x="1512" y="7404"/>
                    <a:pt x="2899" y="7404"/>
                  </a:cubicBezTo>
                  <a:cubicBezTo>
                    <a:pt x="4474" y="7404"/>
                    <a:pt x="5797" y="6112"/>
                    <a:pt x="5797" y="4537"/>
                  </a:cubicBezTo>
                  <a:lnTo>
                    <a:pt x="5797"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22" name="Google Shape;1722;p48"/>
          <p:cNvGrpSpPr/>
          <p:nvPr/>
        </p:nvGrpSpPr>
        <p:grpSpPr>
          <a:xfrm>
            <a:off x="1792533" y="3120038"/>
            <a:ext cx="300016" cy="369273"/>
            <a:chOff x="-39248625" y="3588600"/>
            <a:chExt cx="256775" cy="316050"/>
          </a:xfrm>
        </p:grpSpPr>
        <p:sp>
          <p:nvSpPr>
            <p:cNvPr id="1723" name="Google Shape;1723;p48"/>
            <p:cNvSpPr/>
            <p:nvPr/>
          </p:nvSpPr>
          <p:spPr>
            <a:xfrm>
              <a:off x="-39248625" y="3588600"/>
              <a:ext cx="256775" cy="316050"/>
            </a:xfrm>
            <a:custGeom>
              <a:rect b="b" l="l" r="r" t="t"/>
              <a:pathLst>
                <a:path extrusionOk="0" h="12642" w="10271">
                  <a:moveTo>
                    <a:pt x="5364" y="0"/>
                  </a:moveTo>
                  <a:cubicBezTo>
                    <a:pt x="5041" y="0"/>
                    <a:pt x="4710" y="118"/>
                    <a:pt x="4443" y="355"/>
                  </a:cubicBezTo>
                  <a:lnTo>
                    <a:pt x="3277" y="1552"/>
                  </a:lnTo>
                  <a:cubicBezTo>
                    <a:pt x="2804" y="2025"/>
                    <a:pt x="2804" y="2812"/>
                    <a:pt x="3277" y="3316"/>
                  </a:cubicBezTo>
                  <a:lnTo>
                    <a:pt x="3938" y="3978"/>
                  </a:lnTo>
                  <a:lnTo>
                    <a:pt x="1702" y="6215"/>
                  </a:lnTo>
                  <a:cubicBezTo>
                    <a:pt x="1544" y="6152"/>
                    <a:pt x="1355" y="6057"/>
                    <a:pt x="1135" y="6057"/>
                  </a:cubicBezTo>
                  <a:cubicBezTo>
                    <a:pt x="1119" y="6056"/>
                    <a:pt x="1104" y="6056"/>
                    <a:pt x="1089" y="6056"/>
                  </a:cubicBezTo>
                  <a:cubicBezTo>
                    <a:pt x="538" y="6056"/>
                    <a:pt x="0" y="6611"/>
                    <a:pt x="0" y="7286"/>
                  </a:cubicBezTo>
                  <a:cubicBezTo>
                    <a:pt x="0" y="7947"/>
                    <a:pt x="567" y="8515"/>
                    <a:pt x="1229" y="8515"/>
                  </a:cubicBezTo>
                  <a:cubicBezTo>
                    <a:pt x="1418" y="8515"/>
                    <a:pt x="1576" y="8483"/>
                    <a:pt x="1733" y="8388"/>
                  </a:cubicBezTo>
                  <a:lnTo>
                    <a:pt x="3560" y="10216"/>
                  </a:lnTo>
                  <a:cubicBezTo>
                    <a:pt x="2993" y="10720"/>
                    <a:pt x="2615" y="11381"/>
                    <a:pt x="2521" y="12169"/>
                  </a:cubicBezTo>
                  <a:cubicBezTo>
                    <a:pt x="2489" y="12421"/>
                    <a:pt x="2678" y="12642"/>
                    <a:pt x="2930" y="12642"/>
                  </a:cubicBezTo>
                  <a:lnTo>
                    <a:pt x="8633" y="12642"/>
                  </a:lnTo>
                  <a:cubicBezTo>
                    <a:pt x="8853" y="12642"/>
                    <a:pt x="9074" y="12421"/>
                    <a:pt x="9011" y="12169"/>
                  </a:cubicBezTo>
                  <a:cubicBezTo>
                    <a:pt x="8790" y="10562"/>
                    <a:pt x="7404" y="9334"/>
                    <a:pt x="5766" y="9334"/>
                  </a:cubicBezTo>
                  <a:cubicBezTo>
                    <a:pt x="5199" y="9334"/>
                    <a:pt x="4695" y="9491"/>
                    <a:pt x="4222" y="9743"/>
                  </a:cubicBezTo>
                  <a:lnTo>
                    <a:pt x="2300" y="7853"/>
                  </a:lnTo>
                  <a:cubicBezTo>
                    <a:pt x="2363" y="7695"/>
                    <a:pt x="2395" y="7475"/>
                    <a:pt x="2395" y="7286"/>
                  </a:cubicBezTo>
                  <a:cubicBezTo>
                    <a:pt x="2395" y="7097"/>
                    <a:pt x="2363" y="6939"/>
                    <a:pt x="2300" y="6782"/>
                  </a:cubicBezTo>
                  <a:lnTo>
                    <a:pt x="4285" y="4797"/>
                  </a:lnTo>
                  <a:lnTo>
                    <a:pt x="4285" y="4797"/>
                  </a:lnTo>
                  <a:cubicBezTo>
                    <a:pt x="4253" y="5742"/>
                    <a:pt x="4537" y="6624"/>
                    <a:pt x="5073" y="7317"/>
                  </a:cubicBezTo>
                  <a:lnTo>
                    <a:pt x="10271" y="2119"/>
                  </a:lnTo>
                  <a:cubicBezTo>
                    <a:pt x="9636" y="1606"/>
                    <a:pt x="8888" y="1321"/>
                    <a:pt x="8026" y="1321"/>
                  </a:cubicBezTo>
                  <a:cubicBezTo>
                    <a:pt x="7776" y="1321"/>
                    <a:pt x="7516" y="1345"/>
                    <a:pt x="7246" y="1394"/>
                  </a:cubicBezTo>
                  <a:lnTo>
                    <a:pt x="6238" y="355"/>
                  </a:lnTo>
                  <a:cubicBezTo>
                    <a:pt x="6002" y="118"/>
                    <a:pt x="5687" y="0"/>
                    <a:pt x="536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p48"/>
            <p:cNvSpPr/>
            <p:nvPr/>
          </p:nvSpPr>
          <p:spPr>
            <a:xfrm>
              <a:off x="-39076150" y="3684875"/>
              <a:ext cx="84300" cy="80300"/>
            </a:xfrm>
            <a:custGeom>
              <a:rect b="b" l="l" r="r" t="t"/>
              <a:pathLst>
                <a:path extrusionOk="0" h="3212" w="3372">
                  <a:moveTo>
                    <a:pt x="2868" y="1"/>
                  </a:moveTo>
                  <a:lnTo>
                    <a:pt x="1" y="2868"/>
                  </a:lnTo>
                  <a:cubicBezTo>
                    <a:pt x="353" y="3098"/>
                    <a:pt x="757" y="3212"/>
                    <a:pt x="1156" y="3212"/>
                  </a:cubicBezTo>
                  <a:cubicBezTo>
                    <a:pt x="1686" y="3212"/>
                    <a:pt x="2207" y="3011"/>
                    <a:pt x="2584" y="2616"/>
                  </a:cubicBezTo>
                  <a:cubicBezTo>
                    <a:pt x="3309" y="1891"/>
                    <a:pt x="3372" y="851"/>
                    <a:pt x="2868"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25" name="Google Shape;1725;p48"/>
          <p:cNvSpPr/>
          <p:nvPr/>
        </p:nvSpPr>
        <p:spPr>
          <a:xfrm>
            <a:off x="1763554" y="3575664"/>
            <a:ext cx="363548" cy="370909"/>
          </a:xfrm>
          <a:custGeom>
            <a:rect b="b" l="l" r="r" t="t"/>
            <a:pathLst>
              <a:path extrusionOk="0" h="12698" w="12446">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p48"/>
          <p:cNvSpPr/>
          <p:nvPr/>
        </p:nvSpPr>
        <p:spPr>
          <a:xfrm>
            <a:off x="3953101" y="2647102"/>
            <a:ext cx="369974" cy="368601"/>
          </a:xfrm>
          <a:custGeom>
            <a:rect b="b" l="l" r="r" t="t"/>
            <a:pathLst>
              <a:path extrusionOk="0" h="12619" w="12666">
                <a:moveTo>
                  <a:pt x="9294" y="1"/>
                </a:moveTo>
                <a:cubicBezTo>
                  <a:pt x="9192" y="1"/>
                  <a:pt x="9089" y="40"/>
                  <a:pt x="9011" y="119"/>
                </a:cubicBezTo>
                <a:lnTo>
                  <a:pt x="7593" y="1537"/>
                </a:lnTo>
                <a:lnTo>
                  <a:pt x="9011" y="2954"/>
                </a:lnTo>
                <a:cubicBezTo>
                  <a:pt x="9168" y="3112"/>
                  <a:pt x="9168" y="3395"/>
                  <a:pt x="9011" y="3553"/>
                </a:cubicBezTo>
                <a:cubicBezTo>
                  <a:pt x="8932" y="3632"/>
                  <a:pt x="8822" y="3671"/>
                  <a:pt x="8711" y="3671"/>
                </a:cubicBezTo>
                <a:cubicBezTo>
                  <a:pt x="8601" y="3671"/>
                  <a:pt x="8491" y="3632"/>
                  <a:pt x="8412" y="3553"/>
                </a:cubicBezTo>
                <a:lnTo>
                  <a:pt x="6994" y="2135"/>
                </a:lnTo>
                <a:lnTo>
                  <a:pt x="5923" y="3206"/>
                </a:lnTo>
                <a:lnTo>
                  <a:pt x="7341" y="4624"/>
                </a:lnTo>
                <a:cubicBezTo>
                  <a:pt x="7498" y="4782"/>
                  <a:pt x="7498" y="5034"/>
                  <a:pt x="7341" y="5191"/>
                </a:cubicBezTo>
                <a:cubicBezTo>
                  <a:pt x="7262" y="5270"/>
                  <a:pt x="7160" y="5309"/>
                  <a:pt x="7053" y="5309"/>
                </a:cubicBezTo>
                <a:cubicBezTo>
                  <a:pt x="6947" y="5309"/>
                  <a:pt x="6837" y="5270"/>
                  <a:pt x="6742" y="5191"/>
                </a:cubicBezTo>
                <a:lnTo>
                  <a:pt x="5356" y="3773"/>
                </a:lnTo>
                <a:lnTo>
                  <a:pt x="4285" y="4845"/>
                </a:lnTo>
                <a:lnTo>
                  <a:pt x="5703" y="6262"/>
                </a:lnTo>
                <a:cubicBezTo>
                  <a:pt x="5860" y="6420"/>
                  <a:pt x="5860" y="6703"/>
                  <a:pt x="5703" y="6861"/>
                </a:cubicBezTo>
                <a:cubicBezTo>
                  <a:pt x="5624" y="6940"/>
                  <a:pt x="5514" y="6979"/>
                  <a:pt x="5403" y="6979"/>
                </a:cubicBezTo>
                <a:cubicBezTo>
                  <a:pt x="5293" y="6979"/>
                  <a:pt x="5183" y="6940"/>
                  <a:pt x="5104" y="6861"/>
                </a:cubicBezTo>
                <a:lnTo>
                  <a:pt x="3686" y="5443"/>
                </a:lnTo>
                <a:lnTo>
                  <a:pt x="2615" y="6514"/>
                </a:lnTo>
                <a:lnTo>
                  <a:pt x="4096" y="7932"/>
                </a:lnTo>
                <a:cubicBezTo>
                  <a:pt x="4253" y="8090"/>
                  <a:pt x="4253" y="8373"/>
                  <a:pt x="4096" y="8499"/>
                </a:cubicBezTo>
                <a:cubicBezTo>
                  <a:pt x="4017" y="8578"/>
                  <a:pt x="3907" y="8617"/>
                  <a:pt x="3797" y="8617"/>
                </a:cubicBezTo>
                <a:cubicBezTo>
                  <a:pt x="3686" y="8617"/>
                  <a:pt x="3576" y="8578"/>
                  <a:pt x="3497" y="8499"/>
                </a:cubicBezTo>
                <a:lnTo>
                  <a:pt x="2048" y="7081"/>
                </a:lnTo>
                <a:lnTo>
                  <a:pt x="158" y="8972"/>
                </a:lnTo>
                <a:cubicBezTo>
                  <a:pt x="0" y="9129"/>
                  <a:pt x="0" y="9413"/>
                  <a:pt x="158" y="9570"/>
                </a:cubicBezTo>
                <a:lnTo>
                  <a:pt x="3056" y="12500"/>
                </a:lnTo>
                <a:cubicBezTo>
                  <a:pt x="3135" y="12579"/>
                  <a:pt x="3245" y="12618"/>
                  <a:pt x="3356" y="12618"/>
                </a:cubicBezTo>
                <a:cubicBezTo>
                  <a:pt x="3466" y="12618"/>
                  <a:pt x="3576" y="12579"/>
                  <a:pt x="3655" y="12500"/>
                </a:cubicBezTo>
                <a:lnTo>
                  <a:pt x="12508" y="3616"/>
                </a:lnTo>
                <a:cubicBezTo>
                  <a:pt x="12665" y="3458"/>
                  <a:pt x="12665" y="3206"/>
                  <a:pt x="12508" y="3049"/>
                </a:cubicBezTo>
                <a:lnTo>
                  <a:pt x="9578" y="119"/>
                </a:lnTo>
                <a:cubicBezTo>
                  <a:pt x="9499" y="40"/>
                  <a:pt x="9397" y="1"/>
                  <a:pt x="929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27" name="Google Shape;1727;p48"/>
          <p:cNvGrpSpPr/>
          <p:nvPr/>
        </p:nvGrpSpPr>
        <p:grpSpPr>
          <a:xfrm>
            <a:off x="1243246" y="1308054"/>
            <a:ext cx="429504" cy="370879"/>
            <a:chOff x="-42651700" y="3217825"/>
            <a:chExt cx="367600" cy="317425"/>
          </a:xfrm>
        </p:grpSpPr>
        <p:sp>
          <p:nvSpPr>
            <p:cNvPr id="1728" name="Google Shape;1728;p48"/>
            <p:cNvSpPr/>
            <p:nvPr/>
          </p:nvSpPr>
          <p:spPr>
            <a:xfrm>
              <a:off x="-42651700" y="3239075"/>
              <a:ext cx="367600" cy="296175"/>
            </a:xfrm>
            <a:custGeom>
              <a:rect b="b" l="l" r="r" t="t"/>
              <a:pathLst>
                <a:path extrusionOk="0" h="11847" w="14704">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p48"/>
            <p:cNvSpPr/>
            <p:nvPr/>
          </p:nvSpPr>
          <p:spPr>
            <a:xfrm>
              <a:off x="-42419600" y="3217825"/>
              <a:ext cx="106350" cy="106350"/>
            </a:xfrm>
            <a:custGeom>
              <a:rect b="b" l="l" r="r" t="t"/>
              <a:pathLst>
                <a:path extrusionOk="0" h="4254" w="4254">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p48"/>
            <p:cNvSpPr/>
            <p:nvPr/>
          </p:nvSpPr>
          <p:spPr>
            <a:xfrm>
              <a:off x="-42623600" y="3218600"/>
              <a:ext cx="106350" cy="106375"/>
            </a:xfrm>
            <a:custGeom>
              <a:rect b="b" l="l" r="r" t="t"/>
              <a:pathLst>
                <a:path extrusionOk="0" h="4255" w="4254">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p48"/>
            <p:cNvSpPr/>
            <p:nvPr/>
          </p:nvSpPr>
          <p:spPr>
            <a:xfrm>
              <a:off x="-42561375" y="3279250"/>
              <a:ext cx="185900" cy="186700"/>
            </a:xfrm>
            <a:custGeom>
              <a:rect b="b" l="l" r="r" t="t"/>
              <a:pathLst>
                <a:path extrusionOk="0" h="7468" w="7436">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32" name="Google Shape;1732;p48"/>
          <p:cNvGrpSpPr/>
          <p:nvPr/>
        </p:nvGrpSpPr>
        <p:grpSpPr>
          <a:xfrm>
            <a:off x="1278678" y="1747704"/>
            <a:ext cx="358640" cy="363226"/>
            <a:chOff x="-42617300" y="3587775"/>
            <a:chExt cx="306950" cy="310875"/>
          </a:xfrm>
        </p:grpSpPr>
        <p:sp>
          <p:nvSpPr>
            <p:cNvPr id="1733" name="Google Shape;1733;p48"/>
            <p:cNvSpPr/>
            <p:nvPr/>
          </p:nvSpPr>
          <p:spPr>
            <a:xfrm>
              <a:off x="-42617300" y="3587775"/>
              <a:ext cx="306950" cy="310875"/>
            </a:xfrm>
            <a:custGeom>
              <a:rect b="b" l="l" r="r" t="t"/>
              <a:pathLst>
                <a:path extrusionOk="0" h="12435" w="12278">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p48"/>
            <p:cNvSpPr/>
            <p:nvPr/>
          </p:nvSpPr>
          <p:spPr>
            <a:xfrm>
              <a:off x="-42500725" y="3712425"/>
              <a:ext cx="63025" cy="62275"/>
            </a:xfrm>
            <a:custGeom>
              <a:rect b="b" l="l" r="r" t="t"/>
              <a:pathLst>
                <a:path extrusionOk="0" h="2491" w="2521">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35" name="Google Shape;1735;p48"/>
          <p:cNvSpPr/>
          <p:nvPr/>
        </p:nvSpPr>
        <p:spPr>
          <a:xfrm>
            <a:off x="1275131" y="2186747"/>
            <a:ext cx="371785" cy="369974"/>
          </a:xfrm>
          <a:custGeom>
            <a:rect b="b" l="l" r="r" t="t"/>
            <a:pathLst>
              <a:path extrusionOk="0" h="12666" w="12728">
                <a:moveTo>
                  <a:pt x="1859" y="3308"/>
                </a:moveTo>
                <a:lnTo>
                  <a:pt x="1859" y="5230"/>
                </a:lnTo>
                <a:lnTo>
                  <a:pt x="882" y="5230"/>
                </a:lnTo>
                <a:lnTo>
                  <a:pt x="882" y="3308"/>
                </a:lnTo>
                <a:close/>
                <a:moveTo>
                  <a:pt x="5765" y="2458"/>
                </a:moveTo>
                <a:cubicBezTo>
                  <a:pt x="5860" y="2458"/>
                  <a:pt x="5986" y="2584"/>
                  <a:pt x="5986" y="2710"/>
                </a:cubicBezTo>
                <a:lnTo>
                  <a:pt x="5986" y="5230"/>
                </a:lnTo>
                <a:lnTo>
                  <a:pt x="2678" y="5230"/>
                </a:lnTo>
                <a:lnTo>
                  <a:pt x="2678" y="2710"/>
                </a:lnTo>
                <a:cubicBezTo>
                  <a:pt x="2678" y="2584"/>
                  <a:pt x="2772" y="2458"/>
                  <a:pt x="2930" y="2458"/>
                </a:cubicBezTo>
                <a:close/>
                <a:moveTo>
                  <a:pt x="9893" y="2458"/>
                </a:moveTo>
                <a:cubicBezTo>
                  <a:pt x="10019" y="2458"/>
                  <a:pt x="10113" y="2584"/>
                  <a:pt x="10113" y="2710"/>
                </a:cubicBezTo>
                <a:lnTo>
                  <a:pt x="10113" y="5230"/>
                </a:lnTo>
                <a:lnTo>
                  <a:pt x="6837" y="5230"/>
                </a:lnTo>
                <a:lnTo>
                  <a:pt x="6837" y="2710"/>
                </a:lnTo>
                <a:cubicBezTo>
                  <a:pt x="6805" y="2584"/>
                  <a:pt x="6900" y="2458"/>
                  <a:pt x="7057" y="2458"/>
                </a:cubicBezTo>
                <a:close/>
                <a:moveTo>
                  <a:pt x="11940" y="3308"/>
                </a:moveTo>
                <a:lnTo>
                  <a:pt x="11940" y="5230"/>
                </a:lnTo>
                <a:lnTo>
                  <a:pt x="10964" y="5230"/>
                </a:lnTo>
                <a:lnTo>
                  <a:pt x="10964" y="3308"/>
                </a:lnTo>
                <a:close/>
                <a:moveTo>
                  <a:pt x="7215" y="6900"/>
                </a:moveTo>
                <a:cubicBezTo>
                  <a:pt x="7435" y="6900"/>
                  <a:pt x="7656" y="7089"/>
                  <a:pt x="7656" y="7278"/>
                </a:cubicBezTo>
                <a:cubicBezTo>
                  <a:pt x="7656" y="7530"/>
                  <a:pt x="7435" y="7719"/>
                  <a:pt x="7215" y="7719"/>
                </a:cubicBezTo>
                <a:lnTo>
                  <a:pt x="5545" y="7719"/>
                </a:lnTo>
                <a:cubicBezTo>
                  <a:pt x="5324" y="7719"/>
                  <a:pt x="5135" y="7530"/>
                  <a:pt x="5135" y="7278"/>
                </a:cubicBezTo>
                <a:cubicBezTo>
                  <a:pt x="5135" y="7026"/>
                  <a:pt x="5324" y="6900"/>
                  <a:pt x="5545" y="6900"/>
                </a:cubicBezTo>
                <a:close/>
                <a:moveTo>
                  <a:pt x="3088" y="6900"/>
                </a:moveTo>
                <a:cubicBezTo>
                  <a:pt x="3749" y="6900"/>
                  <a:pt x="4285" y="7436"/>
                  <a:pt x="4348" y="8097"/>
                </a:cubicBezTo>
                <a:cubicBezTo>
                  <a:pt x="4348" y="8790"/>
                  <a:pt x="3781" y="9326"/>
                  <a:pt x="3088" y="9326"/>
                </a:cubicBezTo>
                <a:cubicBezTo>
                  <a:pt x="2394" y="9326"/>
                  <a:pt x="1859" y="8790"/>
                  <a:pt x="1859" y="8097"/>
                </a:cubicBezTo>
                <a:cubicBezTo>
                  <a:pt x="1859" y="7436"/>
                  <a:pt x="2394" y="6900"/>
                  <a:pt x="3088" y="6900"/>
                </a:cubicBezTo>
                <a:close/>
                <a:moveTo>
                  <a:pt x="7215" y="8570"/>
                </a:moveTo>
                <a:cubicBezTo>
                  <a:pt x="7435" y="8570"/>
                  <a:pt x="7656" y="8790"/>
                  <a:pt x="7656" y="8979"/>
                </a:cubicBezTo>
                <a:cubicBezTo>
                  <a:pt x="7656" y="9168"/>
                  <a:pt x="7435" y="9357"/>
                  <a:pt x="7215" y="9357"/>
                </a:cubicBezTo>
                <a:lnTo>
                  <a:pt x="5545" y="9357"/>
                </a:lnTo>
                <a:cubicBezTo>
                  <a:pt x="5324" y="9357"/>
                  <a:pt x="5135" y="9168"/>
                  <a:pt x="5135" y="8979"/>
                </a:cubicBezTo>
                <a:cubicBezTo>
                  <a:pt x="5135" y="8727"/>
                  <a:pt x="5324" y="8570"/>
                  <a:pt x="5545" y="8570"/>
                </a:cubicBezTo>
                <a:close/>
                <a:moveTo>
                  <a:pt x="9790" y="6930"/>
                </a:moveTo>
                <a:cubicBezTo>
                  <a:pt x="10428" y="6930"/>
                  <a:pt x="10964" y="7456"/>
                  <a:pt x="10964" y="8160"/>
                </a:cubicBezTo>
                <a:cubicBezTo>
                  <a:pt x="10964" y="8822"/>
                  <a:pt x="10397" y="9357"/>
                  <a:pt x="9735" y="9357"/>
                </a:cubicBezTo>
                <a:cubicBezTo>
                  <a:pt x="9073" y="9357"/>
                  <a:pt x="8506" y="8822"/>
                  <a:pt x="8506" y="8160"/>
                </a:cubicBezTo>
                <a:cubicBezTo>
                  <a:pt x="8506" y="7467"/>
                  <a:pt x="9073" y="6931"/>
                  <a:pt x="9735" y="6931"/>
                </a:cubicBezTo>
                <a:cubicBezTo>
                  <a:pt x="9754" y="6931"/>
                  <a:pt x="9772" y="6930"/>
                  <a:pt x="9790" y="6930"/>
                </a:cubicBezTo>
                <a:close/>
                <a:moveTo>
                  <a:pt x="3875" y="0"/>
                </a:moveTo>
                <a:cubicBezTo>
                  <a:pt x="2709" y="0"/>
                  <a:pt x="1827" y="946"/>
                  <a:pt x="1764" y="2080"/>
                </a:cubicBezTo>
                <a:lnTo>
                  <a:pt x="1764" y="2458"/>
                </a:lnTo>
                <a:lnTo>
                  <a:pt x="410" y="2458"/>
                </a:lnTo>
                <a:cubicBezTo>
                  <a:pt x="158" y="2458"/>
                  <a:pt x="0" y="2678"/>
                  <a:pt x="0" y="2899"/>
                </a:cubicBezTo>
                <a:lnTo>
                  <a:pt x="0" y="5671"/>
                </a:lnTo>
                <a:cubicBezTo>
                  <a:pt x="32" y="5860"/>
                  <a:pt x="252" y="6049"/>
                  <a:pt x="473" y="6049"/>
                </a:cubicBezTo>
                <a:lnTo>
                  <a:pt x="1449" y="6049"/>
                </a:lnTo>
                <a:cubicBezTo>
                  <a:pt x="1197" y="6427"/>
                  <a:pt x="1040" y="6837"/>
                  <a:pt x="1040" y="7278"/>
                </a:cubicBezTo>
                <a:lnTo>
                  <a:pt x="1040" y="9767"/>
                </a:lnTo>
                <a:cubicBezTo>
                  <a:pt x="1040" y="10302"/>
                  <a:pt x="1386" y="10744"/>
                  <a:pt x="1859" y="10933"/>
                </a:cubicBezTo>
                <a:lnTo>
                  <a:pt x="1859" y="12256"/>
                </a:lnTo>
                <a:cubicBezTo>
                  <a:pt x="1859" y="12476"/>
                  <a:pt x="2048" y="12665"/>
                  <a:pt x="2300" y="12665"/>
                </a:cubicBezTo>
                <a:lnTo>
                  <a:pt x="3938" y="12665"/>
                </a:lnTo>
                <a:cubicBezTo>
                  <a:pt x="4190" y="12665"/>
                  <a:pt x="4348" y="12476"/>
                  <a:pt x="4348" y="12256"/>
                </a:cubicBezTo>
                <a:lnTo>
                  <a:pt x="4348" y="10996"/>
                </a:lnTo>
                <a:lnTo>
                  <a:pt x="8475" y="10996"/>
                </a:lnTo>
                <a:lnTo>
                  <a:pt x="8475" y="12256"/>
                </a:lnTo>
                <a:cubicBezTo>
                  <a:pt x="8475" y="12476"/>
                  <a:pt x="8664" y="12665"/>
                  <a:pt x="8884" y="12665"/>
                </a:cubicBezTo>
                <a:lnTo>
                  <a:pt x="10523" y="12665"/>
                </a:lnTo>
                <a:cubicBezTo>
                  <a:pt x="10775" y="12665"/>
                  <a:pt x="10901" y="12476"/>
                  <a:pt x="10901" y="12256"/>
                </a:cubicBezTo>
                <a:lnTo>
                  <a:pt x="10901" y="10933"/>
                </a:lnTo>
                <a:cubicBezTo>
                  <a:pt x="11373" y="10775"/>
                  <a:pt x="11751" y="10302"/>
                  <a:pt x="11751" y="9767"/>
                </a:cubicBezTo>
                <a:lnTo>
                  <a:pt x="11751" y="7278"/>
                </a:lnTo>
                <a:cubicBezTo>
                  <a:pt x="11751" y="6805"/>
                  <a:pt x="11594" y="6364"/>
                  <a:pt x="11310" y="6049"/>
                </a:cubicBezTo>
                <a:lnTo>
                  <a:pt x="12287" y="6049"/>
                </a:lnTo>
                <a:cubicBezTo>
                  <a:pt x="12539" y="6049"/>
                  <a:pt x="12728" y="5860"/>
                  <a:pt x="12728" y="5671"/>
                </a:cubicBezTo>
                <a:lnTo>
                  <a:pt x="12728" y="2899"/>
                </a:lnTo>
                <a:cubicBezTo>
                  <a:pt x="12728" y="2678"/>
                  <a:pt x="12539" y="2458"/>
                  <a:pt x="12287" y="2458"/>
                </a:cubicBezTo>
                <a:lnTo>
                  <a:pt x="10901" y="2458"/>
                </a:lnTo>
                <a:lnTo>
                  <a:pt x="10901" y="2080"/>
                </a:lnTo>
                <a:cubicBezTo>
                  <a:pt x="10901" y="946"/>
                  <a:pt x="9987" y="32"/>
                  <a:pt x="882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36" name="Google Shape;1736;p48"/>
          <p:cNvGrpSpPr/>
          <p:nvPr/>
        </p:nvGrpSpPr>
        <p:grpSpPr>
          <a:xfrm>
            <a:off x="3450506" y="1332445"/>
            <a:ext cx="376926" cy="370324"/>
            <a:chOff x="-40748275" y="3238700"/>
            <a:chExt cx="322600" cy="316950"/>
          </a:xfrm>
        </p:grpSpPr>
        <p:sp>
          <p:nvSpPr>
            <p:cNvPr id="1737" name="Google Shape;1737;p48"/>
            <p:cNvSpPr/>
            <p:nvPr/>
          </p:nvSpPr>
          <p:spPr>
            <a:xfrm>
              <a:off x="-40709675" y="3273750"/>
              <a:ext cx="84300" cy="84300"/>
            </a:xfrm>
            <a:custGeom>
              <a:rect b="b" l="l" r="r" t="t"/>
              <a:pathLst>
                <a:path extrusionOk="0" h="3372" w="3372">
                  <a:moveTo>
                    <a:pt x="2710" y="0"/>
                  </a:moveTo>
                  <a:lnTo>
                    <a:pt x="1" y="2710"/>
                  </a:lnTo>
                  <a:lnTo>
                    <a:pt x="694" y="3371"/>
                  </a:lnTo>
                  <a:lnTo>
                    <a:pt x="3372" y="662"/>
                  </a:lnTo>
                  <a:lnTo>
                    <a:pt x="2710"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p48"/>
            <p:cNvSpPr/>
            <p:nvPr/>
          </p:nvSpPr>
          <p:spPr>
            <a:xfrm>
              <a:off x="-40578925" y="3247175"/>
              <a:ext cx="151250" cy="149475"/>
            </a:xfrm>
            <a:custGeom>
              <a:rect b="b" l="l" r="r" t="t"/>
              <a:pathLst>
                <a:path extrusionOk="0" h="5979" w="605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p48"/>
            <p:cNvSpPr/>
            <p:nvPr/>
          </p:nvSpPr>
          <p:spPr>
            <a:xfrm>
              <a:off x="-40678175" y="3305250"/>
              <a:ext cx="213475" cy="213475"/>
            </a:xfrm>
            <a:custGeom>
              <a:rect b="b" l="l" r="r" t="t"/>
              <a:pathLst>
                <a:path extrusionOk="0" h="8539" w="8539">
                  <a:moveTo>
                    <a:pt x="2679" y="0"/>
                  </a:moveTo>
                  <a:lnTo>
                    <a:pt x="1" y="2678"/>
                  </a:lnTo>
                  <a:lnTo>
                    <a:pt x="5861" y="8538"/>
                  </a:lnTo>
                  <a:lnTo>
                    <a:pt x="8539" y="5860"/>
                  </a:lnTo>
                  <a:lnTo>
                    <a:pt x="2679"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p48"/>
            <p:cNvSpPr/>
            <p:nvPr/>
          </p:nvSpPr>
          <p:spPr>
            <a:xfrm>
              <a:off x="-40513550" y="3469850"/>
              <a:ext cx="87875" cy="85800"/>
            </a:xfrm>
            <a:custGeom>
              <a:rect b="b" l="l" r="r" t="t"/>
              <a:pathLst>
                <a:path extrusionOk="0" h="3432" w="3515">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p48"/>
            <p:cNvSpPr/>
            <p:nvPr/>
          </p:nvSpPr>
          <p:spPr>
            <a:xfrm>
              <a:off x="-40738025" y="3404500"/>
              <a:ext cx="150450" cy="149475"/>
            </a:xfrm>
            <a:custGeom>
              <a:rect b="b" l="l" r="r" t="t"/>
              <a:pathLst>
                <a:path extrusionOk="0" h="5979" w="6018">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48"/>
            <p:cNvSpPr/>
            <p:nvPr/>
          </p:nvSpPr>
          <p:spPr>
            <a:xfrm>
              <a:off x="-40748275" y="3238700"/>
              <a:ext cx="92175" cy="87850"/>
            </a:xfrm>
            <a:custGeom>
              <a:rect b="b" l="l" r="r" t="t"/>
              <a:pathLst>
                <a:path extrusionOk="0" h="3514" w="3687">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43" name="Google Shape;1743;p48"/>
          <p:cNvGrpSpPr/>
          <p:nvPr/>
        </p:nvGrpSpPr>
        <p:grpSpPr>
          <a:xfrm>
            <a:off x="3453062" y="1800429"/>
            <a:ext cx="371814" cy="338690"/>
            <a:chOff x="-40745125" y="3632900"/>
            <a:chExt cx="318225" cy="289875"/>
          </a:xfrm>
        </p:grpSpPr>
        <p:sp>
          <p:nvSpPr>
            <p:cNvPr id="1744" name="Google Shape;1744;p48"/>
            <p:cNvSpPr/>
            <p:nvPr/>
          </p:nvSpPr>
          <p:spPr>
            <a:xfrm>
              <a:off x="-40745125" y="3632900"/>
              <a:ext cx="300125" cy="82725"/>
            </a:xfrm>
            <a:custGeom>
              <a:rect b="b" l="l" r="r" t="t"/>
              <a:pathLst>
                <a:path extrusionOk="0" h="3309" w="12005">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p48"/>
            <p:cNvSpPr/>
            <p:nvPr/>
          </p:nvSpPr>
          <p:spPr>
            <a:xfrm>
              <a:off x="-40508050" y="3736075"/>
              <a:ext cx="21300" cy="82725"/>
            </a:xfrm>
            <a:custGeom>
              <a:rect b="b" l="l" r="r" t="t"/>
              <a:pathLst>
                <a:path extrusionOk="0" h="3309" w="852">
                  <a:moveTo>
                    <a:pt x="1" y="1"/>
                  </a:moveTo>
                  <a:lnTo>
                    <a:pt x="1" y="3309"/>
                  </a:lnTo>
                  <a:lnTo>
                    <a:pt x="852" y="3309"/>
                  </a:lnTo>
                  <a:lnTo>
                    <a:pt x="852"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48"/>
            <p:cNvSpPr/>
            <p:nvPr/>
          </p:nvSpPr>
          <p:spPr>
            <a:xfrm>
              <a:off x="-40466300" y="3736875"/>
              <a:ext cx="39400" cy="82725"/>
            </a:xfrm>
            <a:custGeom>
              <a:rect b="b" l="l" r="r" t="t"/>
              <a:pathLst>
                <a:path extrusionOk="0" h="3309" w="1576">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48"/>
            <p:cNvSpPr/>
            <p:nvPr/>
          </p:nvSpPr>
          <p:spPr>
            <a:xfrm>
              <a:off x="-40723050" y="3736075"/>
              <a:ext cx="194550" cy="82725"/>
            </a:xfrm>
            <a:custGeom>
              <a:rect b="b" l="l" r="r" t="t"/>
              <a:pathLst>
                <a:path extrusionOk="0" h="3309" w="7782">
                  <a:moveTo>
                    <a:pt x="441" y="1"/>
                  </a:moveTo>
                  <a:cubicBezTo>
                    <a:pt x="189" y="1"/>
                    <a:pt x="0" y="221"/>
                    <a:pt x="0" y="442"/>
                  </a:cubicBezTo>
                  <a:lnTo>
                    <a:pt x="0" y="2931"/>
                  </a:lnTo>
                  <a:cubicBezTo>
                    <a:pt x="0" y="3151"/>
                    <a:pt x="189" y="3309"/>
                    <a:pt x="441" y="3309"/>
                  </a:cubicBezTo>
                  <a:lnTo>
                    <a:pt x="7782" y="3309"/>
                  </a:lnTo>
                  <a:lnTo>
                    <a:pt x="7782"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p48"/>
            <p:cNvSpPr/>
            <p:nvPr/>
          </p:nvSpPr>
          <p:spPr>
            <a:xfrm>
              <a:off x="-40681325" y="3839250"/>
              <a:ext cx="21300" cy="82725"/>
            </a:xfrm>
            <a:custGeom>
              <a:rect b="b" l="l" r="r" t="t"/>
              <a:pathLst>
                <a:path extrusionOk="0" h="3309" w="852">
                  <a:moveTo>
                    <a:pt x="1" y="1"/>
                  </a:moveTo>
                  <a:lnTo>
                    <a:pt x="1" y="3309"/>
                  </a:lnTo>
                  <a:lnTo>
                    <a:pt x="851" y="3309"/>
                  </a:lnTo>
                  <a:lnTo>
                    <a:pt x="851"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48"/>
            <p:cNvSpPr/>
            <p:nvPr/>
          </p:nvSpPr>
          <p:spPr>
            <a:xfrm>
              <a:off x="-40639575" y="3840825"/>
              <a:ext cx="190625" cy="81950"/>
            </a:xfrm>
            <a:custGeom>
              <a:rect b="b" l="l" r="r" t="t"/>
              <a:pathLst>
                <a:path extrusionOk="0" h="3278" w="7625">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p48"/>
            <p:cNvSpPr/>
            <p:nvPr/>
          </p:nvSpPr>
          <p:spPr>
            <a:xfrm>
              <a:off x="-40745125" y="3840050"/>
              <a:ext cx="43350" cy="82725"/>
            </a:xfrm>
            <a:custGeom>
              <a:rect b="b" l="l" r="r" t="t"/>
              <a:pathLst>
                <a:path extrusionOk="0" h="3309" w="1734">
                  <a:moveTo>
                    <a:pt x="442" y="0"/>
                  </a:moveTo>
                  <a:cubicBezTo>
                    <a:pt x="190" y="0"/>
                    <a:pt x="1" y="189"/>
                    <a:pt x="1" y="378"/>
                  </a:cubicBezTo>
                  <a:lnTo>
                    <a:pt x="1" y="2867"/>
                  </a:lnTo>
                  <a:cubicBezTo>
                    <a:pt x="1" y="3088"/>
                    <a:pt x="190" y="3308"/>
                    <a:pt x="442" y="3308"/>
                  </a:cubicBezTo>
                  <a:lnTo>
                    <a:pt x="1734" y="3308"/>
                  </a:lnTo>
                  <a:lnTo>
                    <a:pt x="1734"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51" name="Google Shape;1751;p48"/>
          <p:cNvGrpSpPr/>
          <p:nvPr/>
        </p:nvGrpSpPr>
        <p:grpSpPr>
          <a:xfrm>
            <a:off x="3457209" y="2211639"/>
            <a:ext cx="363518" cy="370178"/>
            <a:chOff x="-40742750" y="3972175"/>
            <a:chExt cx="311125" cy="316825"/>
          </a:xfrm>
        </p:grpSpPr>
        <p:sp>
          <p:nvSpPr>
            <p:cNvPr id="1752" name="Google Shape;1752;p48"/>
            <p:cNvSpPr/>
            <p:nvPr/>
          </p:nvSpPr>
          <p:spPr>
            <a:xfrm>
              <a:off x="-40699425" y="4118075"/>
              <a:ext cx="226850" cy="101625"/>
            </a:xfrm>
            <a:custGeom>
              <a:rect b="b" l="l" r="r" t="t"/>
              <a:pathLst>
                <a:path extrusionOk="0" h="4065" w="9074">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48"/>
            <p:cNvSpPr/>
            <p:nvPr/>
          </p:nvSpPr>
          <p:spPr>
            <a:xfrm>
              <a:off x="-40742750" y="3972175"/>
              <a:ext cx="311125" cy="316825"/>
            </a:xfrm>
            <a:custGeom>
              <a:rect b="b" l="l" r="r" t="t"/>
              <a:pathLst>
                <a:path extrusionOk="0" h="12673" w="12445">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54" name="Google Shape;1754;p48"/>
          <p:cNvGrpSpPr/>
          <p:nvPr/>
        </p:nvGrpSpPr>
        <p:grpSpPr>
          <a:xfrm>
            <a:off x="2239871" y="2661807"/>
            <a:ext cx="266892" cy="369974"/>
            <a:chOff x="-38860325" y="3221750"/>
            <a:chExt cx="228425" cy="316650"/>
          </a:xfrm>
        </p:grpSpPr>
        <p:sp>
          <p:nvSpPr>
            <p:cNvPr id="1755" name="Google Shape;1755;p48"/>
            <p:cNvSpPr/>
            <p:nvPr/>
          </p:nvSpPr>
          <p:spPr>
            <a:xfrm>
              <a:off x="-38735875" y="3222550"/>
              <a:ext cx="103975" cy="123675"/>
            </a:xfrm>
            <a:custGeom>
              <a:rect b="b" l="l" r="r" t="t"/>
              <a:pathLst>
                <a:path extrusionOk="0" h="4947" w="4159">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p48"/>
            <p:cNvSpPr/>
            <p:nvPr/>
          </p:nvSpPr>
          <p:spPr>
            <a:xfrm>
              <a:off x="-38756375" y="3302875"/>
              <a:ext cx="22075" cy="63050"/>
            </a:xfrm>
            <a:custGeom>
              <a:rect b="b" l="l" r="r" t="t"/>
              <a:pathLst>
                <a:path extrusionOk="0" h="2522" w="883">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p48"/>
            <p:cNvSpPr/>
            <p:nvPr/>
          </p:nvSpPr>
          <p:spPr>
            <a:xfrm>
              <a:off x="-38859550" y="3221750"/>
              <a:ext cx="103200" cy="122900"/>
            </a:xfrm>
            <a:custGeom>
              <a:rect b="b" l="l" r="r" t="t"/>
              <a:pathLst>
                <a:path extrusionOk="0" h="4916" w="4128">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p48"/>
            <p:cNvSpPr/>
            <p:nvPr/>
          </p:nvSpPr>
          <p:spPr>
            <a:xfrm>
              <a:off x="-38860325" y="3367475"/>
              <a:ext cx="228425" cy="170925"/>
            </a:xfrm>
            <a:custGeom>
              <a:rect b="b" l="l" r="r" t="t"/>
              <a:pathLst>
                <a:path extrusionOk="0" h="6837" w="9137">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59" name="Google Shape;1759;p48"/>
          <p:cNvGrpSpPr/>
          <p:nvPr/>
        </p:nvGrpSpPr>
        <p:grpSpPr>
          <a:xfrm>
            <a:off x="2190678" y="3123864"/>
            <a:ext cx="380081" cy="367111"/>
            <a:chOff x="-38905225" y="3591875"/>
            <a:chExt cx="325300" cy="314200"/>
          </a:xfrm>
        </p:grpSpPr>
        <p:sp>
          <p:nvSpPr>
            <p:cNvPr id="1760" name="Google Shape;1760;p48"/>
            <p:cNvSpPr/>
            <p:nvPr/>
          </p:nvSpPr>
          <p:spPr>
            <a:xfrm>
              <a:off x="-38716975" y="3591875"/>
              <a:ext cx="137050" cy="131625"/>
            </a:xfrm>
            <a:custGeom>
              <a:rect b="b" l="l" r="r" t="t"/>
              <a:pathLst>
                <a:path extrusionOk="0" h="5265" w="5482">
                  <a:moveTo>
                    <a:pt x="1543" y="1"/>
                  </a:moveTo>
                  <a:cubicBezTo>
                    <a:pt x="987" y="1"/>
                    <a:pt x="447" y="38"/>
                    <a:pt x="0" y="98"/>
                  </a:cubicBezTo>
                  <a:lnTo>
                    <a:pt x="5167" y="5265"/>
                  </a:lnTo>
                  <a:cubicBezTo>
                    <a:pt x="5482" y="3311"/>
                    <a:pt x="5198" y="1326"/>
                    <a:pt x="4568" y="696"/>
                  </a:cubicBezTo>
                  <a:cubicBezTo>
                    <a:pt x="4029" y="178"/>
                    <a:pt x="2751" y="1"/>
                    <a:pt x="154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p48"/>
            <p:cNvSpPr/>
            <p:nvPr/>
          </p:nvSpPr>
          <p:spPr>
            <a:xfrm>
              <a:off x="-38905225" y="3774675"/>
              <a:ext cx="137075" cy="131400"/>
            </a:xfrm>
            <a:custGeom>
              <a:rect b="b" l="l" r="r" t="t"/>
              <a:pathLst>
                <a:path extrusionOk="0" h="5256" w="5483">
                  <a:moveTo>
                    <a:pt x="316" y="0"/>
                  </a:moveTo>
                  <a:lnTo>
                    <a:pt x="316" y="0"/>
                  </a:lnTo>
                  <a:cubicBezTo>
                    <a:pt x="0" y="1922"/>
                    <a:pt x="253" y="3907"/>
                    <a:pt x="914" y="4569"/>
                  </a:cubicBezTo>
                  <a:cubicBezTo>
                    <a:pt x="1376" y="5031"/>
                    <a:pt x="2601" y="5256"/>
                    <a:pt x="3967" y="5256"/>
                  </a:cubicBezTo>
                  <a:cubicBezTo>
                    <a:pt x="4464" y="5256"/>
                    <a:pt x="4979" y="5226"/>
                    <a:pt x="5482" y="5167"/>
                  </a:cubicBezTo>
                  <a:lnTo>
                    <a:pt x="316"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p48"/>
            <p:cNvSpPr/>
            <p:nvPr/>
          </p:nvSpPr>
          <p:spPr>
            <a:xfrm>
              <a:off x="-38891050" y="3599025"/>
              <a:ext cx="298525" cy="300900"/>
            </a:xfrm>
            <a:custGeom>
              <a:rect b="b" l="l" r="r" t="t"/>
              <a:pathLst>
                <a:path extrusionOk="0" h="12036" w="11941">
                  <a:moveTo>
                    <a:pt x="6349" y="2687"/>
                  </a:moveTo>
                  <a:cubicBezTo>
                    <a:pt x="6459" y="2687"/>
                    <a:pt x="6569" y="2726"/>
                    <a:pt x="6648" y="2805"/>
                  </a:cubicBezTo>
                  <a:lnTo>
                    <a:pt x="7593" y="3750"/>
                  </a:lnTo>
                  <a:lnTo>
                    <a:pt x="7719" y="3655"/>
                  </a:lnTo>
                  <a:cubicBezTo>
                    <a:pt x="7798" y="3577"/>
                    <a:pt x="7908" y="3537"/>
                    <a:pt x="8019" y="3537"/>
                  </a:cubicBezTo>
                  <a:cubicBezTo>
                    <a:pt x="8129" y="3537"/>
                    <a:pt x="8239" y="3577"/>
                    <a:pt x="8318" y="3655"/>
                  </a:cubicBezTo>
                  <a:cubicBezTo>
                    <a:pt x="8475" y="3813"/>
                    <a:pt x="8475" y="4065"/>
                    <a:pt x="8318" y="4222"/>
                  </a:cubicBezTo>
                  <a:lnTo>
                    <a:pt x="8192" y="4348"/>
                  </a:lnTo>
                  <a:lnTo>
                    <a:pt x="9137" y="5294"/>
                  </a:lnTo>
                  <a:cubicBezTo>
                    <a:pt x="9295" y="5451"/>
                    <a:pt x="9295" y="5735"/>
                    <a:pt x="9137" y="5892"/>
                  </a:cubicBezTo>
                  <a:cubicBezTo>
                    <a:pt x="9058" y="5971"/>
                    <a:pt x="8948" y="6010"/>
                    <a:pt x="8838" y="6010"/>
                  </a:cubicBezTo>
                  <a:cubicBezTo>
                    <a:pt x="8727" y="6010"/>
                    <a:pt x="8617" y="5971"/>
                    <a:pt x="8538" y="5892"/>
                  </a:cubicBezTo>
                  <a:lnTo>
                    <a:pt x="7593" y="4947"/>
                  </a:lnTo>
                  <a:lnTo>
                    <a:pt x="6522" y="6018"/>
                  </a:lnTo>
                  <a:lnTo>
                    <a:pt x="7467" y="6963"/>
                  </a:lnTo>
                  <a:cubicBezTo>
                    <a:pt x="7625" y="7089"/>
                    <a:pt x="7625" y="7373"/>
                    <a:pt x="7467" y="7530"/>
                  </a:cubicBezTo>
                  <a:cubicBezTo>
                    <a:pt x="7388" y="7609"/>
                    <a:pt x="7286" y="7649"/>
                    <a:pt x="7184" y="7649"/>
                  </a:cubicBezTo>
                  <a:cubicBezTo>
                    <a:pt x="7081" y="7649"/>
                    <a:pt x="6979" y="7609"/>
                    <a:pt x="6900" y="7530"/>
                  </a:cubicBezTo>
                  <a:lnTo>
                    <a:pt x="5955" y="6585"/>
                  </a:lnTo>
                  <a:lnTo>
                    <a:pt x="4884" y="7656"/>
                  </a:lnTo>
                  <a:lnTo>
                    <a:pt x="5829" y="8602"/>
                  </a:lnTo>
                  <a:cubicBezTo>
                    <a:pt x="5987" y="8759"/>
                    <a:pt x="5987" y="9043"/>
                    <a:pt x="5829" y="9200"/>
                  </a:cubicBezTo>
                  <a:cubicBezTo>
                    <a:pt x="5750" y="9279"/>
                    <a:pt x="5640" y="9318"/>
                    <a:pt x="5530" y="9318"/>
                  </a:cubicBezTo>
                  <a:cubicBezTo>
                    <a:pt x="5419" y="9318"/>
                    <a:pt x="5309" y="9279"/>
                    <a:pt x="5230" y="9200"/>
                  </a:cubicBezTo>
                  <a:lnTo>
                    <a:pt x="4285" y="8255"/>
                  </a:lnTo>
                  <a:lnTo>
                    <a:pt x="4159" y="8381"/>
                  </a:lnTo>
                  <a:cubicBezTo>
                    <a:pt x="4080" y="8460"/>
                    <a:pt x="3978" y="8499"/>
                    <a:pt x="3876" y="8499"/>
                  </a:cubicBezTo>
                  <a:cubicBezTo>
                    <a:pt x="3773" y="8499"/>
                    <a:pt x="3671" y="8460"/>
                    <a:pt x="3592" y="8381"/>
                  </a:cubicBezTo>
                  <a:cubicBezTo>
                    <a:pt x="3435" y="8224"/>
                    <a:pt x="3435" y="7940"/>
                    <a:pt x="3592" y="7782"/>
                  </a:cubicBezTo>
                  <a:lnTo>
                    <a:pt x="3687" y="7656"/>
                  </a:lnTo>
                  <a:lnTo>
                    <a:pt x="2742" y="6711"/>
                  </a:lnTo>
                  <a:cubicBezTo>
                    <a:pt x="2584" y="6554"/>
                    <a:pt x="2584" y="6270"/>
                    <a:pt x="2742" y="6113"/>
                  </a:cubicBezTo>
                  <a:cubicBezTo>
                    <a:pt x="2820" y="6034"/>
                    <a:pt x="2931" y="5995"/>
                    <a:pt x="3041" y="5995"/>
                  </a:cubicBezTo>
                  <a:cubicBezTo>
                    <a:pt x="3151" y="5995"/>
                    <a:pt x="3261" y="6034"/>
                    <a:pt x="3340" y="6113"/>
                  </a:cubicBezTo>
                  <a:lnTo>
                    <a:pt x="4285" y="7058"/>
                  </a:lnTo>
                  <a:lnTo>
                    <a:pt x="5356" y="6018"/>
                  </a:lnTo>
                  <a:lnTo>
                    <a:pt x="4411" y="5073"/>
                  </a:lnTo>
                  <a:cubicBezTo>
                    <a:pt x="4254" y="4916"/>
                    <a:pt x="4254" y="4632"/>
                    <a:pt x="4411" y="4474"/>
                  </a:cubicBezTo>
                  <a:cubicBezTo>
                    <a:pt x="4490" y="4396"/>
                    <a:pt x="4600" y="4356"/>
                    <a:pt x="4711" y="4356"/>
                  </a:cubicBezTo>
                  <a:cubicBezTo>
                    <a:pt x="4821" y="4356"/>
                    <a:pt x="4931" y="4396"/>
                    <a:pt x="5010" y="4474"/>
                  </a:cubicBezTo>
                  <a:lnTo>
                    <a:pt x="5955" y="5420"/>
                  </a:lnTo>
                  <a:lnTo>
                    <a:pt x="6995" y="4348"/>
                  </a:lnTo>
                  <a:lnTo>
                    <a:pt x="6050" y="3403"/>
                  </a:lnTo>
                  <a:cubicBezTo>
                    <a:pt x="5892" y="3246"/>
                    <a:pt x="5892" y="2962"/>
                    <a:pt x="6050" y="2805"/>
                  </a:cubicBezTo>
                  <a:cubicBezTo>
                    <a:pt x="6128" y="2726"/>
                    <a:pt x="6239" y="2687"/>
                    <a:pt x="6349" y="2687"/>
                  </a:cubicBezTo>
                  <a:close/>
                  <a:moveTo>
                    <a:pt x="5987" y="1"/>
                  </a:moveTo>
                  <a:cubicBezTo>
                    <a:pt x="2805" y="757"/>
                    <a:pt x="788" y="3025"/>
                    <a:pt x="1" y="6081"/>
                  </a:cubicBezTo>
                  <a:lnTo>
                    <a:pt x="5955" y="12036"/>
                  </a:lnTo>
                  <a:cubicBezTo>
                    <a:pt x="9106" y="11248"/>
                    <a:pt x="11153" y="9043"/>
                    <a:pt x="11941" y="5955"/>
                  </a:cubicBezTo>
                  <a:lnTo>
                    <a:pt x="5987"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63" name="Google Shape;1763;p48"/>
          <p:cNvSpPr/>
          <p:nvPr/>
        </p:nvSpPr>
        <p:spPr>
          <a:xfrm>
            <a:off x="2198491" y="3633642"/>
            <a:ext cx="369974" cy="312927"/>
          </a:xfrm>
          <a:custGeom>
            <a:rect b="b" l="l" r="r" t="t"/>
            <a:pathLst>
              <a:path extrusionOk="0" h="10713" w="12666">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64" name="Google Shape;1764;p48"/>
          <p:cNvGrpSpPr/>
          <p:nvPr/>
        </p:nvGrpSpPr>
        <p:grpSpPr>
          <a:xfrm>
            <a:off x="3997427" y="3108944"/>
            <a:ext cx="290815" cy="369740"/>
            <a:chOff x="-37370925" y="3579105"/>
            <a:chExt cx="248900" cy="316450"/>
          </a:xfrm>
        </p:grpSpPr>
        <p:sp>
          <p:nvSpPr>
            <p:cNvPr id="1765" name="Google Shape;1765;p48"/>
            <p:cNvSpPr/>
            <p:nvPr/>
          </p:nvSpPr>
          <p:spPr>
            <a:xfrm>
              <a:off x="-37268550" y="3671055"/>
              <a:ext cx="83525" cy="82525"/>
            </a:xfrm>
            <a:custGeom>
              <a:rect b="b" l="l" r="r" t="t"/>
              <a:pathLst>
                <a:path extrusionOk="0" h="3301" w="3341">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p48"/>
            <p:cNvSpPr/>
            <p:nvPr/>
          </p:nvSpPr>
          <p:spPr>
            <a:xfrm>
              <a:off x="-37370925" y="3579105"/>
              <a:ext cx="248900" cy="316450"/>
            </a:xfrm>
            <a:custGeom>
              <a:rect b="b" l="l" r="r" t="t"/>
              <a:pathLst>
                <a:path extrusionOk="0" h="12658" w="9956">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67" name="Google Shape;1767;p48"/>
          <p:cNvSpPr/>
          <p:nvPr/>
        </p:nvSpPr>
        <p:spPr>
          <a:xfrm>
            <a:off x="1697481" y="1308742"/>
            <a:ext cx="364453" cy="369419"/>
          </a:xfrm>
          <a:custGeom>
            <a:rect b="b" l="l" r="r" t="t"/>
            <a:pathLst>
              <a:path extrusionOk="0" h="12647" w="12477">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8" name="Google Shape;1768;p48"/>
          <p:cNvSpPr/>
          <p:nvPr/>
        </p:nvSpPr>
        <p:spPr>
          <a:xfrm>
            <a:off x="1722323" y="1744044"/>
            <a:ext cx="314767" cy="371814"/>
          </a:xfrm>
          <a:custGeom>
            <a:rect b="b" l="l" r="r" t="t"/>
            <a:pathLst>
              <a:path extrusionOk="0" h="12729" w="10776">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69" name="Google Shape;1769;p48"/>
          <p:cNvGrpSpPr/>
          <p:nvPr/>
        </p:nvGrpSpPr>
        <p:grpSpPr>
          <a:xfrm>
            <a:off x="1690803" y="2187015"/>
            <a:ext cx="371814" cy="369974"/>
            <a:chOff x="-42259725" y="3951100"/>
            <a:chExt cx="318225" cy="316650"/>
          </a:xfrm>
        </p:grpSpPr>
        <p:sp>
          <p:nvSpPr>
            <p:cNvPr id="1770" name="Google Shape;1770;p48"/>
            <p:cNvSpPr/>
            <p:nvPr/>
          </p:nvSpPr>
          <p:spPr>
            <a:xfrm>
              <a:off x="-42258150" y="3951100"/>
              <a:ext cx="316650" cy="123675"/>
            </a:xfrm>
            <a:custGeom>
              <a:rect b="b" l="l" r="r" t="t"/>
              <a:pathLst>
                <a:path extrusionOk="0" h="4947" w="12666">
                  <a:moveTo>
                    <a:pt x="2868" y="820"/>
                  </a:moveTo>
                  <a:cubicBezTo>
                    <a:pt x="3120" y="820"/>
                    <a:pt x="3277" y="1009"/>
                    <a:pt x="3277" y="1261"/>
                  </a:cubicBezTo>
                  <a:lnTo>
                    <a:pt x="3277" y="2899"/>
                  </a:lnTo>
                  <a:cubicBezTo>
                    <a:pt x="3277" y="3151"/>
                    <a:pt x="3057" y="3308"/>
                    <a:pt x="2868" y="3308"/>
                  </a:cubicBezTo>
                  <a:cubicBezTo>
                    <a:pt x="2647" y="3308"/>
                    <a:pt x="2490" y="3119"/>
                    <a:pt x="2427" y="2899"/>
                  </a:cubicBezTo>
                  <a:lnTo>
                    <a:pt x="2427" y="1261"/>
                  </a:lnTo>
                  <a:cubicBezTo>
                    <a:pt x="2427" y="1009"/>
                    <a:pt x="2647" y="851"/>
                    <a:pt x="2868" y="820"/>
                  </a:cubicBezTo>
                  <a:close/>
                  <a:moveTo>
                    <a:pt x="9767" y="820"/>
                  </a:moveTo>
                  <a:cubicBezTo>
                    <a:pt x="9988" y="820"/>
                    <a:pt x="10145" y="1009"/>
                    <a:pt x="10145" y="1261"/>
                  </a:cubicBezTo>
                  <a:lnTo>
                    <a:pt x="10145" y="2899"/>
                  </a:lnTo>
                  <a:cubicBezTo>
                    <a:pt x="10145" y="3151"/>
                    <a:pt x="9956" y="3308"/>
                    <a:pt x="9767" y="3308"/>
                  </a:cubicBezTo>
                  <a:cubicBezTo>
                    <a:pt x="9515" y="3308"/>
                    <a:pt x="9358" y="3119"/>
                    <a:pt x="9326" y="2899"/>
                  </a:cubicBezTo>
                  <a:lnTo>
                    <a:pt x="9326" y="1261"/>
                  </a:lnTo>
                  <a:cubicBezTo>
                    <a:pt x="9326" y="1009"/>
                    <a:pt x="9515" y="851"/>
                    <a:pt x="9767" y="820"/>
                  </a:cubicBezTo>
                  <a:close/>
                  <a:moveTo>
                    <a:pt x="2868" y="0"/>
                  </a:moveTo>
                  <a:cubicBezTo>
                    <a:pt x="2206" y="0"/>
                    <a:pt x="1639" y="536"/>
                    <a:pt x="1608" y="1229"/>
                  </a:cubicBezTo>
                  <a:lnTo>
                    <a:pt x="1608" y="1639"/>
                  </a:lnTo>
                  <a:lnTo>
                    <a:pt x="1230" y="1639"/>
                  </a:lnTo>
                  <a:cubicBezTo>
                    <a:pt x="536" y="1639"/>
                    <a:pt x="1" y="2206"/>
                    <a:pt x="1" y="2867"/>
                  </a:cubicBezTo>
                  <a:lnTo>
                    <a:pt x="1" y="4947"/>
                  </a:lnTo>
                  <a:lnTo>
                    <a:pt x="12666" y="4947"/>
                  </a:lnTo>
                  <a:lnTo>
                    <a:pt x="12666" y="2867"/>
                  </a:lnTo>
                  <a:cubicBezTo>
                    <a:pt x="12634" y="2206"/>
                    <a:pt x="12036" y="1639"/>
                    <a:pt x="11374" y="1639"/>
                  </a:cubicBezTo>
                  <a:lnTo>
                    <a:pt x="10996" y="1639"/>
                  </a:lnTo>
                  <a:lnTo>
                    <a:pt x="10996" y="1229"/>
                  </a:lnTo>
                  <a:cubicBezTo>
                    <a:pt x="10996" y="536"/>
                    <a:pt x="10429" y="0"/>
                    <a:pt x="9767" y="0"/>
                  </a:cubicBezTo>
                  <a:cubicBezTo>
                    <a:pt x="9106" y="0"/>
                    <a:pt x="8539" y="536"/>
                    <a:pt x="8507" y="1229"/>
                  </a:cubicBezTo>
                  <a:lnTo>
                    <a:pt x="8507" y="1639"/>
                  </a:lnTo>
                  <a:lnTo>
                    <a:pt x="4097" y="1639"/>
                  </a:lnTo>
                  <a:lnTo>
                    <a:pt x="4097" y="1229"/>
                  </a:lnTo>
                  <a:cubicBezTo>
                    <a:pt x="4097" y="536"/>
                    <a:pt x="3561" y="0"/>
                    <a:pt x="286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p48"/>
            <p:cNvSpPr/>
            <p:nvPr/>
          </p:nvSpPr>
          <p:spPr>
            <a:xfrm>
              <a:off x="-42259725" y="4096800"/>
              <a:ext cx="316650" cy="170950"/>
            </a:xfrm>
            <a:custGeom>
              <a:rect b="b" l="l" r="r" t="t"/>
              <a:pathLst>
                <a:path extrusionOk="0" h="6838" w="12666">
                  <a:moveTo>
                    <a:pt x="1" y="1"/>
                  </a:moveTo>
                  <a:lnTo>
                    <a:pt x="1" y="5640"/>
                  </a:lnTo>
                  <a:lnTo>
                    <a:pt x="32" y="5640"/>
                  </a:lnTo>
                  <a:cubicBezTo>
                    <a:pt x="32" y="6302"/>
                    <a:pt x="568" y="6837"/>
                    <a:pt x="1261" y="6837"/>
                  </a:cubicBezTo>
                  <a:lnTo>
                    <a:pt x="11437" y="6837"/>
                  </a:lnTo>
                  <a:cubicBezTo>
                    <a:pt x="12099" y="6837"/>
                    <a:pt x="12666" y="6302"/>
                    <a:pt x="12666" y="5640"/>
                  </a:cubicBezTo>
                  <a:lnTo>
                    <a:pt x="12666"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72" name="Google Shape;1772;p48"/>
          <p:cNvGrpSpPr/>
          <p:nvPr/>
        </p:nvGrpSpPr>
        <p:grpSpPr>
          <a:xfrm>
            <a:off x="3889164" y="1366036"/>
            <a:ext cx="370879" cy="337755"/>
            <a:chOff x="-40378075" y="3267450"/>
            <a:chExt cx="317425" cy="289075"/>
          </a:xfrm>
        </p:grpSpPr>
        <p:sp>
          <p:nvSpPr>
            <p:cNvPr id="1773" name="Google Shape;1773;p48"/>
            <p:cNvSpPr/>
            <p:nvPr/>
          </p:nvSpPr>
          <p:spPr>
            <a:xfrm>
              <a:off x="-40218975" y="3308400"/>
              <a:ext cx="158325" cy="248125"/>
            </a:xfrm>
            <a:custGeom>
              <a:rect b="b" l="l" r="r" t="t"/>
              <a:pathLst>
                <a:path extrusionOk="0" h="9925" w="6333">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p48"/>
            <p:cNvSpPr/>
            <p:nvPr/>
          </p:nvSpPr>
          <p:spPr>
            <a:xfrm>
              <a:off x="-40316650" y="3267450"/>
              <a:ext cx="86675" cy="257575"/>
            </a:xfrm>
            <a:custGeom>
              <a:rect b="b" l="l" r="r" t="t"/>
              <a:pathLst>
                <a:path extrusionOk="0" h="10303" w="3467">
                  <a:moveTo>
                    <a:pt x="1" y="0"/>
                  </a:moveTo>
                  <a:lnTo>
                    <a:pt x="1" y="9105"/>
                  </a:lnTo>
                  <a:cubicBezTo>
                    <a:pt x="1166" y="9200"/>
                    <a:pt x="2489" y="9578"/>
                    <a:pt x="3466" y="10302"/>
                  </a:cubicBezTo>
                  <a:lnTo>
                    <a:pt x="3466" y="1197"/>
                  </a:lnTo>
                  <a:cubicBezTo>
                    <a:pt x="2489" y="473"/>
                    <a:pt x="1229" y="95"/>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48"/>
            <p:cNvSpPr/>
            <p:nvPr/>
          </p:nvSpPr>
          <p:spPr>
            <a:xfrm>
              <a:off x="-40209525" y="3267450"/>
              <a:ext cx="86650" cy="257575"/>
            </a:xfrm>
            <a:custGeom>
              <a:rect b="b" l="l" r="r" t="t"/>
              <a:pathLst>
                <a:path extrusionOk="0" h="10303" w="3466">
                  <a:moveTo>
                    <a:pt x="3466" y="0"/>
                  </a:moveTo>
                  <a:cubicBezTo>
                    <a:pt x="2300" y="95"/>
                    <a:pt x="977" y="473"/>
                    <a:pt x="0" y="1197"/>
                  </a:cubicBezTo>
                  <a:lnTo>
                    <a:pt x="0" y="10302"/>
                  </a:lnTo>
                  <a:cubicBezTo>
                    <a:pt x="977" y="9578"/>
                    <a:pt x="2237" y="9200"/>
                    <a:pt x="3466" y="9105"/>
                  </a:cubicBezTo>
                  <a:lnTo>
                    <a:pt x="3466"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p48"/>
            <p:cNvSpPr/>
            <p:nvPr/>
          </p:nvSpPr>
          <p:spPr>
            <a:xfrm>
              <a:off x="-40378075" y="3308400"/>
              <a:ext cx="157550" cy="248125"/>
            </a:xfrm>
            <a:custGeom>
              <a:rect b="b" l="l" r="r" t="t"/>
              <a:pathLst>
                <a:path extrusionOk="0" h="9925" w="6302">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77" name="Google Shape;1777;p48"/>
          <p:cNvGrpSpPr/>
          <p:nvPr/>
        </p:nvGrpSpPr>
        <p:grpSpPr>
          <a:xfrm>
            <a:off x="3892830" y="1767304"/>
            <a:ext cx="363548" cy="369974"/>
            <a:chOff x="-40372575" y="3604550"/>
            <a:chExt cx="311150" cy="316650"/>
          </a:xfrm>
        </p:grpSpPr>
        <p:sp>
          <p:nvSpPr>
            <p:cNvPr id="1778" name="Google Shape;1778;p48"/>
            <p:cNvSpPr/>
            <p:nvPr/>
          </p:nvSpPr>
          <p:spPr>
            <a:xfrm>
              <a:off x="-40372575" y="3604550"/>
              <a:ext cx="311150" cy="134475"/>
            </a:xfrm>
            <a:custGeom>
              <a:rect b="b" l="l" r="r" t="t"/>
              <a:pathLst>
                <a:path extrusionOk="0" h="5379" w="12446">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48"/>
            <p:cNvSpPr/>
            <p:nvPr/>
          </p:nvSpPr>
          <p:spPr>
            <a:xfrm>
              <a:off x="-40312700" y="3730575"/>
              <a:ext cx="185100" cy="190625"/>
            </a:xfrm>
            <a:custGeom>
              <a:rect b="b" l="l" r="r" t="t"/>
              <a:pathLst>
                <a:path extrusionOk="0" h="7625" w="7404">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48"/>
            <p:cNvSpPr/>
            <p:nvPr/>
          </p:nvSpPr>
          <p:spPr>
            <a:xfrm>
              <a:off x="-40250475" y="3688025"/>
              <a:ext cx="66950" cy="20500"/>
            </a:xfrm>
            <a:custGeom>
              <a:rect b="b" l="l" r="r" t="t"/>
              <a:pathLst>
                <a:path extrusionOk="0" h="820" w="2678">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81" name="Google Shape;1781;p48"/>
          <p:cNvSpPr/>
          <p:nvPr/>
        </p:nvSpPr>
        <p:spPr>
          <a:xfrm>
            <a:off x="3896162" y="2210581"/>
            <a:ext cx="362613" cy="371902"/>
          </a:xfrm>
          <a:custGeom>
            <a:rect b="b" l="l" r="r" t="t"/>
            <a:pathLst>
              <a:path extrusionOk="0" h="12732" w="12414">
                <a:moveTo>
                  <a:pt x="11965" y="0"/>
                </a:moveTo>
                <a:cubicBezTo>
                  <a:pt x="11946" y="0"/>
                  <a:pt x="11928" y="1"/>
                  <a:pt x="11910" y="4"/>
                </a:cubicBezTo>
                <a:lnTo>
                  <a:pt x="4474" y="1642"/>
                </a:lnTo>
                <a:cubicBezTo>
                  <a:pt x="4254" y="1705"/>
                  <a:pt x="4128" y="1862"/>
                  <a:pt x="4128" y="2051"/>
                </a:cubicBezTo>
                <a:lnTo>
                  <a:pt x="4128" y="9108"/>
                </a:lnTo>
                <a:cubicBezTo>
                  <a:pt x="3718" y="8793"/>
                  <a:pt x="3120" y="8541"/>
                  <a:pt x="2490" y="8541"/>
                </a:cubicBezTo>
                <a:cubicBezTo>
                  <a:pt x="1103" y="8541"/>
                  <a:pt x="1" y="9486"/>
                  <a:pt x="1" y="10652"/>
                </a:cubicBezTo>
                <a:cubicBezTo>
                  <a:pt x="1" y="11786"/>
                  <a:pt x="1103" y="12731"/>
                  <a:pt x="2490" y="12731"/>
                </a:cubicBezTo>
                <a:cubicBezTo>
                  <a:pt x="3876" y="12731"/>
                  <a:pt x="4979" y="11786"/>
                  <a:pt x="4979" y="10652"/>
                </a:cubicBezTo>
                <a:lnTo>
                  <a:pt x="4979" y="4887"/>
                </a:lnTo>
                <a:lnTo>
                  <a:pt x="11595" y="3438"/>
                </a:lnTo>
                <a:lnTo>
                  <a:pt x="11595" y="7502"/>
                </a:lnTo>
                <a:cubicBezTo>
                  <a:pt x="11154" y="7187"/>
                  <a:pt x="10555" y="6935"/>
                  <a:pt x="9925" y="6935"/>
                </a:cubicBezTo>
                <a:cubicBezTo>
                  <a:pt x="8570" y="6935"/>
                  <a:pt x="7467" y="7880"/>
                  <a:pt x="7467" y="9014"/>
                </a:cubicBezTo>
                <a:cubicBezTo>
                  <a:pt x="7467" y="10180"/>
                  <a:pt x="8570" y="11125"/>
                  <a:pt x="9925" y="11125"/>
                </a:cubicBezTo>
                <a:cubicBezTo>
                  <a:pt x="11311" y="11125"/>
                  <a:pt x="12414" y="10180"/>
                  <a:pt x="12414" y="9014"/>
                </a:cubicBezTo>
                <a:lnTo>
                  <a:pt x="12414" y="445"/>
                </a:lnTo>
                <a:cubicBezTo>
                  <a:pt x="12414" y="182"/>
                  <a:pt x="12197" y="0"/>
                  <a:pt x="1196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82" name="Google Shape;1782;p48"/>
          <p:cNvGrpSpPr/>
          <p:nvPr/>
        </p:nvGrpSpPr>
        <p:grpSpPr>
          <a:xfrm>
            <a:off x="2616780" y="2659967"/>
            <a:ext cx="399038" cy="372165"/>
            <a:chOff x="-38542250" y="3220175"/>
            <a:chExt cx="341525" cy="318525"/>
          </a:xfrm>
        </p:grpSpPr>
        <p:sp>
          <p:nvSpPr>
            <p:cNvPr id="1783" name="Google Shape;1783;p48"/>
            <p:cNvSpPr/>
            <p:nvPr/>
          </p:nvSpPr>
          <p:spPr>
            <a:xfrm>
              <a:off x="-38542250" y="3440725"/>
              <a:ext cx="101750" cy="97975"/>
            </a:xfrm>
            <a:custGeom>
              <a:rect b="b" l="l" r="r" t="t"/>
              <a:pathLst>
                <a:path extrusionOk="0" h="3919" w="407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48"/>
            <p:cNvSpPr/>
            <p:nvPr/>
          </p:nvSpPr>
          <p:spPr>
            <a:xfrm>
              <a:off x="-38494875" y="3354075"/>
              <a:ext cx="141800" cy="141025"/>
            </a:xfrm>
            <a:custGeom>
              <a:rect b="b" l="l" r="r" t="t"/>
              <a:pathLst>
                <a:path extrusionOk="0" h="5641" w="5672">
                  <a:moveTo>
                    <a:pt x="2742" y="1"/>
                  </a:moveTo>
                  <a:lnTo>
                    <a:pt x="1" y="2710"/>
                  </a:lnTo>
                  <a:lnTo>
                    <a:pt x="2931" y="5640"/>
                  </a:lnTo>
                  <a:lnTo>
                    <a:pt x="5671" y="2899"/>
                  </a:lnTo>
                  <a:lnTo>
                    <a:pt x="2742"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48"/>
            <p:cNvSpPr/>
            <p:nvPr/>
          </p:nvSpPr>
          <p:spPr>
            <a:xfrm>
              <a:off x="-38432050" y="3220175"/>
              <a:ext cx="231325" cy="192225"/>
            </a:xfrm>
            <a:custGeom>
              <a:rect b="b" l="l" r="r" t="t"/>
              <a:pathLst>
                <a:path extrusionOk="0" h="7689" w="9253">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86" name="Google Shape;1786;p48"/>
          <p:cNvGrpSpPr/>
          <p:nvPr/>
        </p:nvGrpSpPr>
        <p:grpSpPr>
          <a:xfrm>
            <a:off x="2638712" y="3119337"/>
            <a:ext cx="369974" cy="369068"/>
            <a:chOff x="-38537400" y="3588000"/>
            <a:chExt cx="316650" cy="315875"/>
          </a:xfrm>
        </p:grpSpPr>
        <p:sp>
          <p:nvSpPr>
            <p:cNvPr id="1787" name="Google Shape;1787;p48"/>
            <p:cNvSpPr/>
            <p:nvPr/>
          </p:nvSpPr>
          <p:spPr>
            <a:xfrm>
              <a:off x="-38327900" y="3719550"/>
              <a:ext cx="20500" cy="41750"/>
            </a:xfrm>
            <a:custGeom>
              <a:rect b="b" l="l" r="r" t="t"/>
              <a:pathLst>
                <a:path extrusionOk="0" h="1670" w="820">
                  <a:moveTo>
                    <a:pt x="1" y="0"/>
                  </a:moveTo>
                  <a:lnTo>
                    <a:pt x="1" y="1229"/>
                  </a:lnTo>
                  <a:cubicBezTo>
                    <a:pt x="1" y="1449"/>
                    <a:pt x="190" y="1607"/>
                    <a:pt x="442" y="1670"/>
                  </a:cubicBezTo>
                  <a:cubicBezTo>
                    <a:pt x="631" y="1607"/>
                    <a:pt x="820" y="1449"/>
                    <a:pt x="820" y="1229"/>
                  </a:cubicBezTo>
                  <a:lnTo>
                    <a:pt x="820"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48"/>
            <p:cNvSpPr/>
            <p:nvPr/>
          </p:nvSpPr>
          <p:spPr>
            <a:xfrm>
              <a:off x="-38452350" y="3719550"/>
              <a:ext cx="21300" cy="41750"/>
            </a:xfrm>
            <a:custGeom>
              <a:rect b="b" l="l" r="r" t="t"/>
              <a:pathLst>
                <a:path extrusionOk="0" h="1670" w="852">
                  <a:moveTo>
                    <a:pt x="1" y="0"/>
                  </a:moveTo>
                  <a:lnTo>
                    <a:pt x="1" y="1229"/>
                  </a:lnTo>
                  <a:cubicBezTo>
                    <a:pt x="1" y="1449"/>
                    <a:pt x="221" y="1607"/>
                    <a:pt x="410" y="1670"/>
                  </a:cubicBezTo>
                  <a:cubicBezTo>
                    <a:pt x="631" y="1607"/>
                    <a:pt x="851" y="1449"/>
                    <a:pt x="851" y="1229"/>
                  </a:cubicBezTo>
                  <a:lnTo>
                    <a:pt x="851"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p48"/>
            <p:cNvSpPr/>
            <p:nvPr/>
          </p:nvSpPr>
          <p:spPr>
            <a:xfrm>
              <a:off x="-38516925" y="3759700"/>
              <a:ext cx="275700" cy="144175"/>
            </a:xfrm>
            <a:custGeom>
              <a:rect b="b" l="l" r="r" t="t"/>
              <a:pathLst>
                <a:path extrusionOk="0" h="5767" w="11028">
                  <a:moveTo>
                    <a:pt x="7152" y="1671"/>
                  </a:moveTo>
                  <a:cubicBezTo>
                    <a:pt x="7404" y="1671"/>
                    <a:pt x="7593" y="1860"/>
                    <a:pt x="7593" y="2112"/>
                  </a:cubicBezTo>
                  <a:lnTo>
                    <a:pt x="7593" y="3750"/>
                  </a:lnTo>
                  <a:cubicBezTo>
                    <a:pt x="7593" y="4002"/>
                    <a:pt x="7404" y="4159"/>
                    <a:pt x="7152" y="4159"/>
                  </a:cubicBezTo>
                  <a:lnTo>
                    <a:pt x="3844" y="4159"/>
                  </a:lnTo>
                  <a:cubicBezTo>
                    <a:pt x="3624" y="4159"/>
                    <a:pt x="3434" y="3939"/>
                    <a:pt x="3434" y="3750"/>
                  </a:cubicBezTo>
                  <a:lnTo>
                    <a:pt x="3434" y="2112"/>
                  </a:lnTo>
                  <a:cubicBezTo>
                    <a:pt x="3434" y="1860"/>
                    <a:pt x="3624" y="1671"/>
                    <a:pt x="3844" y="1671"/>
                  </a:cubicBezTo>
                  <a:close/>
                  <a:moveTo>
                    <a:pt x="0" y="1"/>
                  </a:moveTo>
                  <a:lnTo>
                    <a:pt x="0" y="4537"/>
                  </a:lnTo>
                  <a:cubicBezTo>
                    <a:pt x="0" y="5199"/>
                    <a:pt x="568" y="5766"/>
                    <a:pt x="1261" y="5766"/>
                  </a:cubicBezTo>
                  <a:lnTo>
                    <a:pt x="9798" y="5766"/>
                  </a:lnTo>
                  <a:cubicBezTo>
                    <a:pt x="10460" y="5766"/>
                    <a:pt x="11027" y="5199"/>
                    <a:pt x="11027" y="4537"/>
                  </a:cubicBezTo>
                  <a:lnTo>
                    <a:pt x="11027" y="1"/>
                  </a:lnTo>
                  <a:lnTo>
                    <a:pt x="9168" y="1"/>
                  </a:lnTo>
                  <a:cubicBezTo>
                    <a:pt x="9011" y="473"/>
                    <a:pt x="8538" y="851"/>
                    <a:pt x="8003" y="851"/>
                  </a:cubicBezTo>
                  <a:cubicBezTo>
                    <a:pt x="7436" y="851"/>
                    <a:pt x="6995" y="473"/>
                    <a:pt x="6806" y="1"/>
                  </a:cubicBezTo>
                  <a:lnTo>
                    <a:pt x="4159" y="1"/>
                  </a:lnTo>
                  <a:cubicBezTo>
                    <a:pt x="4002" y="473"/>
                    <a:pt x="3560" y="851"/>
                    <a:pt x="2993" y="851"/>
                  </a:cubicBezTo>
                  <a:cubicBezTo>
                    <a:pt x="2489" y="851"/>
                    <a:pt x="2017" y="536"/>
                    <a:pt x="185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p48"/>
            <p:cNvSpPr/>
            <p:nvPr/>
          </p:nvSpPr>
          <p:spPr>
            <a:xfrm>
              <a:off x="-38537400" y="3588000"/>
              <a:ext cx="316650" cy="151250"/>
            </a:xfrm>
            <a:custGeom>
              <a:rect b="b" l="l" r="r" t="t"/>
              <a:pathLst>
                <a:path extrusionOk="0" h="6050" w="12666">
                  <a:moveTo>
                    <a:pt x="7971" y="820"/>
                  </a:moveTo>
                  <a:cubicBezTo>
                    <a:pt x="8223" y="820"/>
                    <a:pt x="8381" y="1009"/>
                    <a:pt x="8412" y="1229"/>
                  </a:cubicBezTo>
                  <a:lnTo>
                    <a:pt x="8412" y="1639"/>
                  </a:lnTo>
                  <a:lnTo>
                    <a:pt x="4253" y="1639"/>
                  </a:lnTo>
                  <a:lnTo>
                    <a:pt x="4253" y="1229"/>
                  </a:lnTo>
                  <a:cubicBezTo>
                    <a:pt x="4253" y="1009"/>
                    <a:pt x="4443" y="851"/>
                    <a:pt x="4663" y="820"/>
                  </a:cubicBezTo>
                  <a:close/>
                  <a:moveTo>
                    <a:pt x="4632" y="1"/>
                  </a:moveTo>
                  <a:cubicBezTo>
                    <a:pt x="3970" y="1"/>
                    <a:pt x="3403" y="536"/>
                    <a:pt x="3403" y="1229"/>
                  </a:cubicBezTo>
                  <a:lnTo>
                    <a:pt x="3403" y="1639"/>
                  </a:lnTo>
                  <a:lnTo>
                    <a:pt x="1229" y="1639"/>
                  </a:lnTo>
                  <a:cubicBezTo>
                    <a:pt x="536" y="1639"/>
                    <a:pt x="0" y="2175"/>
                    <a:pt x="0" y="2868"/>
                  </a:cubicBezTo>
                  <a:lnTo>
                    <a:pt x="0" y="5609"/>
                  </a:lnTo>
                  <a:cubicBezTo>
                    <a:pt x="0" y="5861"/>
                    <a:pt x="189" y="6050"/>
                    <a:pt x="378" y="6050"/>
                  </a:cubicBezTo>
                  <a:lnTo>
                    <a:pt x="2584" y="6050"/>
                  </a:lnTo>
                  <a:lnTo>
                    <a:pt x="2584" y="4821"/>
                  </a:lnTo>
                  <a:cubicBezTo>
                    <a:pt x="2584" y="4600"/>
                    <a:pt x="2804" y="4380"/>
                    <a:pt x="3025" y="4380"/>
                  </a:cubicBezTo>
                  <a:lnTo>
                    <a:pt x="4663" y="4380"/>
                  </a:lnTo>
                  <a:cubicBezTo>
                    <a:pt x="4915" y="4380"/>
                    <a:pt x="5104" y="4600"/>
                    <a:pt x="5104" y="4821"/>
                  </a:cubicBezTo>
                  <a:lnTo>
                    <a:pt x="5104" y="6050"/>
                  </a:lnTo>
                  <a:lnTo>
                    <a:pt x="7593" y="6050"/>
                  </a:lnTo>
                  <a:lnTo>
                    <a:pt x="7593" y="4821"/>
                  </a:lnTo>
                  <a:cubicBezTo>
                    <a:pt x="7593" y="4600"/>
                    <a:pt x="7782" y="4380"/>
                    <a:pt x="7971" y="4380"/>
                  </a:cubicBezTo>
                  <a:lnTo>
                    <a:pt x="9641" y="4380"/>
                  </a:lnTo>
                  <a:cubicBezTo>
                    <a:pt x="9861" y="4380"/>
                    <a:pt x="10019" y="4600"/>
                    <a:pt x="10019" y="4821"/>
                  </a:cubicBezTo>
                  <a:lnTo>
                    <a:pt x="10019" y="6050"/>
                  </a:lnTo>
                  <a:lnTo>
                    <a:pt x="12224" y="6050"/>
                  </a:lnTo>
                  <a:cubicBezTo>
                    <a:pt x="12476" y="6050"/>
                    <a:pt x="12665" y="5861"/>
                    <a:pt x="12665" y="5609"/>
                  </a:cubicBezTo>
                  <a:lnTo>
                    <a:pt x="12665" y="2868"/>
                  </a:lnTo>
                  <a:cubicBezTo>
                    <a:pt x="12665" y="2238"/>
                    <a:pt x="12067" y="1639"/>
                    <a:pt x="11405" y="1639"/>
                  </a:cubicBezTo>
                  <a:lnTo>
                    <a:pt x="9200" y="1639"/>
                  </a:lnTo>
                  <a:lnTo>
                    <a:pt x="9200" y="1229"/>
                  </a:lnTo>
                  <a:cubicBezTo>
                    <a:pt x="9200" y="568"/>
                    <a:pt x="8664" y="32"/>
                    <a:pt x="794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91" name="Google Shape;1791;p48"/>
          <p:cNvGrpSpPr/>
          <p:nvPr/>
        </p:nvGrpSpPr>
        <p:grpSpPr>
          <a:xfrm>
            <a:off x="2637792" y="3576866"/>
            <a:ext cx="371814" cy="369974"/>
            <a:chOff x="-38538975" y="3954250"/>
            <a:chExt cx="318225" cy="316650"/>
          </a:xfrm>
        </p:grpSpPr>
        <p:sp>
          <p:nvSpPr>
            <p:cNvPr id="1792" name="Google Shape;1792;p48"/>
            <p:cNvSpPr/>
            <p:nvPr/>
          </p:nvSpPr>
          <p:spPr>
            <a:xfrm>
              <a:off x="-38538975" y="3954250"/>
              <a:ext cx="254425" cy="253625"/>
            </a:xfrm>
            <a:custGeom>
              <a:rect b="b" l="l" r="r" t="t"/>
              <a:pathLst>
                <a:path extrusionOk="0" h="10145" w="10177">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p48"/>
            <p:cNvSpPr/>
            <p:nvPr/>
          </p:nvSpPr>
          <p:spPr>
            <a:xfrm>
              <a:off x="-38496450" y="4081725"/>
              <a:ext cx="275700" cy="189175"/>
            </a:xfrm>
            <a:custGeom>
              <a:rect b="b" l="l" r="r" t="t"/>
              <a:pathLst>
                <a:path extrusionOk="0" h="7567" w="11028">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94" name="Google Shape;1794;p48"/>
          <p:cNvGrpSpPr/>
          <p:nvPr/>
        </p:nvGrpSpPr>
        <p:grpSpPr>
          <a:xfrm>
            <a:off x="3955104" y="3571793"/>
            <a:ext cx="375465" cy="371814"/>
            <a:chOff x="-37385100" y="3949908"/>
            <a:chExt cx="321350" cy="318225"/>
          </a:xfrm>
        </p:grpSpPr>
        <p:sp>
          <p:nvSpPr>
            <p:cNvPr id="1795" name="Google Shape;1795;p48"/>
            <p:cNvSpPr/>
            <p:nvPr/>
          </p:nvSpPr>
          <p:spPr>
            <a:xfrm>
              <a:off x="-37190575" y="4145233"/>
              <a:ext cx="126825" cy="122900"/>
            </a:xfrm>
            <a:custGeom>
              <a:rect b="b" l="l" r="r" t="t"/>
              <a:pathLst>
                <a:path extrusionOk="0" h="4916" w="5073">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48"/>
            <p:cNvSpPr/>
            <p:nvPr/>
          </p:nvSpPr>
          <p:spPr>
            <a:xfrm>
              <a:off x="-37385100" y="3949908"/>
              <a:ext cx="248125" cy="248950"/>
            </a:xfrm>
            <a:custGeom>
              <a:rect b="b" l="l" r="r" t="t"/>
              <a:pathLst>
                <a:path extrusionOk="0" h="9958" w="9925">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97" name="Google Shape;1797;p48"/>
          <p:cNvGrpSpPr/>
          <p:nvPr/>
        </p:nvGrpSpPr>
        <p:grpSpPr>
          <a:xfrm>
            <a:off x="2130763" y="1307353"/>
            <a:ext cx="370909" cy="370675"/>
            <a:chOff x="-41895050" y="3217225"/>
            <a:chExt cx="317450" cy="317250"/>
          </a:xfrm>
        </p:grpSpPr>
        <p:sp>
          <p:nvSpPr>
            <p:cNvPr id="1798" name="Google Shape;1798;p48"/>
            <p:cNvSpPr/>
            <p:nvPr/>
          </p:nvSpPr>
          <p:spPr>
            <a:xfrm>
              <a:off x="-41895050" y="3273750"/>
              <a:ext cx="41775" cy="245750"/>
            </a:xfrm>
            <a:custGeom>
              <a:rect b="b" l="l" r="r" t="t"/>
              <a:pathLst>
                <a:path extrusionOk="0" h="9830" w="1671">
                  <a:moveTo>
                    <a:pt x="1" y="0"/>
                  </a:moveTo>
                  <a:lnTo>
                    <a:pt x="1" y="9830"/>
                  </a:lnTo>
                  <a:lnTo>
                    <a:pt x="1670" y="8192"/>
                  </a:lnTo>
                  <a:lnTo>
                    <a:pt x="1670" y="1639"/>
                  </a:lnTo>
                  <a:lnTo>
                    <a:pt x="1"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p48"/>
            <p:cNvSpPr/>
            <p:nvPr/>
          </p:nvSpPr>
          <p:spPr>
            <a:xfrm>
              <a:off x="-41619375" y="3273750"/>
              <a:ext cx="41775" cy="245750"/>
            </a:xfrm>
            <a:custGeom>
              <a:rect b="b" l="l" r="r" t="t"/>
              <a:pathLst>
                <a:path extrusionOk="0" h="9830" w="1671">
                  <a:moveTo>
                    <a:pt x="1670" y="0"/>
                  </a:moveTo>
                  <a:lnTo>
                    <a:pt x="0" y="1639"/>
                  </a:lnTo>
                  <a:lnTo>
                    <a:pt x="0" y="8192"/>
                  </a:lnTo>
                  <a:lnTo>
                    <a:pt x="1670" y="9830"/>
                  </a:lnTo>
                  <a:lnTo>
                    <a:pt x="1670"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48"/>
            <p:cNvSpPr/>
            <p:nvPr/>
          </p:nvSpPr>
          <p:spPr>
            <a:xfrm>
              <a:off x="-41832825" y="3321000"/>
              <a:ext cx="193000" cy="151250"/>
            </a:xfrm>
            <a:custGeom>
              <a:rect b="b" l="l" r="r" t="t"/>
              <a:pathLst>
                <a:path extrusionOk="0" h="6050" w="772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48"/>
            <p:cNvSpPr/>
            <p:nvPr/>
          </p:nvSpPr>
          <p:spPr>
            <a:xfrm>
              <a:off x="-41880075" y="3493500"/>
              <a:ext cx="287500" cy="40975"/>
            </a:xfrm>
            <a:custGeom>
              <a:rect b="b" l="l" r="r" t="t"/>
              <a:pathLst>
                <a:path extrusionOk="0" h="1639" w="11500">
                  <a:moveTo>
                    <a:pt x="1639" y="0"/>
                  </a:moveTo>
                  <a:lnTo>
                    <a:pt x="0" y="1638"/>
                  </a:lnTo>
                  <a:lnTo>
                    <a:pt x="11500" y="1638"/>
                  </a:lnTo>
                  <a:lnTo>
                    <a:pt x="9830"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48"/>
            <p:cNvSpPr/>
            <p:nvPr/>
          </p:nvSpPr>
          <p:spPr>
            <a:xfrm>
              <a:off x="-41880875" y="3217225"/>
              <a:ext cx="288300" cy="83325"/>
            </a:xfrm>
            <a:custGeom>
              <a:rect b="b" l="l" r="r" t="t"/>
              <a:pathLst>
                <a:path extrusionOk="0" h="3333" w="11532">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03" name="Google Shape;1803;p48"/>
          <p:cNvGrpSpPr/>
          <p:nvPr/>
        </p:nvGrpSpPr>
        <p:grpSpPr>
          <a:xfrm>
            <a:off x="2130310" y="1744287"/>
            <a:ext cx="371814" cy="369974"/>
            <a:chOff x="-41893475" y="3584850"/>
            <a:chExt cx="318225" cy="316650"/>
          </a:xfrm>
        </p:grpSpPr>
        <p:sp>
          <p:nvSpPr>
            <p:cNvPr id="1804" name="Google Shape;1804;p48"/>
            <p:cNvSpPr/>
            <p:nvPr/>
          </p:nvSpPr>
          <p:spPr>
            <a:xfrm>
              <a:off x="-41827300" y="3715600"/>
              <a:ext cx="186675" cy="185900"/>
            </a:xfrm>
            <a:custGeom>
              <a:rect b="b" l="l" r="r" t="t"/>
              <a:pathLst>
                <a:path extrusionOk="0" h="7436" w="7467">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5" name="Google Shape;1805;p48"/>
            <p:cNvSpPr/>
            <p:nvPr/>
          </p:nvSpPr>
          <p:spPr>
            <a:xfrm>
              <a:off x="-41726500" y="3586725"/>
              <a:ext cx="151250" cy="147800"/>
            </a:xfrm>
            <a:custGeom>
              <a:rect b="b" l="l" r="r" t="t"/>
              <a:pathLst>
                <a:path extrusionOk="0" h="5912" w="605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6" name="Google Shape;1806;p48"/>
            <p:cNvSpPr/>
            <p:nvPr/>
          </p:nvSpPr>
          <p:spPr>
            <a:xfrm>
              <a:off x="-41808400" y="3584850"/>
              <a:ext cx="148100" cy="89825"/>
            </a:xfrm>
            <a:custGeom>
              <a:rect b="b" l="l" r="r" t="t"/>
              <a:pathLst>
                <a:path extrusionOk="0" h="3593" w="5924">
                  <a:moveTo>
                    <a:pt x="0" y="1"/>
                  </a:moveTo>
                  <a:lnTo>
                    <a:pt x="2962" y="3592"/>
                  </a:lnTo>
                  <a:lnTo>
                    <a:pt x="5923"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7" name="Google Shape;1807;p48"/>
            <p:cNvSpPr/>
            <p:nvPr/>
          </p:nvSpPr>
          <p:spPr>
            <a:xfrm>
              <a:off x="-41893475" y="3586725"/>
              <a:ext cx="148875" cy="147025"/>
            </a:xfrm>
            <a:custGeom>
              <a:rect b="b" l="l" r="r" t="t"/>
              <a:pathLst>
                <a:path extrusionOk="0" h="5881" w="5955">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08" name="Google Shape;1808;p48"/>
          <p:cNvSpPr/>
          <p:nvPr/>
        </p:nvSpPr>
        <p:spPr>
          <a:xfrm>
            <a:off x="2133283" y="2188587"/>
            <a:ext cx="371814" cy="369302"/>
          </a:xfrm>
          <a:custGeom>
            <a:rect b="b" l="l" r="r" t="t"/>
            <a:pathLst>
              <a:path extrusionOk="0" h="12643" w="12729">
                <a:moveTo>
                  <a:pt x="6365" y="2395"/>
                </a:moveTo>
                <a:cubicBezTo>
                  <a:pt x="7026" y="2395"/>
                  <a:pt x="7562" y="2962"/>
                  <a:pt x="7562" y="3655"/>
                </a:cubicBezTo>
                <a:cubicBezTo>
                  <a:pt x="7562" y="4348"/>
                  <a:pt x="7026" y="4884"/>
                  <a:pt x="6365" y="4884"/>
                </a:cubicBezTo>
                <a:cubicBezTo>
                  <a:pt x="5672" y="4884"/>
                  <a:pt x="5136" y="4348"/>
                  <a:pt x="5136" y="3655"/>
                </a:cubicBezTo>
                <a:cubicBezTo>
                  <a:pt x="5073" y="2962"/>
                  <a:pt x="5672" y="2395"/>
                  <a:pt x="6365" y="2395"/>
                </a:cubicBezTo>
                <a:close/>
                <a:moveTo>
                  <a:pt x="6806" y="5640"/>
                </a:moveTo>
                <a:lnTo>
                  <a:pt x="8349" y="8192"/>
                </a:lnTo>
                <a:lnTo>
                  <a:pt x="7530" y="8192"/>
                </a:lnTo>
                <a:cubicBezTo>
                  <a:pt x="7373" y="7719"/>
                  <a:pt x="6900" y="7373"/>
                  <a:pt x="6333" y="7373"/>
                </a:cubicBezTo>
                <a:cubicBezTo>
                  <a:pt x="5798" y="7373"/>
                  <a:pt x="5357" y="7719"/>
                  <a:pt x="5167" y="8192"/>
                </a:cubicBezTo>
                <a:lnTo>
                  <a:pt x="4285" y="8192"/>
                </a:lnTo>
                <a:lnTo>
                  <a:pt x="5829" y="5640"/>
                </a:lnTo>
                <a:cubicBezTo>
                  <a:pt x="5987" y="5671"/>
                  <a:pt x="6144" y="5734"/>
                  <a:pt x="6365" y="5734"/>
                </a:cubicBezTo>
                <a:cubicBezTo>
                  <a:pt x="6491" y="5734"/>
                  <a:pt x="6680" y="5671"/>
                  <a:pt x="6806" y="5640"/>
                </a:cubicBezTo>
                <a:close/>
                <a:moveTo>
                  <a:pt x="6365" y="8192"/>
                </a:moveTo>
                <a:cubicBezTo>
                  <a:pt x="6585" y="8192"/>
                  <a:pt x="6743" y="8412"/>
                  <a:pt x="6743" y="8633"/>
                </a:cubicBezTo>
                <a:cubicBezTo>
                  <a:pt x="6743" y="8822"/>
                  <a:pt x="6585" y="9042"/>
                  <a:pt x="6365" y="9042"/>
                </a:cubicBezTo>
                <a:cubicBezTo>
                  <a:pt x="6113" y="9042"/>
                  <a:pt x="5955" y="8822"/>
                  <a:pt x="5955" y="8633"/>
                </a:cubicBezTo>
                <a:cubicBezTo>
                  <a:pt x="5955" y="8412"/>
                  <a:pt x="6144" y="8255"/>
                  <a:pt x="6365" y="8192"/>
                </a:cubicBezTo>
                <a:close/>
                <a:moveTo>
                  <a:pt x="6428" y="0"/>
                </a:moveTo>
                <a:cubicBezTo>
                  <a:pt x="5766" y="0"/>
                  <a:pt x="5199" y="568"/>
                  <a:pt x="5199" y="1229"/>
                </a:cubicBezTo>
                <a:lnTo>
                  <a:pt x="5199" y="2080"/>
                </a:lnTo>
                <a:cubicBezTo>
                  <a:pt x="4695" y="2489"/>
                  <a:pt x="4380" y="3025"/>
                  <a:pt x="4380" y="3718"/>
                </a:cubicBezTo>
                <a:cubicBezTo>
                  <a:pt x="4380" y="4065"/>
                  <a:pt x="4443" y="4380"/>
                  <a:pt x="4600" y="4695"/>
                </a:cubicBezTo>
                <a:lnTo>
                  <a:pt x="2458" y="8286"/>
                </a:lnTo>
                <a:lnTo>
                  <a:pt x="505" y="8286"/>
                </a:lnTo>
                <a:cubicBezTo>
                  <a:pt x="284" y="8286"/>
                  <a:pt x="95" y="8475"/>
                  <a:pt x="95" y="8664"/>
                </a:cubicBezTo>
                <a:cubicBezTo>
                  <a:pt x="1" y="8822"/>
                  <a:pt x="190" y="9042"/>
                  <a:pt x="410" y="9042"/>
                </a:cubicBezTo>
                <a:lnTo>
                  <a:pt x="1859" y="9042"/>
                </a:lnTo>
                <a:cubicBezTo>
                  <a:pt x="1261" y="9987"/>
                  <a:pt x="631" y="10775"/>
                  <a:pt x="631" y="11437"/>
                </a:cubicBezTo>
                <a:cubicBezTo>
                  <a:pt x="631" y="12108"/>
                  <a:pt x="1021" y="12642"/>
                  <a:pt x="1366" y="12642"/>
                </a:cubicBezTo>
                <a:cubicBezTo>
                  <a:pt x="1491" y="12642"/>
                  <a:pt x="1610" y="12572"/>
                  <a:pt x="1702" y="12413"/>
                </a:cubicBezTo>
                <a:lnTo>
                  <a:pt x="3781" y="9074"/>
                </a:lnTo>
                <a:lnTo>
                  <a:pt x="5167" y="9074"/>
                </a:lnTo>
                <a:cubicBezTo>
                  <a:pt x="5325" y="9546"/>
                  <a:pt x="5798" y="9893"/>
                  <a:pt x="6333" y="9893"/>
                </a:cubicBezTo>
                <a:cubicBezTo>
                  <a:pt x="6900" y="9893"/>
                  <a:pt x="7341" y="9546"/>
                  <a:pt x="7530" y="9074"/>
                </a:cubicBezTo>
                <a:lnTo>
                  <a:pt x="8854" y="9074"/>
                </a:lnTo>
                <a:lnTo>
                  <a:pt x="10964" y="12413"/>
                </a:lnTo>
                <a:cubicBezTo>
                  <a:pt x="11056" y="12572"/>
                  <a:pt x="11173" y="12642"/>
                  <a:pt x="11295" y="12642"/>
                </a:cubicBezTo>
                <a:cubicBezTo>
                  <a:pt x="11630" y="12642"/>
                  <a:pt x="12004" y="12108"/>
                  <a:pt x="12004" y="11437"/>
                </a:cubicBezTo>
                <a:cubicBezTo>
                  <a:pt x="12004" y="10775"/>
                  <a:pt x="11374" y="9987"/>
                  <a:pt x="10807" y="9042"/>
                </a:cubicBezTo>
                <a:lnTo>
                  <a:pt x="12288" y="9042"/>
                </a:lnTo>
                <a:cubicBezTo>
                  <a:pt x="12540" y="9042"/>
                  <a:pt x="12729" y="8822"/>
                  <a:pt x="12729" y="8633"/>
                </a:cubicBezTo>
                <a:cubicBezTo>
                  <a:pt x="12729" y="8412"/>
                  <a:pt x="12540" y="8255"/>
                  <a:pt x="12288" y="8255"/>
                </a:cubicBezTo>
                <a:lnTo>
                  <a:pt x="10334" y="8255"/>
                </a:lnTo>
                <a:lnTo>
                  <a:pt x="8192" y="4695"/>
                </a:lnTo>
                <a:cubicBezTo>
                  <a:pt x="8349" y="4380"/>
                  <a:pt x="8475" y="4065"/>
                  <a:pt x="8475" y="3718"/>
                </a:cubicBezTo>
                <a:cubicBezTo>
                  <a:pt x="8475" y="3056"/>
                  <a:pt x="8160" y="2458"/>
                  <a:pt x="7656" y="2080"/>
                </a:cubicBezTo>
                <a:lnTo>
                  <a:pt x="7656" y="1229"/>
                </a:lnTo>
                <a:cubicBezTo>
                  <a:pt x="7656" y="568"/>
                  <a:pt x="7089" y="0"/>
                  <a:pt x="642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p48"/>
          <p:cNvSpPr/>
          <p:nvPr/>
        </p:nvSpPr>
        <p:spPr>
          <a:xfrm>
            <a:off x="845041" y="2680925"/>
            <a:ext cx="438997" cy="369039"/>
          </a:xfrm>
          <a:custGeom>
            <a:rect b="b" l="l" r="r" t="t"/>
            <a:pathLst>
              <a:path extrusionOk="0" h="12634" w="15029">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10" name="Google Shape;1810;p48"/>
          <p:cNvGrpSpPr/>
          <p:nvPr/>
        </p:nvGrpSpPr>
        <p:grpSpPr>
          <a:xfrm>
            <a:off x="900338" y="3139579"/>
            <a:ext cx="337522" cy="370909"/>
            <a:chOff x="-39998250" y="3605325"/>
            <a:chExt cx="288875" cy="317450"/>
          </a:xfrm>
        </p:grpSpPr>
        <p:sp>
          <p:nvSpPr>
            <p:cNvPr id="1811" name="Google Shape;1811;p48"/>
            <p:cNvSpPr/>
            <p:nvPr/>
          </p:nvSpPr>
          <p:spPr>
            <a:xfrm>
              <a:off x="-39998250" y="3799600"/>
              <a:ext cx="288875" cy="123175"/>
            </a:xfrm>
            <a:custGeom>
              <a:rect b="b" l="l" r="r" t="t"/>
              <a:pathLst>
                <a:path extrusionOk="0" h="4927" w="11555">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2" name="Google Shape;1812;p48"/>
            <p:cNvSpPr/>
            <p:nvPr/>
          </p:nvSpPr>
          <p:spPr>
            <a:xfrm>
              <a:off x="-39940950" y="3605325"/>
              <a:ext cx="160700" cy="212050"/>
            </a:xfrm>
            <a:custGeom>
              <a:rect b="b" l="l" r="r" t="t"/>
              <a:pathLst>
                <a:path extrusionOk="0" h="8482" w="6428">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13" name="Google Shape;1813;p48"/>
          <p:cNvGrpSpPr/>
          <p:nvPr/>
        </p:nvGrpSpPr>
        <p:grpSpPr>
          <a:xfrm>
            <a:off x="884112" y="3598043"/>
            <a:ext cx="369974" cy="369945"/>
            <a:chOff x="-40011050" y="3972375"/>
            <a:chExt cx="316650" cy="316625"/>
          </a:xfrm>
        </p:grpSpPr>
        <p:sp>
          <p:nvSpPr>
            <p:cNvPr id="1814" name="Google Shape;1814;p48"/>
            <p:cNvSpPr/>
            <p:nvPr/>
          </p:nvSpPr>
          <p:spPr>
            <a:xfrm>
              <a:off x="-40011050" y="3972375"/>
              <a:ext cx="316650" cy="232350"/>
            </a:xfrm>
            <a:custGeom>
              <a:rect b="b" l="l" r="r" t="t"/>
              <a:pathLst>
                <a:path extrusionOk="0" h="9294" w="12666">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p48"/>
            <p:cNvSpPr/>
            <p:nvPr/>
          </p:nvSpPr>
          <p:spPr>
            <a:xfrm>
              <a:off x="-39950400" y="4225975"/>
              <a:ext cx="194575" cy="63025"/>
            </a:xfrm>
            <a:custGeom>
              <a:rect b="b" l="l" r="r" t="t"/>
              <a:pathLst>
                <a:path extrusionOk="0" h="2521" w="7783">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16" name="Google Shape;1816;p48"/>
          <p:cNvGrpSpPr/>
          <p:nvPr/>
        </p:nvGrpSpPr>
        <p:grpSpPr>
          <a:xfrm>
            <a:off x="3116043" y="2662742"/>
            <a:ext cx="266921" cy="369039"/>
            <a:chOff x="-38129425" y="3222550"/>
            <a:chExt cx="228450" cy="315850"/>
          </a:xfrm>
        </p:grpSpPr>
        <p:sp>
          <p:nvSpPr>
            <p:cNvPr id="1817" name="Google Shape;1817;p48"/>
            <p:cNvSpPr/>
            <p:nvPr/>
          </p:nvSpPr>
          <p:spPr>
            <a:xfrm>
              <a:off x="-38129425" y="3222550"/>
              <a:ext cx="228450" cy="227650"/>
            </a:xfrm>
            <a:custGeom>
              <a:rect b="b" l="l" r="r" t="t"/>
              <a:pathLst>
                <a:path extrusionOk="0" h="9106" w="9138">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p48"/>
            <p:cNvSpPr/>
            <p:nvPr/>
          </p:nvSpPr>
          <p:spPr>
            <a:xfrm>
              <a:off x="-38067200" y="3470650"/>
              <a:ext cx="103200" cy="67750"/>
            </a:xfrm>
            <a:custGeom>
              <a:rect b="b" l="l" r="r" t="t"/>
              <a:pathLst>
                <a:path extrusionOk="0" h="2710" w="4128">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19" name="Google Shape;1819;p48"/>
          <p:cNvGrpSpPr/>
          <p:nvPr/>
        </p:nvGrpSpPr>
        <p:grpSpPr>
          <a:xfrm>
            <a:off x="3071012" y="3119337"/>
            <a:ext cx="371785" cy="369974"/>
            <a:chOff x="-38172725" y="3588000"/>
            <a:chExt cx="318200" cy="316650"/>
          </a:xfrm>
        </p:grpSpPr>
        <p:sp>
          <p:nvSpPr>
            <p:cNvPr id="1820" name="Google Shape;1820;p48"/>
            <p:cNvSpPr/>
            <p:nvPr/>
          </p:nvSpPr>
          <p:spPr>
            <a:xfrm>
              <a:off x="-38171150" y="3760050"/>
              <a:ext cx="98475" cy="91050"/>
            </a:xfrm>
            <a:custGeom>
              <a:rect b="b" l="l" r="r" t="t"/>
              <a:pathLst>
                <a:path extrusionOk="0" h="3642" w="3939">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1" name="Google Shape;1821;p48"/>
            <p:cNvSpPr/>
            <p:nvPr/>
          </p:nvSpPr>
          <p:spPr>
            <a:xfrm>
              <a:off x="-38172725" y="3641575"/>
              <a:ext cx="144150" cy="133900"/>
            </a:xfrm>
            <a:custGeom>
              <a:rect b="b" l="l" r="r" t="t"/>
              <a:pathLst>
                <a:path extrusionOk="0" h="5356" w="5766">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p48"/>
            <p:cNvSpPr/>
            <p:nvPr/>
          </p:nvSpPr>
          <p:spPr>
            <a:xfrm>
              <a:off x="-38117600" y="3806975"/>
              <a:ext cx="77200" cy="94525"/>
            </a:xfrm>
            <a:custGeom>
              <a:rect b="b" l="l" r="r" t="t"/>
              <a:pathLst>
                <a:path extrusionOk="0" h="3781" w="3088">
                  <a:moveTo>
                    <a:pt x="2332" y="0"/>
                  </a:moveTo>
                  <a:lnTo>
                    <a:pt x="0" y="2331"/>
                  </a:lnTo>
                  <a:cubicBezTo>
                    <a:pt x="883" y="3088"/>
                    <a:pt x="1891" y="3592"/>
                    <a:pt x="2962" y="3781"/>
                  </a:cubicBezTo>
                  <a:cubicBezTo>
                    <a:pt x="3088" y="2363"/>
                    <a:pt x="3088" y="1197"/>
                    <a:pt x="2332"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p48"/>
            <p:cNvSpPr/>
            <p:nvPr/>
          </p:nvSpPr>
          <p:spPr>
            <a:xfrm>
              <a:off x="-37997875" y="3716375"/>
              <a:ext cx="143350" cy="135500"/>
            </a:xfrm>
            <a:custGeom>
              <a:rect b="b" l="l" r="r" t="t"/>
              <a:pathLst>
                <a:path extrusionOk="0" h="5420" w="5734">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p48"/>
            <p:cNvSpPr/>
            <p:nvPr/>
          </p:nvSpPr>
          <p:spPr>
            <a:xfrm>
              <a:off x="-38044350" y="3761275"/>
              <a:ext cx="135500" cy="143375"/>
            </a:xfrm>
            <a:custGeom>
              <a:rect b="b" l="l" r="r" t="t"/>
              <a:pathLst>
                <a:path extrusionOk="0" h="5735" w="5420">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p48"/>
            <p:cNvSpPr/>
            <p:nvPr/>
          </p:nvSpPr>
          <p:spPr>
            <a:xfrm>
              <a:off x="-37997875" y="3588800"/>
              <a:ext cx="89025" cy="97675"/>
            </a:xfrm>
            <a:custGeom>
              <a:rect b="b" l="l" r="r" t="t"/>
              <a:pathLst>
                <a:path extrusionOk="0" h="3907" w="3561">
                  <a:moveTo>
                    <a:pt x="158" y="0"/>
                  </a:moveTo>
                  <a:lnTo>
                    <a:pt x="158" y="0"/>
                  </a:lnTo>
                  <a:cubicBezTo>
                    <a:pt x="126" y="977"/>
                    <a:pt x="0" y="2395"/>
                    <a:pt x="1260" y="3907"/>
                  </a:cubicBezTo>
                  <a:lnTo>
                    <a:pt x="3560" y="1544"/>
                  </a:lnTo>
                  <a:cubicBezTo>
                    <a:pt x="2584" y="662"/>
                    <a:pt x="1355" y="158"/>
                    <a:pt x="15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p48"/>
            <p:cNvSpPr/>
            <p:nvPr/>
          </p:nvSpPr>
          <p:spPr>
            <a:xfrm>
              <a:off x="-38117600" y="3588000"/>
              <a:ext cx="135500" cy="143375"/>
            </a:xfrm>
            <a:custGeom>
              <a:rect b="b" l="l" r="r" t="t"/>
              <a:pathLst>
                <a:path extrusionOk="0" h="5735" w="5420">
                  <a:moveTo>
                    <a:pt x="4096" y="1"/>
                  </a:moveTo>
                  <a:lnTo>
                    <a:pt x="4096" y="1"/>
                  </a:lnTo>
                  <a:cubicBezTo>
                    <a:pt x="2647" y="32"/>
                    <a:pt x="1198" y="536"/>
                    <a:pt x="0" y="1576"/>
                  </a:cubicBezTo>
                  <a:lnTo>
                    <a:pt x="4191" y="5735"/>
                  </a:lnTo>
                  <a:lnTo>
                    <a:pt x="5419" y="4506"/>
                  </a:lnTo>
                  <a:cubicBezTo>
                    <a:pt x="3939" y="2805"/>
                    <a:pt x="4065" y="1135"/>
                    <a:pt x="409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7" name="Google Shape;1827;p48"/>
            <p:cNvSpPr/>
            <p:nvPr/>
          </p:nvSpPr>
          <p:spPr>
            <a:xfrm>
              <a:off x="-37953000" y="3641575"/>
              <a:ext cx="97700" cy="86350"/>
            </a:xfrm>
            <a:custGeom>
              <a:rect b="b" l="l" r="r" t="t"/>
              <a:pathLst>
                <a:path extrusionOk="0" h="3454" w="3908">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28" name="Google Shape;1828;p48"/>
          <p:cNvGrpSpPr/>
          <p:nvPr/>
        </p:nvGrpSpPr>
        <p:grpSpPr>
          <a:xfrm>
            <a:off x="3146914" y="3577772"/>
            <a:ext cx="219981" cy="369974"/>
            <a:chOff x="-38109725" y="3955025"/>
            <a:chExt cx="188275" cy="316650"/>
          </a:xfrm>
        </p:grpSpPr>
        <p:sp>
          <p:nvSpPr>
            <p:cNvPr id="1829" name="Google Shape;1829;p48"/>
            <p:cNvSpPr/>
            <p:nvPr/>
          </p:nvSpPr>
          <p:spPr>
            <a:xfrm>
              <a:off x="-38109725" y="3955025"/>
              <a:ext cx="188275" cy="220575"/>
            </a:xfrm>
            <a:custGeom>
              <a:rect b="b" l="l" r="r" t="t"/>
              <a:pathLst>
                <a:path extrusionOk="0" h="8823" w="7531">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0" name="Google Shape;1830;p48"/>
            <p:cNvSpPr/>
            <p:nvPr/>
          </p:nvSpPr>
          <p:spPr>
            <a:xfrm>
              <a:off x="-38067200" y="4196050"/>
              <a:ext cx="104775" cy="75625"/>
            </a:xfrm>
            <a:custGeom>
              <a:rect b="b" l="l" r="r" t="t"/>
              <a:pathLst>
                <a:path extrusionOk="0" h="3025" w="4191">
                  <a:moveTo>
                    <a:pt x="32" y="0"/>
                  </a:moveTo>
                  <a:lnTo>
                    <a:pt x="32" y="2615"/>
                  </a:lnTo>
                  <a:cubicBezTo>
                    <a:pt x="1" y="2836"/>
                    <a:pt x="190" y="3025"/>
                    <a:pt x="442" y="3025"/>
                  </a:cubicBezTo>
                  <a:lnTo>
                    <a:pt x="3750" y="3025"/>
                  </a:lnTo>
                  <a:cubicBezTo>
                    <a:pt x="3970" y="3025"/>
                    <a:pt x="4191" y="2836"/>
                    <a:pt x="4191" y="2615"/>
                  </a:cubicBezTo>
                  <a:lnTo>
                    <a:pt x="4191"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31" name="Google Shape;1831;p48"/>
          <p:cNvSpPr/>
          <p:nvPr/>
        </p:nvSpPr>
        <p:spPr>
          <a:xfrm>
            <a:off x="2248517" y="4037533"/>
            <a:ext cx="383790" cy="370266"/>
          </a:xfrm>
          <a:custGeom>
            <a:rect b="b" l="l" r="r" t="t"/>
            <a:pathLst>
              <a:path extrusionOk="0" h="12676" w="13139">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32" name="Google Shape;1832;p48"/>
          <p:cNvGrpSpPr/>
          <p:nvPr/>
        </p:nvGrpSpPr>
        <p:grpSpPr>
          <a:xfrm>
            <a:off x="2562313" y="1309193"/>
            <a:ext cx="373654" cy="369068"/>
            <a:chOff x="-41530375" y="3218800"/>
            <a:chExt cx="319800" cy="315875"/>
          </a:xfrm>
        </p:grpSpPr>
        <p:sp>
          <p:nvSpPr>
            <p:cNvPr id="1833" name="Google Shape;1833;p48"/>
            <p:cNvSpPr/>
            <p:nvPr/>
          </p:nvSpPr>
          <p:spPr>
            <a:xfrm>
              <a:off x="-41530375" y="3337550"/>
              <a:ext cx="199300" cy="197125"/>
            </a:xfrm>
            <a:custGeom>
              <a:rect b="b" l="l" r="r" t="t"/>
              <a:pathLst>
                <a:path extrusionOk="0" h="7885" w="7972">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4" name="Google Shape;1834;p48"/>
            <p:cNvSpPr/>
            <p:nvPr/>
          </p:nvSpPr>
          <p:spPr>
            <a:xfrm>
              <a:off x="-41435075" y="3218800"/>
              <a:ext cx="224500" cy="221950"/>
            </a:xfrm>
            <a:custGeom>
              <a:rect b="b" l="l" r="r" t="t"/>
              <a:pathLst>
                <a:path extrusionOk="0" h="8878" w="898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35" name="Google Shape;1835;p48"/>
          <p:cNvGrpSpPr/>
          <p:nvPr/>
        </p:nvGrpSpPr>
        <p:grpSpPr>
          <a:xfrm>
            <a:off x="2564607" y="1824351"/>
            <a:ext cx="369068" cy="289004"/>
            <a:chOff x="-41526450" y="3653375"/>
            <a:chExt cx="315875" cy="247350"/>
          </a:xfrm>
        </p:grpSpPr>
        <p:sp>
          <p:nvSpPr>
            <p:cNvPr id="1836" name="Google Shape;1836;p48"/>
            <p:cNvSpPr/>
            <p:nvPr/>
          </p:nvSpPr>
          <p:spPr>
            <a:xfrm>
              <a:off x="-41526450" y="3860525"/>
              <a:ext cx="315875" cy="40200"/>
            </a:xfrm>
            <a:custGeom>
              <a:rect b="b" l="l" r="r" t="t"/>
              <a:pathLst>
                <a:path extrusionOk="0" h="1608" w="12635">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7" name="Google Shape;1837;p48"/>
            <p:cNvSpPr/>
            <p:nvPr/>
          </p:nvSpPr>
          <p:spPr>
            <a:xfrm>
              <a:off x="-41506750" y="3653375"/>
              <a:ext cx="275700" cy="186700"/>
            </a:xfrm>
            <a:custGeom>
              <a:rect b="b" l="l" r="r" t="t"/>
              <a:pathLst>
                <a:path extrusionOk="0" h="7468" w="11028">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38" name="Google Shape;1838;p48"/>
          <p:cNvGrpSpPr/>
          <p:nvPr/>
        </p:nvGrpSpPr>
        <p:grpSpPr>
          <a:xfrm>
            <a:off x="2565994" y="2187015"/>
            <a:ext cx="366293" cy="369974"/>
            <a:chOff x="-41526450" y="3951100"/>
            <a:chExt cx="313500" cy="316650"/>
          </a:xfrm>
        </p:grpSpPr>
        <p:sp>
          <p:nvSpPr>
            <p:cNvPr id="1839" name="Google Shape;1839;p48"/>
            <p:cNvSpPr/>
            <p:nvPr/>
          </p:nvSpPr>
          <p:spPr>
            <a:xfrm>
              <a:off x="-41483125" y="4041675"/>
              <a:ext cx="226075" cy="226075"/>
            </a:xfrm>
            <a:custGeom>
              <a:rect b="b" l="l" r="r" t="t"/>
              <a:pathLst>
                <a:path extrusionOk="0" h="9043" w="9043">
                  <a:moveTo>
                    <a:pt x="4506" y="2174"/>
                  </a:moveTo>
                  <a:cubicBezTo>
                    <a:pt x="6144" y="2174"/>
                    <a:pt x="7404" y="3466"/>
                    <a:pt x="7436" y="5041"/>
                  </a:cubicBezTo>
                  <a:cubicBezTo>
                    <a:pt x="7436" y="6648"/>
                    <a:pt x="6144" y="7908"/>
                    <a:pt x="4506" y="7908"/>
                  </a:cubicBezTo>
                  <a:cubicBezTo>
                    <a:pt x="2899" y="7908"/>
                    <a:pt x="1639" y="6616"/>
                    <a:pt x="1639" y="5041"/>
                  </a:cubicBezTo>
                  <a:cubicBezTo>
                    <a:pt x="1639" y="3466"/>
                    <a:pt x="2931" y="2174"/>
                    <a:pt x="4506" y="2174"/>
                  </a:cubicBezTo>
                  <a:close/>
                  <a:moveTo>
                    <a:pt x="4506" y="0"/>
                  </a:moveTo>
                  <a:lnTo>
                    <a:pt x="1" y="3214"/>
                  </a:lnTo>
                  <a:lnTo>
                    <a:pt x="1" y="8664"/>
                  </a:lnTo>
                  <a:cubicBezTo>
                    <a:pt x="1" y="8885"/>
                    <a:pt x="190" y="9042"/>
                    <a:pt x="379" y="9042"/>
                  </a:cubicBezTo>
                  <a:lnTo>
                    <a:pt x="8665" y="9042"/>
                  </a:lnTo>
                  <a:cubicBezTo>
                    <a:pt x="8885" y="9042"/>
                    <a:pt x="9043" y="8853"/>
                    <a:pt x="9043" y="8664"/>
                  </a:cubicBezTo>
                  <a:lnTo>
                    <a:pt x="9043" y="3214"/>
                  </a:lnTo>
                  <a:lnTo>
                    <a:pt x="4506"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p48"/>
            <p:cNvSpPr/>
            <p:nvPr/>
          </p:nvSpPr>
          <p:spPr>
            <a:xfrm>
              <a:off x="-41422475" y="4114925"/>
              <a:ext cx="104775" cy="104775"/>
            </a:xfrm>
            <a:custGeom>
              <a:rect b="b" l="l" r="r" t="t"/>
              <a:pathLst>
                <a:path extrusionOk="0" h="4191" w="4191">
                  <a:moveTo>
                    <a:pt x="2080" y="1040"/>
                  </a:moveTo>
                  <a:cubicBezTo>
                    <a:pt x="2332" y="1040"/>
                    <a:pt x="2521" y="1229"/>
                    <a:pt x="2521" y="1450"/>
                  </a:cubicBezTo>
                  <a:lnTo>
                    <a:pt x="2521" y="1859"/>
                  </a:lnTo>
                  <a:lnTo>
                    <a:pt x="2931" y="1859"/>
                  </a:lnTo>
                  <a:cubicBezTo>
                    <a:pt x="3151" y="1859"/>
                    <a:pt x="3372" y="2080"/>
                    <a:pt x="3372" y="2269"/>
                  </a:cubicBezTo>
                  <a:cubicBezTo>
                    <a:pt x="3372" y="2489"/>
                    <a:pt x="3151" y="2710"/>
                    <a:pt x="2931" y="2710"/>
                  </a:cubicBezTo>
                  <a:lnTo>
                    <a:pt x="2080" y="2710"/>
                  </a:lnTo>
                  <a:cubicBezTo>
                    <a:pt x="1859" y="2710"/>
                    <a:pt x="1702" y="2489"/>
                    <a:pt x="1702" y="2269"/>
                  </a:cubicBezTo>
                  <a:lnTo>
                    <a:pt x="1702" y="1450"/>
                  </a:lnTo>
                  <a:cubicBezTo>
                    <a:pt x="1702" y="1198"/>
                    <a:pt x="1891" y="1040"/>
                    <a:pt x="2080" y="1040"/>
                  </a:cubicBezTo>
                  <a:close/>
                  <a:moveTo>
                    <a:pt x="2080" y="0"/>
                  </a:moveTo>
                  <a:cubicBezTo>
                    <a:pt x="946" y="0"/>
                    <a:pt x="64" y="946"/>
                    <a:pt x="1" y="2111"/>
                  </a:cubicBezTo>
                  <a:cubicBezTo>
                    <a:pt x="64" y="3277"/>
                    <a:pt x="946" y="4191"/>
                    <a:pt x="2080" y="4191"/>
                  </a:cubicBezTo>
                  <a:cubicBezTo>
                    <a:pt x="3246" y="4191"/>
                    <a:pt x="4128" y="3245"/>
                    <a:pt x="4191" y="2111"/>
                  </a:cubicBezTo>
                  <a:cubicBezTo>
                    <a:pt x="4191" y="977"/>
                    <a:pt x="3246" y="63"/>
                    <a:pt x="208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p48"/>
            <p:cNvSpPr/>
            <p:nvPr/>
          </p:nvSpPr>
          <p:spPr>
            <a:xfrm>
              <a:off x="-41526450" y="3951100"/>
              <a:ext cx="313500" cy="165575"/>
            </a:xfrm>
            <a:custGeom>
              <a:rect b="b" l="l" r="r" t="t"/>
              <a:pathLst>
                <a:path extrusionOk="0" h="6623" w="12540">
                  <a:moveTo>
                    <a:pt x="6239" y="0"/>
                  </a:moveTo>
                  <a:cubicBezTo>
                    <a:pt x="6018" y="0"/>
                    <a:pt x="5861" y="189"/>
                    <a:pt x="5861" y="378"/>
                  </a:cubicBezTo>
                  <a:lnTo>
                    <a:pt x="5861" y="1859"/>
                  </a:lnTo>
                  <a:lnTo>
                    <a:pt x="1891" y="4695"/>
                  </a:lnTo>
                  <a:lnTo>
                    <a:pt x="222" y="5860"/>
                  </a:lnTo>
                  <a:cubicBezTo>
                    <a:pt x="32" y="5986"/>
                    <a:pt x="1" y="6270"/>
                    <a:pt x="159" y="6459"/>
                  </a:cubicBezTo>
                  <a:cubicBezTo>
                    <a:pt x="230" y="6566"/>
                    <a:pt x="342" y="6623"/>
                    <a:pt x="460" y="6623"/>
                  </a:cubicBezTo>
                  <a:cubicBezTo>
                    <a:pt x="550" y="6623"/>
                    <a:pt x="644" y="6590"/>
                    <a:pt x="726" y="6522"/>
                  </a:cubicBezTo>
                  <a:lnTo>
                    <a:pt x="6050" y="2741"/>
                  </a:lnTo>
                  <a:cubicBezTo>
                    <a:pt x="6129" y="2678"/>
                    <a:pt x="6215" y="2647"/>
                    <a:pt x="6298" y="2647"/>
                  </a:cubicBezTo>
                  <a:cubicBezTo>
                    <a:pt x="6381" y="2647"/>
                    <a:pt x="6459" y="2678"/>
                    <a:pt x="6523" y="2741"/>
                  </a:cubicBezTo>
                  <a:lnTo>
                    <a:pt x="11847" y="6522"/>
                  </a:lnTo>
                  <a:cubicBezTo>
                    <a:pt x="11926" y="6575"/>
                    <a:pt x="12016" y="6600"/>
                    <a:pt x="12105" y="6600"/>
                  </a:cubicBezTo>
                  <a:cubicBezTo>
                    <a:pt x="12230" y="6600"/>
                    <a:pt x="12354" y="6551"/>
                    <a:pt x="12445" y="6459"/>
                  </a:cubicBezTo>
                  <a:cubicBezTo>
                    <a:pt x="12540" y="6270"/>
                    <a:pt x="12508" y="6018"/>
                    <a:pt x="12351" y="5860"/>
                  </a:cubicBezTo>
                  <a:lnTo>
                    <a:pt x="10713" y="4695"/>
                  </a:lnTo>
                  <a:lnTo>
                    <a:pt x="6712" y="1859"/>
                  </a:lnTo>
                  <a:lnTo>
                    <a:pt x="6712" y="378"/>
                  </a:lnTo>
                  <a:cubicBezTo>
                    <a:pt x="6680" y="189"/>
                    <a:pt x="6491" y="0"/>
                    <a:pt x="6239"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42" name="Google Shape;1842;p48"/>
          <p:cNvGrpSpPr/>
          <p:nvPr/>
        </p:nvGrpSpPr>
        <p:grpSpPr>
          <a:xfrm>
            <a:off x="1331249" y="2681144"/>
            <a:ext cx="339595" cy="371814"/>
            <a:chOff x="-39625900" y="3238300"/>
            <a:chExt cx="290650" cy="318225"/>
          </a:xfrm>
        </p:grpSpPr>
        <p:sp>
          <p:nvSpPr>
            <p:cNvPr id="1843" name="Google Shape;1843;p48"/>
            <p:cNvSpPr/>
            <p:nvPr/>
          </p:nvSpPr>
          <p:spPr>
            <a:xfrm>
              <a:off x="-39625900" y="3238300"/>
              <a:ext cx="290650" cy="318225"/>
            </a:xfrm>
            <a:custGeom>
              <a:rect b="b" l="l" r="r" t="t"/>
              <a:pathLst>
                <a:path extrusionOk="0" h="12729" w="11626">
                  <a:moveTo>
                    <a:pt x="442" y="1"/>
                  </a:moveTo>
                  <a:cubicBezTo>
                    <a:pt x="221" y="1"/>
                    <a:pt x="32" y="190"/>
                    <a:pt x="32" y="442"/>
                  </a:cubicBezTo>
                  <a:lnTo>
                    <a:pt x="32" y="4159"/>
                  </a:lnTo>
                  <a:cubicBezTo>
                    <a:pt x="32" y="4317"/>
                    <a:pt x="126" y="4474"/>
                    <a:pt x="284" y="4569"/>
                  </a:cubicBezTo>
                  <a:cubicBezTo>
                    <a:pt x="1072" y="4821"/>
                    <a:pt x="1670" y="5640"/>
                    <a:pt x="1670" y="6491"/>
                  </a:cubicBezTo>
                  <a:cubicBezTo>
                    <a:pt x="1670" y="7404"/>
                    <a:pt x="1103" y="8129"/>
                    <a:pt x="284" y="8475"/>
                  </a:cubicBezTo>
                  <a:cubicBezTo>
                    <a:pt x="126" y="8507"/>
                    <a:pt x="0" y="8664"/>
                    <a:pt x="0" y="8853"/>
                  </a:cubicBezTo>
                  <a:lnTo>
                    <a:pt x="0" y="12319"/>
                  </a:lnTo>
                  <a:cubicBezTo>
                    <a:pt x="0" y="12571"/>
                    <a:pt x="221" y="12729"/>
                    <a:pt x="442" y="12729"/>
                  </a:cubicBezTo>
                  <a:lnTo>
                    <a:pt x="3308" y="12729"/>
                  </a:lnTo>
                  <a:lnTo>
                    <a:pt x="3308" y="4852"/>
                  </a:lnTo>
                  <a:cubicBezTo>
                    <a:pt x="3308" y="3687"/>
                    <a:pt x="4254" y="2805"/>
                    <a:pt x="5419" y="2741"/>
                  </a:cubicBezTo>
                  <a:lnTo>
                    <a:pt x="6238" y="2741"/>
                  </a:lnTo>
                  <a:cubicBezTo>
                    <a:pt x="7373" y="2741"/>
                    <a:pt x="8286" y="3687"/>
                    <a:pt x="8318" y="4852"/>
                  </a:cubicBezTo>
                  <a:lnTo>
                    <a:pt x="8318" y="12729"/>
                  </a:lnTo>
                  <a:lnTo>
                    <a:pt x="11216" y="12729"/>
                  </a:lnTo>
                  <a:cubicBezTo>
                    <a:pt x="11437" y="12729"/>
                    <a:pt x="11594" y="12508"/>
                    <a:pt x="11626" y="12319"/>
                  </a:cubicBezTo>
                  <a:lnTo>
                    <a:pt x="11626" y="8853"/>
                  </a:lnTo>
                  <a:cubicBezTo>
                    <a:pt x="11626" y="8696"/>
                    <a:pt x="11500" y="8538"/>
                    <a:pt x="11374" y="8475"/>
                  </a:cubicBezTo>
                  <a:cubicBezTo>
                    <a:pt x="10586" y="8192"/>
                    <a:pt x="9988" y="7404"/>
                    <a:pt x="9988" y="6491"/>
                  </a:cubicBezTo>
                  <a:cubicBezTo>
                    <a:pt x="9988" y="5577"/>
                    <a:pt x="10586" y="4852"/>
                    <a:pt x="11374" y="4569"/>
                  </a:cubicBezTo>
                  <a:cubicBezTo>
                    <a:pt x="11531" y="4537"/>
                    <a:pt x="11626" y="4380"/>
                    <a:pt x="11626" y="4159"/>
                  </a:cubicBezTo>
                  <a:lnTo>
                    <a:pt x="11626" y="442"/>
                  </a:lnTo>
                  <a:cubicBezTo>
                    <a:pt x="11626" y="190"/>
                    <a:pt x="11437" y="1"/>
                    <a:pt x="1121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p48"/>
            <p:cNvSpPr/>
            <p:nvPr/>
          </p:nvSpPr>
          <p:spPr>
            <a:xfrm>
              <a:off x="-39521150" y="3328875"/>
              <a:ext cx="82725" cy="227650"/>
            </a:xfrm>
            <a:custGeom>
              <a:rect b="b" l="l" r="r" t="t"/>
              <a:pathLst>
                <a:path extrusionOk="0" h="9106" w="3309">
                  <a:moveTo>
                    <a:pt x="1607" y="3309"/>
                  </a:moveTo>
                  <a:cubicBezTo>
                    <a:pt x="2080" y="3309"/>
                    <a:pt x="2426" y="3655"/>
                    <a:pt x="2426" y="4128"/>
                  </a:cubicBezTo>
                  <a:cubicBezTo>
                    <a:pt x="2426" y="4600"/>
                    <a:pt x="2080" y="4947"/>
                    <a:pt x="1607" y="4947"/>
                  </a:cubicBezTo>
                  <a:cubicBezTo>
                    <a:pt x="1135" y="4947"/>
                    <a:pt x="788" y="4600"/>
                    <a:pt x="788" y="4128"/>
                  </a:cubicBezTo>
                  <a:cubicBezTo>
                    <a:pt x="788" y="3655"/>
                    <a:pt x="1135" y="3309"/>
                    <a:pt x="1607" y="3309"/>
                  </a:cubicBezTo>
                  <a:close/>
                  <a:moveTo>
                    <a:pt x="1229" y="1"/>
                  </a:moveTo>
                  <a:cubicBezTo>
                    <a:pt x="536" y="1"/>
                    <a:pt x="1" y="536"/>
                    <a:pt x="1" y="1261"/>
                  </a:cubicBezTo>
                  <a:lnTo>
                    <a:pt x="1" y="9106"/>
                  </a:lnTo>
                  <a:lnTo>
                    <a:pt x="3309" y="9106"/>
                  </a:lnTo>
                  <a:lnTo>
                    <a:pt x="3309" y="1229"/>
                  </a:lnTo>
                  <a:cubicBezTo>
                    <a:pt x="3309" y="536"/>
                    <a:pt x="2742" y="1"/>
                    <a:pt x="208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45" name="Google Shape;1845;p48"/>
          <p:cNvSpPr/>
          <p:nvPr/>
        </p:nvSpPr>
        <p:spPr>
          <a:xfrm>
            <a:off x="1353422" y="3140270"/>
            <a:ext cx="315672" cy="369974"/>
          </a:xfrm>
          <a:custGeom>
            <a:rect b="b" l="l" r="r" t="t"/>
            <a:pathLst>
              <a:path extrusionOk="0" h="12666" w="10807">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46" name="Google Shape;1846;p48"/>
          <p:cNvGrpSpPr/>
          <p:nvPr/>
        </p:nvGrpSpPr>
        <p:grpSpPr>
          <a:xfrm>
            <a:off x="1325300" y="3597605"/>
            <a:ext cx="366293" cy="370441"/>
            <a:chOff x="-39647175" y="3972000"/>
            <a:chExt cx="313500" cy="317050"/>
          </a:xfrm>
        </p:grpSpPr>
        <p:sp>
          <p:nvSpPr>
            <p:cNvPr id="1847" name="Google Shape;1847;p48"/>
            <p:cNvSpPr/>
            <p:nvPr/>
          </p:nvSpPr>
          <p:spPr>
            <a:xfrm>
              <a:off x="-39647175" y="3972000"/>
              <a:ext cx="95325" cy="153975"/>
            </a:xfrm>
            <a:custGeom>
              <a:rect b="b" l="l" r="r" t="t"/>
              <a:pathLst>
                <a:path extrusionOk="0" h="6159" w="3813">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8" name="Google Shape;1848;p48"/>
            <p:cNvSpPr/>
            <p:nvPr/>
          </p:nvSpPr>
          <p:spPr>
            <a:xfrm>
              <a:off x="-39588875" y="4011750"/>
              <a:ext cx="216600" cy="277300"/>
            </a:xfrm>
            <a:custGeom>
              <a:rect b="b" l="l" r="r" t="t"/>
              <a:pathLst>
                <a:path extrusionOk="0" h="11092" w="8664">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48"/>
            <p:cNvSpPr/>
            <p:nvPr/>
          </p:nvSpPr>
          <p:spPr>
            <a:xfrm>
              <a:off x="-39398275" y="4073975"/>
              <a:ext cx="64600" cy="71600"/>
            </a:xfrm>
            <a:custGeom>
              <a:rect b="b" l="l" r="r" t="t"/>
              <a:pathLst>
                <a:path extrusionOk="0" h="2864" w="2584">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50" name="Google Shape;1850;p48"/>
          <p:cNvGrpSpPr/>
          <p:nvPr/>
        </p:nvGrpSpPr>
        <p:grpSpPr>
          <a:xfrm>
            <a:off x="3494427" y="2661603"/>
            <a:ext cx="375495" cy="370879"/>
            <a:chOff x="-37808850" y="3221575"/>
            <a:chExt cx="321375" cy="317425"/>
          </a:xfrm>
        </p:grpSpPr>
        <p:sp>
          <p:nvSpPr>
            <p:cNvPr id="1851" name="Google Shape;1851;p48"/>
            <p:cNvSpPr/>
            <p:nvPr/>
          </p:nvSpPr>
          <p:spPr>
            <a:xfrm>
              <a:off x="-37808850" y="3294050"/>
              <a:ext cx="261500" cy="244950"/>
            </a:xfrm>
            <a:custGeom>
              <a:rect b="b" l="l" r="r" t="t"/>
              <a:pathLst>
                <a:path extrusionOk="0" h="9798" w="10460">
                  <a:moveTo>
                    <a:pt x="6091" y="980"/>
                  </a:moveTo>
                  <a:cubicBezTo>
                    <a:pt x="6596" y="980"/>
                    <a:pt x="7119" y="1154"/>
                    <a:pt x="7562" y="1520"/>
                  </a:cubicBezTo>
                  <a:cubicBezTo>
                    <a:pt x="7719" y="1677"/>
                    <a:pt x="7751" y="1898"/>
                    <a:pt x="7593" y="2087"/>
                  </a:cubicBezTo>
                  <a:cubicBezTo>
                    <a:pt x="7518" y="2181"/>
                    <a:pt x="7387" y="2241"/>
                    <a:pt x="7260" y="2241"/>
                  </a:cubicBezTo>
                  <a:cubicBezTo>
                    <a:pt x="7174" y="2241"/>
                    <a:pt x="7090" y="2213"/>
                    <a:pt x="7026" y="2150"/>
                  </a:cubicBezTo>
                  <a:cubicBezTo>
                    <a:pt x="6747" y="1918"/>
                    <a:pt x="6415" y="1807"/>
                    <a:pt x="6101" y="1807"/>
                  </a:cubicBezTo>
                  <a:cubicBezTo>
                    <a:pt x="5776" y="1807"/>
                    <a:pt x="5470" y="1925"/>
                    <a:pt x="5262" y="2150"/>
                  </a:cubicBezTo>
                  <a:cubicBezTo>
                    <a:pt x="5183" y="2229"/>
                    <a:pt x="5073" y="2268"/>
                    <a:pt x="4962" y="2268"/>
                  </a:cubicBezTo>
                  <a:cubicBezTo>
                    <a:pt x="4852" y="2268"/>
                    <a:pt x="4742" y="2229"/>
                    <a:pt x="4663" y="2150"/>
                  </a:cubicBezTo>
                  <a:cubicBezTo>
                    <a:pt x="4506" y="1992"/>
                    <a:pt x="4506" y="1709"/>
                    <a:pt x="4663" y="1551"/>
                  </a:cubicBezTo>
                  <a:cubicBezTo>
                    <a:pt x="5037" y="1177"/>
                    <a:pt x="5553" y="980"/>
                    <a:pt x="6091" y="980"/>
                  </a:cubicBezTo>
                  <a:close/>
                  <a:moveTo>
                    <a:pt x="3781" y="7852"/>
                  </a:moveTo>
                  <a:lnTo>
                    <a:pt x="4348" y="8451"/>
                  </a:lnTo>
                  <a:lnTo>
                    <a:pt x="4002" y="8797"/>
                  </a:lnTo>
                  <a:cubicBezTo>
                    <a:pt x="3923" y="8876"/>
                    <a:pt x="3812" y="8915"/>
                    <a:pt x="3702" y="8915"/>
                  </a:cubicBezTo>
                  <a:cubicBezTo>
                    <a:pt x="3592" y="8915"/>
                    <a:pt x="3482" y="8876"/>
                    <a:pt x="3403" y="8797"/>
                  </a:cubicBezTo>
                  <a:cubicBezTo>
                    <a:pt x="3214" y="8640"/>
                    <a:pt x="3214" y="8356"/>
                    <a:pt x="3403" y="8199"/>
                  </a:cubicBezTo>
                  <a:lnTo>
                    <a:pt x="3781" y="7852"/>
                  </a:lnTo>
                  <a:close/>
                  <a:moveTo>
                    <a:pt x="6201" y="1"/>
                  </a:moveTo>
                  <a:cubicBezTo>
                    <a:pt x="5236" y="1"/>
                    <a:pt x="4264" y="375"/>
                    <a:pt x="3529" y="1110"/>
                  </a:cubicBezTo>
                  <a:lnTo>
                    <a:pt x="2363" y="2307"/>
                  </a:lnTo>
                  <a:cubicBezTo>
                    <a:pt x="2269" y="2370"/>
                    <a:pt x="2206" y="2402"/>
                    <a:pt x="2048" y="2402"/>
                  </a:cubicBezTo>
                  <a:cubicBezTo>
                    <a:pt x="1450" y="2465"/>
                    <a:pt x="851" y="2622"/>
                    <a:pt x="378" y="3095"/>
                  </a:cubicBezTo>
                  <a:cubicBezTo>
                    <a:pt x="0" y="3441"/>
                    <a:pt x="0" y="4040"/>
                    <a:pt x="347" y="4418"/>
                  </a:cubicBezTo>
                  <a:lnTo>
                    <a:pt x="3182" y="7254"/>
                  </a:lnTo>
                  <a:lnTo>
                    <a:pt x="2773" y="7663"/>
                  </a:lnTo>
                  <a:cubicBezTo>
                    <a:pt x="2300" y="8136"/>
                    <a:pt x="2300" y="8923"/>
                    <a:pt x="2773" y="9427"/>
                  </a:cubicBezTo>
                  <a:cubicBezTo>
                    <a:pt x="3009" y="9664"/>
                    <a:pt x="3324" y="9782"/>
                    <a:pt x="3647" y="9782"/>
                  </a:cubicBezTo>
                  <a:cubicBezTo>
                    <a:pt x="3970" y="9782"/>
                    <a:pt x="4301" y="9664"/>
                    <a:pt x="4569" y="9427"/>
                  </a:cubicBezTo>
                  <a:lnTo>
                    <a:pt x="4947" y="9018"/>
                  </a:lnTo>
                  <a:lnTo>
                    <a:pt x="5419" y="9490"/>
                  </a:lnTo>
                  <a:cubicBezTo>
                    <a:pt x="5624" y="9695"/>
                    <a:pt x="5868" y="9798"/>
                    <a:pt x="6112" y="9798"/>
                  </a:cubicBezTo>
                  <a:cubicBezTo>
                    <a:pt x="6357" y="9798"/>
                    <a:pt x="6601" y="9695"/>
                    <a:pt x="6805" y="9490"/>
                  </a:cubicBezTo>
                  <a:cubicBezTo>
                    <a:pt x="7278" y="9018"/>
                    <a:pt x="7436" y="8388"/>
                    <a:pt x="7467" y="7852"/>
                  </a:cubicBezTo>
                  <a:cubicBezTo>
                    <a:pt x="7467" y="7726"/>
                    <a:pt x="7499" y="7663"/>
                    <a:pt x="7593" y="7569"/>
                  </a:cubicBezTo>
                  <a:lnTo>
                    <a:pt x="8696" y="6466"/>
                  </a:lnTo>
                  <a:cubicBezTo>
                    <a:pt x="10460" y="4702"/>
                    <a:pt x="10145" y="1740"/>
                    <a:pt x="8066" y="511"/>
                  </a:cubicBezTo>
                  <a:cubicBezTo>
                    <a:pt x="7496" y="170"/>
                    <a:pt x="6850" y="1"/>
                    <a:pt x="620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48"/>
            <p:cNvSpPr/>
            <p:nvPr/>
          </p:nvSpPr>
          <p:spPr>
            <a:xfrm>
              <a:off x="-37601700" y="3221575"/>
              <a:ext cx="114225" cy="111275"/>
            </a:xfrm>
            <a:custGeom>
              <a:rect b="b" l="l" r="r" t="t"/>
              <a:pathLst>
                <a:path extrusionOk="0" h="4451" w="4569">
                  <a:moveTo>
                    <a:pt x="3226" y="0"/>
                  </a:moveTo>
                  <a:cubicBezTo>
                    <a:pt x="2907" y="0"/>
                    <a:pt x="2584" y="118"/>
                    <a:pt x="2332" y="355"/>
                  </a:cubicBezTo>
                  <a:lnTo>
                    <a:pt x="0" y="2686"/>
                  </a:lnTo>
                  <a:cubicBezTo>
                    <a:pt x="788" y="3095"/>
                    <a:pt x="1355" y="3631"/>
                    <a:pt x="1796" y="4450"/>
                  </a:cubicBezTo>
                  <a:lnTo>
                    <a:pt x="4096" y="2119"/>
                  </a:lnTo>
                  <a:cubicBezTo>
                    <a:pt x="4568" y="1646"/>
                    <a:pt x="4568" y="859"/>
                    <a:pt x="4096" y="355"/>
                  </a:cubicBezTo>
                  <a:cubicBezTo>
                    <a:pt x="3860" y="118"/>
                    <a:pt x="3545" y="0"/>
                    <a:pt x="322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53" name="Google Shape;1853;p48"/>
          <p:cNvGrpSpPr/>
          <p:nvPr/>
        </p:nvGrpSpPr>
        <p:grpSpPr>
          <a:xfrm>
            <a:off x="3503201" y="3183634"/>
            <a:ext cx="372749" cy="241158"/>
            <a:chOff x="-37806500" y="3643030"/>
            <a:chExt cx="319025" cy="206400"/>
          </a:xfrm>
        </p:grpSpPr>
        <p:sp>
          <p:nvSpPr>
            <p:cNvPr id="1854" name="Google Shape;1854;p48"/>
            <p:cNvSpPr/>
            <p:nvPr/>
          </p:nvSpPr>
          <p:spPr>
            <a:xfrm>
              <a:off x="-37615100" y="3759700"/>
              <a:ext cx="62250" cy="62250"/>
            </a:xfrm>
            <a:custGeom>
              <a:rect b="b" l="l" r="r" t="t"/>
              <a:pathLst>
                <a:path extrusionOk="0" h="2490" w="2490">
                  <a:moveTo>
                    <a:pt x="1229" y="1"/>
                  </a:moveTo>
                  <a:cubicBezTo>
                    <a:pt x="568" y="1"/>
                    <a:pt x="1" y="568"/>
                    <a:pt x="1" y="1261"/>
                  </a:cubicBezTo>
                  <a:cubicBezTo>
                    <a:pt x="1" y="1923"/>
                    <a:pt x="568" y="2490"/>
                    <a:pt x="1229" y="2490"/>
                  </a:cubicBezTo>
                  <a:cubicBezTo>
                    <a:pt x="1891" y="2490"/>
                    <a:pt x="2426" y="1954"/>
                    <a:pt x="2490" y="1261"/>
                  </a:cubicBezTo>
                  <a:cubicBezTo>
                    <a:pt x="2490" y="599"/>
                    <a:pt x="1922" y="1"/>
                    <a:pt x="122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48"/>
            <p:cNvSpPr/>
            <p:nvPr/>
          </p:nvSpPr>
          <p:spPr>
            <a:xfrm>
              <a:off x="-37806500" y="3643030"/>
              <a:ext cx="319025" cy="206400"/>
            </a:xfrm>
            <a:custGeom>
              <a:rect b="b" l="l" r="r" t="t"/>
              <a:pathLst>
                <a:path extrusionOk="0" h="8256" w="12761">
                  <a:moveTo>
                    <a:pt x="5357" y="1702"/>
                  </a:moveTo>
                  <a:cubicBezTo>
                    <a:pt x="5609" y="1702"/>
                    <a:pt x="5798" y="1923"/>
                    <a:pt x="5798" y="2112"/>
                  </a:cubicBezTo>
                  <a:cubicBezTo>
                    <a:pt x="5766" y="2332"/>
                    <a:pt x="5609" y="2490"/>
                    <a:pt x="5357" y="2490"/>
                  </a:cubicBezTo>
                  <a:lnTo>
                    <a:pt x="2049" y="2490"/>
                  </a:lnTo>
                  <a:cubicBezTo>
                    <a:pt x="1828" y="2490"/>
                    <a:pt x="1639" y="2301"/>
                    <a:pt x="1639" y="2112"/>
                  </a:cubicBezTo>
                  <a:cubicBezTo>
                    <a:pt x="1639" y="1860"/>
                    <a:pt x="1828" y="1702"/>
                    <a:pt x="2049" y="1702"/>
                  </a:cubicBezTo>
                  <a:close/>
                  <a:moveTo>
                    <a:pt x="5357" y="3309"/>
                  </a:moveTo>
                  <a:cubicBezTo>
                    <a:pt x="5609" y="3309"/>
                    <a:pt x="5798" y="3529"/>
                    <a:pt x="5798" y="3750"/>
                  </a:cubicBezTo>
                  <a:cubicBezTo>
                    <a:pt x="5766" y="4002"/>
                    <a:pt x="5609" y="4160"/>
                    <a:pt x="5357" y="4160"/>
                  </a:cubicBezTo>
                  <a:lnTo>
                    <a:pt x="2049" y="4160"/>
                  </a:lnTo>
                  <a:cubicBezTo>
                    <a:pt x="1828" y="4160"/>
                    <a:pt x="1639" y="3939"/>
                    <a:pt x="1639" y="3750"/>
                  </a:cubicBezTo>
                  <a:cubicBezTo>
                    <a:pt x="1639" y="3529"/>
                    <a:pt x="1828" y="3309"/>
                    <a:pt x="2049" y="3309"/>
                  </a:cubicBezTo>
                  <a:close/>
                  <a:moveTo>
                    <a:pt x="5357" y="4979"/>
                  </a:moveTo>
                  <a:cubicBezTo>
                    <a:pt x="5609" y="4979"/>
                    <a:pt x="5798" y="5168"/>
                    <a:pt x="5798" y="5388"/>
                  </a:cubicBezTo>
                  <a:cubicBezTo>
                    <a:pt x="5766" y="5640"/>
                    <a:pt x="5609" y="5798"/>
                    <a:pt x="5357" y="5798"/>
                  </a:cubicBezTo>
                  <a:lnTo>
                    <a:pt x="2049" y="5798"/>
                  </a:lnTo>
                  <a:cubicBezTo>
                    <a:pt x="1828" y="5798"/>
                    <a:pt x="1639" y="5609"/>
                    <a:pt x="1639" y="5388"/>
                  </a:cubicBezTo>
                  <a:cubicBezTo>
                    <a:pt x="1639" y="5136"/>
                    <a:pt x="1828" y="4979"/>
                    <a:pt x="2049" y="4979"/>
                  </a:cubicBezTo>
                  <a:close/>
                  <a:moveTo>
                    <a:pt x="8948" y="1671"/>
                  </a:moveTo>
                  <a:cubicBezTo>
                    <a:pt x="10082" y="1671"/>
                    <a:pt x="10996" y="2584"/>
                    <a:pt x="11028" y="3750"/>
                  </a:cubicBezTo>
                  <a:cubicBezTo>
                    <a:pt x="10996" y="4916"/>
                    <a:pt x="10082" y="5798"/>
                    <a:pt x="8948" y="5798"/>
                  </a:cubicBezTo>
                  <a:cubicBezTo>
                    <a:pt x="7814" y="5798"/>
                    <a:pt x="6900" y="4853"/>
                    <a:pt x="6869" y="3750"/>
                  </a:cubicBezTo>
                  <a:cubicBezTo>
                    <a:pt x="6869" y="2616"/>
                    <a:pt x="7814" y="1702"/>
                    <a:pt x="8948" y="1671"/>
                  </a:cubicBezTo>
                  <a:close/>
                  <a:moveTo>
                    <a:pt x="1230" y="1"/>
                  </a:moveTo>
                  <a:cubicBezTo>
                    <a:pt x="568" y="1"/>
                    <a:pt x="1" y="568"/>
                    <a:pt x="1" y="1230"/>
                  </a:cubicBezTo>
                  <a:lnTo>
                    <a:pt x="1" y="6207"/>
                  </a:lnTo>
                  <a:cubicBezTo>
                    <a:pt x="1" y="6743"/>
                    <a:pt x="379" y="7184"/>
                    <a:pt x="852" y="7373"/>
                  </a:cubicBezTo>
                  <a:lnTo>
                    <a:pt x="852" y="7846"/>
                  </a:lnTo>
                  <a:cubicBezTo>
                    <a:pt x="852" y="8098"/>
                    <a:pt x="1041" y="8255"/>
                    <a:pt x="1261" y="8255"/>
                  </a:cubicBezTo>
                  <a:lnTo>
                    <a:pt x="2931" y="8255"/>
                  </a:lnTo>
                  <a:cubicBezTo>
                    <a:pt x="3151" y="8255"/>
                    <a:pt x="3372" y="8066"/>
                    <a:pt x="3372" y="7846"/>
                  </a:cubicBezTo>
                  <a:lnTo>
                    <a:pt x="3372" y="7436"/>
                  </a:lnTo>
                  <a:lnTo>
                    <a:pt x="9421" y="7436"/>
                  </a:lnTo>
                  <a:lnTo>
                    <a:pt x="9421" y="7846"/>
                  </a:lnTo>
                  <a:cubicBezTo>
                    <a:pt x="9421" y="8098"/>
                    <a:pt x="9610" y="8255"/>
                    <a:pt x="9862" y="8255"/>
                  </a:cubicBezTo>
                  <a:lnTo>
                    <a:pt x="11500" y="8255"/>
                  </a:lnTo>
                  <a:cubicBezTo>
                    <a:pt x="11752" y="8255"/>
                    <a:pt x="11941" y="8066"/>
                    <a:pt x="11941" y="7846"/>
                  </a:cubicBezTo>
                  <a:lnTo>
                    <a:pt x="11941" y="7373"/>
                  </a:lnTo>
                  <a:cubicBezTo>
                    <a:pt x="12414" y="7215"/>
                    <a:pt x="12760" y="6743"/>
                    <a:pt x="12760" y="6207"/>
                  </a:cubicBezTo>
                  <a:lnTo>
                    <a:pt x="12760" y="1230"/>
                  </a:lnTo>
                  <a:cubicBezTo>
                    <a:pt x="12666" y="599"/>
                    <a:pt x="12099" y="1"/>
                    <a:pt x="1143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56" name="Google Shape;1856;p48"/>
          <p:cNvGrpSpPr/>
          <p:nvPr/>
        </p:nvGrpSpPr>
        <p:grpSpPr>
          <a:xfrm>
            <a:off x="3505508" y="3575931"/>
            <a:ext cx="368134" cy="371814"/>
            <a:chOff x="-37804925" y="3953450"/>
            <a:chExt cx="315075" cy="318225"/>
          </a:xfrm>
        </p:grpSpPr>
        <p:sp>
          <p:nvSpPr>
            <p:cNvPr id="1857" name="Google Shape;1857;p48"/>
            <p:cNvSpPr/>
            <p:nvPr/>
          </p:nvSpPr>
          <p:spPr>
            <a:xfrm>
              <a:off x="-37614300" y="3955025"/>
              <a:ext cx="124450" cy="186200"/>
            </a:xfrm>
            <a:custGeom>
              <a:rect b="b" l="l" r="r" t="t"/>
              <a:pathLst>
                <a:path extrusionOk="0" h="7448" w="4978">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48"/>
            <p:cNvSpPr/>
            <p:nvPr/>
          </p:nvSpPr>
          <p:spPr>
            <a:xfrm>
              <a:off x="-37761600" y="4230700"/>
              <a:ext cx="270175" cy="40975"/>
            </a:xfrm>
            <a:custGeom>
              <a:rect b="b" l="l" r="r" t="t"/>
              <a:pathLst>
                <a:path extrusionOk="0" h="1639" w="10807">
                  <a:moveTo>
                    <a:pt x="1450" y="1"/>
                  </a:moveTo>
                  <a:cubicBezTo>
                    <a:pt x="1292" y="788"/>
                    <a:pt x="662" y="1387"/>
                    <a:pt x="1" y="1639"/>
                  </a:cubicBezTo>
                  <a:lnTo>
                    <a:pt x="8822" y="1639"/>
                  </a:lnTo>
                  <a:cubicBezTo>
                    <a:pt x="9799" y="1639"/>
                    <a:pt x="10649" y="946"/>
                    <a:pt x="1080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p48"/>
            <p:cNvSpPr/>
            <p:nvPr/>
          </p:nvSpPr>
          <p:spPr>
            <a:xfrm>
              <a:off x="-37804925" y="3953450"/>
              <a:ext cx="274125" cy="295675"/>
            </a:xfrm>
            <a:custGeom>
              <a:rect b="b" l="l" r="r" t="t"/>
              <a:pathLst>
                <a:path extrusionOk="0" h="11827" w="10965">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60" name="Google Shape;1860;p48"/>
          <p:cNvSpPr/>
          <p:nvPr/>
        </p:nvSpPr>
        <p:spPr>
          <a:xfrm>
            <a:off x="2754452" y="4040675"/>
            <a:ext cx="265986" cy="369039"/>
          </a:xfrm>
          <a:custGeom>
            <a:rect b="b" l="l" r="r" t="t"/>
            <a:pathLst>
              <a:path extrusionOk="0" h="12634" w="9106">
                <a:moveTo>
                  <a:pt x="7499" y="788"/>
                </a:moveTo>
                <a:lnTo>
                  <a:pt x="7499" y="1859"/>
                </a:lnTo>
                <a:cubicBezTo>
                  <a:pt x="7499" y="2426"/>
                  <a:pt x="7373" y="3025"/>
                  <a:pt x="7121" y="3529"/>
                </a:cubicBezTo>
                <a:cubicBezTo>
                  <a:pt x="6806" y="3466"/>
                  <a:pt x="6554" y="3434"/>
                  <a:pt x="6239" y="3434"/>
                </a:cubicBezTo>
                <a:cubicBezTo>
                  <a:pt x="5546" y="3434"/>
                  <a:pt x="4916" y="3592"/>
                  <a:pt x="4380" y="3844"/>
                </a:cubicBezTo>
                <a:cubicBezTo>
                  <a:pt x="3907" y="4096"/>
                  <a:pt x="3403" y="4222"/>
                  <a:pt x="2931" y="4222"/>
                </a:cubicBezTo>
                <a:cubicBezTo>
                  <a:pt x="2710" y="4222"/>
                  <a:pt x="2521" y="4159"/>
                  <a:pt x="2364" y="4127"/>
                </a:cubicBezTo>
                <a:cubicBezTo>
                  <a:pt x="2301" y="4001"/>
                  <a:pt x="2206" y="3938"/>
                  <a:pt x="2175" y="3812"/>
                </a:cubicBezTo>
                <a:cubicBezTo>
                  <a:pt x="1860" y="3277"/>
                  <a:pt x="1702" y="2552"/>
                  <a:pt x="1702" y="1859"/>
                </a:cubicBezTo>
                <a:lnTo>
                  <a:pt x="1702" y="788"/>
                </a:lnTo>
                <a:close/>
                <a:moveTo>
                  <a:pt x="5357" y="7278"/>
                </a:moveTo>
                <a:cubicBezTo>
                  <a:pt x="5451" y="7372"/>
                  <a:pt x="5546" y="7435"/>
                  <a:pt x="5672" y="7467"/>
                </a:cubicBezTo>
                <a:cubicBezTo>
                  <a:pt x="6869" y="8066"/>
                  <a:pt x="7436" y="9420"/>
                  <a:pt x="7436" y="10743"/>
                </a:cubicBezTo>
                <a:lnTo>
                  <a:pt x="7436" y="11279"/>
                </a:lnTo>
                <a:lnTo>
                  <a:pt x="4821" y="9294"/>
                </a:lnTo>
                <a:cubicBezTo>
                  <a:pt x="4742" y="9231"/>
                  <a:pt x="4648" y="9200"/>
                  <a:pt x="4553" y="9200"/>
                </a:cubicBezTo>
                <a:cubicBezTo>
                  <a:pt x="4459" y="9200"/>
                  <a:pt x="4364" y="9231"/>
                  <a:pt x="4285" y="9294"/>
                </a:cubicBezTo>
                <a:lnTo>
                  <a:pt x="1671" y="11279"/>
                </a:lnTo>
                <a:lnTo>
                  <a:pt x="1671" y="10743"/>
                </a:lnTo>
                <a:cubicBezTo>
                  <a:pt x="1671" y="9357"/>
                  <a:pt x="2238" y="8066"/>
                  <a:pt x="3435" y="7467"/>
                </a:cubicBezTo>
                <a:cubicBezTo>
                  <a:pt x="3561" y="7435"/>
                  <a:pt x="3624" y="7372"/>
                  <a:pt x="3750" y="7278"/>
                </a:cubicBezTo>
                <a:lnTo>
                  <a:pt x="4191" y="8160"/>
                </a:lnTo>
                <a:cubicBezTo>
                  <a:pt x="4270" y="8318"/>
                  <a:pt x="4411" y="8396"/>
                  <a:pt x="4557" y="8396"/>
                </a:cubicBezTo>
                <a:cubicBezTo>
                  <a:pt x="4703" y="8396"/>
                  <a:pt x="4853" y="8318"/>
                  <a:pt x="4947" y="8160"/>
                </a:cubicBezTo>
                <a:lnTo>
                  <a:pt x="5357" y="7278"/>
                </a:lnTo>
                <a:close/>
                <a:moveTo>
                  <a:pt x="410" y="0"/>
                </a:moveTo>
                <a:cubicBezTo>
                  <a:pt x="158" y="0"/>
                  <a:pt x="1" y="189"/>
                  <a:pt x="1" y="410"/>
                </a:cubicBezTo>
                <a:cubicBezTo>
                  <a:pt x="1" y="630"/>
                  <a:pt x="190" y="788"/>
                  <a:pt x="410" y="788"/>
                </a:cubicBezTo>
                <a:lnTo>
                  <a:pt x="820" y="788"/>
                </a:lnTo>
                <a:lnTo>
                  <a:pt x="820" y="1859"/>
                </a:lnTo>
                <a:cubicBezTo>
                  <a:pt x="820" y="3749"/>
                  <a:pt x="1734" y="5199"/>
                  <a:pt x="3088" y="5860"/>
                </a:cubicBezTo>
                <a:cubicBezTo>
                  <a:pt x="3403" y="6018"/>
                  <a:pt x="3403" y="6585"/>
                  <a:pt x="3088" y="6742"/>
                </a:cubicBezTo>
                <a:cubicBezTo>
                  <a:pt x="1576" y="7467"/>
                  <a:pt x="820" y="9042"/>
                  <a:pt x="820" y="10743"/>
                </a:cubicBezTo>
                <a:lnTo>
                  <a:pt x="820" y="11815"/>
                </a:lnTo>
                <a:lnTo>
                  <a:pt x="410" y="11815"/>
                </a:lnTo>
                <a:cubicBezTo>
                  <a:pt x="158" y="11815"/>
                  <a:pt x="1" y="12004"/>
                  <a:pt x="1" y="12256"/>
                </a:cubicBezTo>
                <a:cubicBezTo>
                  <a:pt x="1" y="12476"/>
                  <a:pt x="190" y="12634"/>
                  <a:pt x="410" y="12634"/>
                </a:cubicBezTo>
                <a:lnTo>
                  <a:pt x="8665" y="12634"/>
                </a:lnTo>
                <a:cubicBezTo>
                  <a:pt x="8917" y="12634"/>
                  <a:pt x="9106" y="12445"/>
                  <a:pt x="9106" y="12256"/>
                </a:cubicBezTo>
                <a:cubicBezTo>
                  <a:pt x="9106" y="12004"/>
                  <a:pt x="8917" y="11815"/>
                  <a:pt x="8665" y="11815"/>
                </a:cubicBezTo>
                <a:lnTo>
                  <a:pt x="8287" y="11815"/>
                </a:lnTo>
                <a:lnTo>
                  <a:pt x="8287" y="10743"/>
                </a:lnTo>
                <a:cubicBezTo>
                  <a:pt x="8287" y="9042"/>
                  <a:pt x="7530" y="7467"/>
                  <a:pt x="6018" y="6742"/>
                </a:cubicBezTo>
                <a:cubicBezTo>
                  <a:pt x="5703" y="6585"/>
                  <a:pt x="5672" y="6018"/>
                  <a:pt x="6018" y="5860"/>
                </a:cubicBezTo>
                <a:cubicBezTo>
                  <a:pt x="7530" y="5136"/>
                  <a:pt x="8287" y="3560"/>
                  <a:pt x="8287" y="1859"/>
                </a:cubicBezTo>
                <a:lnTo>
                  <a:pt x="8287" y="788"/>
                </a:lnTo>
                <a:lnTo>
                  <a:pt x="8665" y="788"/>
                </a:lnTo>
                <a:cubicBezTo>
                  <a:pt x="8917" y="788"/>
                  <a:pt x="9106" y="599"/>
                  <a:pt x="9106" y="410"/>
                </a:cubicBezTo>
                <a:cubicBezTo>
                  <a:pt x="9106" y="158"/>
                  <a:pt x="8917" y="0"/>
                  <a:pt x="866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61" name="Google Shape;1861;p48"/>
          <p:cNvGrpSpPr/>
          <p:nvPr/>
        </p:nvGrpSpPr>
        <p:grpSpPr>
          <a:xfrm>
            <a:off x="4860977" y="1328538"/>
            <a:ext cx="355663" cy="308725"/>
            <a:chOff x="-28462125" y="3199700"/>
            <a:chExt cx="298550" cy="259150"/>
          </a:xfrm>
        </p:grpSpPr>
        <p:sp>
          <p:nvSpPr>
            <p:cNvPr id="1862" name="Google Shape;1862;p48"/>
            <p:cNvSpPr/>
            <p:nvPr/>
          </p:nvSpPr>
          <p:spPr>
            <a:xfrm>
              <a:off x="-28459750" y="3284775"/>
              <a:ext cx="296175" cy="104775"/>
            </a:xfrm>
            <a:custGeom>
              <a:rect b="b" l="l" r="r" t="t"/>
              <a:pathLst>
                <a:path extrusionOk="0" h="4191" w="11847">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p48"/>
            <p:cNvSpPr/>
            <p:nvPr/>
          </p:nvSpPr>
          <p:spPr>
            <a:xfrm>
              <a:off x="-28462125" y="3199700"/>
              <a:ext cx="295400" cy="125275"/>
            </a:xfrm>
            <a:custGeom>
              <a:rect b="b" l="l" r="r" t="t"/>
              <a:pathLst>
                <a:path extrusionOk="0" h="5011" w="11816">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p48"/>
            <p:cNvSpPr/>
            <p:nvPr/>
          </p:nvSpPr>
          <p:spPr>
            <a:xfrm>
              <a:off x="-28405400" y="3360375"/>
              <a:ext cx="186675" cy="98475"/>
            </a:xfrm>
            <a:custGeom>
              <a:rect b="b" l="l" r="r" t="t"/>
              <a:pathLst>
                <a:path extrusionOk="0" h="3939" w="7467">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65" name="Google Shape;1865;p48"/>
          <p:cNvGrpSpPr/>
          <p:nvPr/>
        </p:nvGrpSpPr>
        <p:grpSpPr>
          <a:xfrm>
            <a:off x="4861930" y="1763228"/>
            <a:ext cx="353757" cy="352833"/>
            <a:chOff x="-28461325" y="3545475"/>
            <a:chExt cx="296950" cy="296175"/>
          </a:xfrm>
        </p:grpSpPr>
        <p:sp>
          <p:nvSpPr>
            <p:cNvPr id="1866" name="Google Shape;1866;p48"/>
            <p:cNvSpPr/>
            <p:nvPr/>
          </p:nvSpPr>
          <p:spPr>
            <a:xfrm>
              <a:off x="-28461325" y="3666775"/>
              <a:ext cx="34675" cy="52775"/>
            </a:xfrm>
            <a:custGeom>
              <a:rect b="b" l="l" r="r" t="t"/>
              <a:pathLst>
                <a:path extrusionOk="0" h="2111" w="1387">
                  <a:moveTo>
                    <a:pt x="0" y="0"/>
                  </a:moveTo>
                  <a:lnTo>
                    <a:pt x="0" y="2111"/>
                  </a:lnTo>
                  <a:lnTo>
                    <a:pt x="1386" y="2111"/>
                  </a:lnTo>
                  <a:lnTo>
                    <a:pt x="1386"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p48"/>
            <p:cNvSpPr/>
            <p:nvPr/>
          </p:nvSpPr>
          <p:spPr>
            <a:xfrm>
              <a:off x="-28461325" y="3737650"/>
              <a:ext cx="52775" cy="17350"/>
            </a:xfrm>
            <a:custGeom>
              <a:rect b="b" l="l" r="r" t="t"/>
              <a:pathLst>
                <a:path extrusionOk="0" h="694" w="2111">
                  <a:moveTo>
                    <a:pt x="0" y="1"/>
                  </a:moveTo>
                  <a:lnTo>
                    <a:pt x="0" y="694"/>
                  </a:lnTo>
                  <a:lnTo>
                    <a:pt x="1733" y="694"/>
                  </a:lnTo>
                  <a:cubicBezTo>
                    <a:pt x="1954" y="694"/>
                    <a:pt x="2111" y="536"/>
                    <a:pt x="2111" y="347"/>
                  </a:cubicBezTo>
                  <a:cubicBezTo>
                    <a:pt x="2111" y="158"/>
                    <a:pt x="1954"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8" name="Google Shape;1868;p48"/>
            <p:cNvSpPr/>
            <p:nvPr/>
          </p:nvSpPr>
          <p:spPr>
            <a:xfrm>
              <a:off x="-28461325" y="3632100"/>
              <a:ext cx="52775" cy="17375"/>
            </a:xfrm>
            <a:custGeom>
              <a:rect b="b" l="l" r="r" t="t"/>
              <a:pathLst>
                <a:path extrusionOk="0" h="695" w="2111">
                  <a:moveTo>
                    <a:pt x="0" y="1"/>
                  </a:moveTo>
                  <a:lnTo>
                    <a:pt x="0" y="694"/>
                  </a:lnTo>
                  <a:lnTo>
                    <a:pt x="1733" y="694"/>
                  </a:lnTo>
                  <a:cubicBezTo>
                    <a:pt x="1954" y="694"/>
                    <a:pt x="2111" y="537"/>
                    <a:pt x="2111" y="348"/>
                  </a:cubicBezTo>
                  <a:cubicBezTo>
                    <a:pt x="2111" y="159"/>
                    <a:pt x="1954"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p48"/>
            <p:cNvSpPr/>
            <p:nvPr/>
          </p:nvSpPr>
          <p:spPr>
            <a:xfrm>
              <a:off x="-28460550" y="3545475"/>
              <a:ext cx="296175" cy="296175"/>
            </a:xfrm>
            <a:custGeom>
              <a:rect b="b" l="l" r="r" t="t"/>
              <a:pathLst>
                <a:path extrusionOk="0" h="11847" w="11847">
                  <a:moveTo>
                    <a:pt x="2427" y="0"/>
                  </a:moveTo>
                  <a:cubicBezTo>
                    <a:pt x="1072" y="0"/>
                    <a:pt x="1" y="1103"/>
                    <a:pt x="1" y="2426"/>
                  </a:cubicBezTo>
                  <a:lnTo>
                    <a:pt x="1" y="2804"/>
                  </a:lnTo>
                  <a:lnTo>
                    <a:pt x="1355" y="2804"/>
                  </a:lnTo>
                  <a:lnTo>
                    <a:pt x="1355" y="2426"/>
                  </a:lnTo>
                  <a:cubicBezTo>
                    <a:pt x="1355" y="1859"/>
                    <a:pt x="1828" y="1418"/>
                    <a:pt x="2395" y="1418"/>
                  </a:cubicBezTo>
                  <a:lnTo>
                    <a:pt x="9358" y="1418"/>
                  </a:lnTo>
                  <a:cubicBezTo>
                    <a:pt x="9956" y="1418"/>
                    <a:pt x="10366" y="1891"/>
                    <a:pt x="10366" y="2426"/>
                  </a:cubicBezTo>
                  <a:lnTo>
                    <a:pt x="10366" y="9420"/>
                  </a:lnTo>
                  <a:cubicBezTo>
                    <a:pt x="10366" y="9987"/>
                    <a:pt x="9893" y="10429"/>
                    <a:pt x="9358" y="10429"/>
                  </a:cubicBezTo>
                  <a:lnTo>
                    <a:pt x="2395" y="10429"/>
                  </a:lnTo>
                  <a:cubicBezTo>
                    <a:pt x="1797" y="10429"/>
                    <a:pt x="1355" y="9956"/>
                    <a:pt x="1355" y="9420"/>
                  </a:cubicBezTo>
                  <a:lnTo>
                    <a:pt x="1355" y="9042"/>
                  </a:lnTo>
                  <a:lnTo>
                    <a:pt x="1" y="9042"/>
                  </a:lnTo>
                  <a:lnTo>
                    <a:pt x="1" y="9420"/>
                  </a:lnTo>
                  <a:cubicBezTo>
                    <a:pt x="1" y="10744"/>
                    <a:pt x="1103" y="11846"/>
                    <a:pt x="2427" y="11846"/>
                  </a:cubicBezTo>
                  <a:lnTo>
                    <a:pt x="9389" y="11846"/>
                  </a:lnTo>
                  <a:cubicBezTo>
                    <a:pt x="10744" y="11846"/>
                    <a:pt x="11847" y="10744"/>
                    <a:pt x="11847" y="9420"/>
                  </a:cubicBezTo>
                  <a:lnTo>
                    <a:pt x="11847" y="2426"/>
                  </a:lnTo>
                  <a:cubicBezTo>
                    <a:pt x="11847" y="1103"/>
                    <a:pt x="10744" y="0"/>
                    <a:pt x="9389"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p48"/>
            <p:cNvSpPr/>
            <p:nvPr/>
          </p:nvSpPr>
          <p:spPr>
            <a:xfrm>
              <a:off x="-28347925" y="3649450"/>
              <a:ext cx="86675" cy="86650"/>
            </a:xfrm>
            <a:custGeom>
              <a:rect b="b" l="l" r="r" t="t"/>
              <a:pathLst>
                <a:path extrusionOk="0" h="3466" w="3467">
                  <a:moveTo>
                    <a:pt x="1387" y="0"/>
                  </a:moveTo>
                  <a:lnTo>
                    <a:pt x="1387" y="1040"/>
                  </a:lnTo>
                  <a:cubicBezTo>
                    <a:pt x="1387" y="1229"/>
                    <a:pt x="1230" y="1386"/>
                    <a:pt x="1041" y="1386"/>
                  </a:cubicBezTo>
                  <a:lnTo>
                    <a:pt x="1" y="1386"/>
                  </a:lnTo>
                  <a:lnTo>
                    <a:pt x="1" y="2111"/>
                  </a:lnTo>
                  <a:lnTo>
                    <a:pt x="1041" y="2111"/>
                  </a:lnTo>
                  <a:cubicBezTo>
                    <a:pt x="1230" y="2111"/>
                    <a:pt x="1387" y="2268"/>
                    <a:pt x="1387" y="2457"/>
                  </a:cubicBezTo>
                  <a:lnTo>
                    <a:pt x="1387" y="3466"/>
                  </a:lnTo>
                  <a:lnTo>
                    <a:pt x="2080" y="3466"/>
                  </a:lnTo>
                  <a:lnTo>
                    <a:pt x="2080" y="2457"/>
                  </a:lnTo>
                  <a:cubicBezTo>
                    <a:pt x="2080" y="2268"/>
                    <a:pt x="2238" y="2111"/>
                    <a:pt x="2458" y="2111"/>
                  </a:cubicBezTo>
                  <a:lnTo>
                    <a:pt x="3467" y="2111"/>
                  </a:lnTo>
                  <a:lnTo>
                    <a:pt x="3467" y="1386"/>
                  </a:lnTo>
                  <a:lnTo>
                    <a:pt x="2458" y="1386"/>
                  </a:lnTo>
                  <a:cubicBezTo>
                    <a:pt x="2238" y="1386"/>
                    <a:pt x="2080" y="1229"/>
                    <a:pt x="2080" y="1040"/>
                  </a:cubicBezTo>
                  <a:lnTo>
                    <a:pt x="2080"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p48"/>
            <p:cNvSpPr/>
            <p:nvPr/>
          </p:nvSpPr>
          <p:spPr>
            <a:xfrm>
              <a:off x="-28408550" y="3597450"/>
              <a:ext cx="191400" cy="192200"/>
            </a:xfrm>
            <a:custGeom>
              <a:rect b="b" l="l" r="r" t="t"/>
              <a:pathLst>
                <a:path extrusionOk="0" h="7688" w="7656">
                  <a:moveTo>
                    <a:pt x="4883" y="1418"/>
                  </a:moveTo>
                  <a:cubicBezTo>
                    <a:pt x="5072" y="1418"/>
                    <a:pt x="5230" y="1576"/>
                    <a:pt x="5230" y="1765"/>
                  </a:cubicBezTo>
                  <a:lnTo>
                    <a:pt x="5230" y="2805"/>
                  </a:lnTo>
                  <a:lnTo>
                    <a:pt x="6238" y="2805"/>
                  </a:lnTo>
                  <a:cubicBezTo>
                    <a:pt x="6459" y="2805"/>
                    <a:pt x="6616" y="2962"/>
                    <a:pt x="6616" y="3151"/>
                  </a:cubicBezTo>
                  <a:lnTo>
                    <a:pt x="6616" y="4537"/>
                  </a:lnTo>
                  <a:cubicBezTo>
                    <a:pt x="6616" y="4726"/>
                    <a:pt x="6459" y="4884"/>
                    <a:pt x="6238" y="4884"/>
                  </a:cubicBezTo>
                  <a:lnTo>
                    <a:pt x="5230" y="4884"/>
                  </a:lnTo>
                  <a:lnTo>
                    <a:pt x="5230" y="5924"/>
                  </a:lnTo>
                  <a:cubicBezTo>
                    <a:pt x="5230" y="6113"/>
                    <a:pt x="5072" y="6270"/>
                    <a:pt x="4883" y="6270"/>
                  </a:cubicBezTo>
                  <a:lnTo>
                    <a:pt x="3497" y="6270"/>
                  </a:lnTo>
                  <a:cubicBezTo>
                    <a:pt x="3308" y="6270"/>
                    <a:pt x="3151" y="6113"/>
                    <a:pt x="3151" y="5924"/>
                  </a:cubicBezTo>
                  <a:lnTo>
                    <a:pt x="3151" y="4884"/>
                  </a:lnTo>
                  <a:lnTo>
                    <a:pt x="2111" y="4884"/>
                  </a:lnTo>
                  <a:cubicBezTo>
                    <a:pt x="1922" y="4884"/>
                    <a:pt x="1764" y="4726"/>
                    <a:pt x="1764" y="4537"/>
                  </a:cubicBezTo>
                  <a:lnTo>
                    <a:pt x="1764" y="3151"/>
                  </a:lnTo>
                  <a:cubicBezTo>
                    <a:pt x="1764" y="2962"/>
                    <a:pt x="1922" y="2805"/>
                    <a:pt x="2111" y="2805"/>
                  </a:cubicBezTo>
                  <a:lnTo>
                    <a:pt x="3151" y="2805"/>
                  </a:lnTo>
                  <a:lnTo>
                    <a:pt x="3151" y="1765"/>
                  </a:lnTo>
                  <a:cubicBezTo>
                    <a:pt x="3151" y="1576"/>
                    <a:pt x="3308" y="1418"/>
                    <a:pt x="3497" y="1418"/>
                  </a:cubicBezTo>
                  <a:close/>
                  <a:moveTo>
                    <a:pt x="347" y="1"/>
                  </a:moveTo>
                  <a:cubicBezTo>
                    <a:pt x="158" y="1"/>
                    <a:pt x="0" y="158"/>
                    <a:pt x="0" y="347"/>
                  </a:cubicBezTo>
                  <a:lnTo>
                    <a:pt x="0" y="757"/>
                  </a:lnTo>
                  <a:cubicBezTo>
                    <a:pt x="378" y="914"/>
                    <a:pt x="693" y="1261"/>
                    <a:pt x="693" y="1734"/>
                  </a:cubicBezTo>
                  <a:cubicBezTo>
                    <a:pt x="693" y="2175"/>
                    <a:pt x="378" y="2553"/>
                    <a:pt x="0" y="2710"/>
                  </a:cubicBezTo>
                  <a:lnTo>
                    <a:pt x="0" y="4979"/>
                  </a:lnTo>
                  <a:cubicBezTo>
                    <a:pt x="378" y="5136"/>
                    <a:pt x="693" y="5483"/>
                    <a:pt x="693" y="5955"/>
                  </a:cubicBezTo>
                  <a:cubicBezTo>
                    <a:pt x="693" y="6396"/>
                    <a:pt x="441" y="6774"/>
                    <a:pt x="0" y="6932"/>
                  </a:cubicBezTo>
                  <a:lnTo>
                    <a:pt x="0" y="7341"/>
                  </a:lnTo>
                  <a:cubicBezTo>
                    <a:pt x="0" y="7530"/>
                    <a:pt x="158" y="7688"/>
                    <a:pt x="347" y="7688"/>
                  </a:cubicBezTo>
                  <a:lnTo>
                    <a:pt x="7309" y="7688"/>
                  </a:lnTo>
                  <a:cubicBezTo>
                    <a:pt x="7498" y="7688"/>
                    <a:pt x="7656" y="7530"/>
                    <a:pt x="7656" y="7341"/>
                  </a:cubicBezTo>
                  <a:lnTo>
                    <a:pt x="7656" y="347"/>
                  </a:lnTo>
                  <a:cubicBezTo>
                    <a:pt x="7656" y="158"/>
                    <a:pt x="7498" y="1"/>
                    <a:pt x="730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72" name="Google Shape;1872;p48"/>
          <p:cNvGrpSpPr/>
          <p:nvPr/>
        </p:nvGrpSpPr>
        <p:grpSpPr>
          <a:xfrm>
            <a:off x="4858162" y="2213272"/>
            <a:ext cx="361292" cy="352803"/>
            <a:chOff x="-28463700" y="3914875"/>
            <a:chExt cx="303275" cy="296150"/>
          </a:xfrm>
        </p:grpSpPr>
        <p:sp>
          <p:nvSpPr>
            <p:cNvPr id="1873" name="Google Shape;1873;p48"/>
            <p:cNvSpPr/>
            <p:nvPr/>
          </p:nvSpPr>
          <p:spPr>
            <a:xfrm>
              <a:off x="-28333725" y="4057375"/>
              <a:ext cx="86650" cy="64650"/>
            </a:xfrm>
            <a:custGeom>
              <a:rect b="b" l="l" r="r" t="t"/>
              <a:pathLst>
                <a:path extrusionOk="0" h="2586" w="3466">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p48"/>
            <p:cNvSpPr/>
            <p:nvPr/>
          </p:nvSpPr>
          <p:spPr>
            <a:xfrm>
              <a:off x="-28463700" y="3914875"/>
              <a:ext cx="303275" cy="296150"/>
            </a:xfrm>
            <a:custGeom>
              <a:rect b="b" l="l" r="r" t="t"/>
              <a:pathLst>
                <a:path extrusionOk="0" h="11846" w="12131">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75" name="Google Shape;1875;p48"/>
          <p:cNvGrpSpPr/>
          <p:nvPr/>
        </p:nvGrpSpPr>
        <p:grpSpPr>
          <a:xfrm>
            <a:off x="7092947" y="1369355"/>
            <a:ext cx="351880" cy="227092"/>
            <a:chOff x="-26573400" y="3224125"/>
            <a:chExt cx="295375" cy="190625"/>
          </a:xfrm>
        </p:grpSpPr>
        <p:sp>
          <p:nvSpPr>
            <p:cNvPr id="1876" name="Google Shape;1876;p48"/>
            <p:cNvSpPr/>
            <p:nvPr/>
          </p:nvSpPr>
          <p:spPr>
            <a:xfrm>
              <a:off x="-26330800" y="3327900"/>
              <a:ext cx="52775" cy="68750"/>
            </a:xfrm>
            <a:custGeom>
              <a:rect b="b" l="l" r="r" t="t"/>
              <a:pathLst>
                <a:path extrusionOk="0" h="2750" w="2111">
                  <a:moveTo>
                    <a:pt x="1067" y="0"/>
                  </a:moveTo>
                  <a:cubicBezTo>
                    <a:pt x="953" y="0"/>
                    <a:pt x="835" y="55"/>
                    <a:pt x="756" y="166"/>
                  </a:cubicBezTo>
                  <a:cubicBezTo>
                    <a:pt x="536" y="481"/>
                    <a:pt x="0" y="1300"/>
                    <a:pt x="0" y="1741"/>
                  </a:cubicBezTo>
                  <a:cubicBezTo>
                    <a:pt x="0" y="2308"/>
                    <a:pt x="473" y="2749"/>
                    <a:pt x="1040" y="2749"/>
                  </a:cubicBezTo>
                  <a:cubicBezTo>
                    <a:pt x="1638" y="2749"/>
                    <a:pt x="2048" y="2276"/>
                    <a:pt x="2048" y="1741"/>
                  </a:cubicBezTo>
                  <a:cubicBezTo>
                    <a:pt x="2111" y="1300"/>
                    <a:pt x="1575" y="481"/>
                    <a:pt x="1355" y="166"/>
                  </a:cubicBezTo>
                  <a:cubicBezTo>
                    <a:pt x="1292" y="55"/>
                    <a:pt x="1182" y="0"/>
                    <a:pt x="106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p48"/>
            <p:cNvSpPr/>
            <p:nvPr/>
          </p:nvSpPr>
          <p:spPr>
            <a:xfrm>
              <a:off x="-26573400" y="3224125"/>
              <a:ext cx="293025" cy="190625"/>
            </a:xfrm>
            <a:custGeom>
              <a:rect b="b" l="l" r="r" t="t"/>
              <a:pathLst>
                <a:path extrusionOk="0" h="7625" w="11721">
                  <a:moveTo>
                    <a:pt x="10775" y="2048"/>
                  </a:moveTo>
                  <a:cubicBezTo>
                    <a:pt x="10964" y="2048"/>
                    <a:pt x="11122" y="2206"/>
                    <a:pt x="11122" y="2426"/>
                  </a:cubicBezTo>
                  <a:cubicBezTo>
                    <a:pt x="11122" y="2615"/>
                    <a:pt x="10964" y="2773"/>
                    <a:pt x="10775" y="2773"/>
                  </a:cubicBezTo>
                  <a:lnTo>
                    <a:pt x="9830" y="2773"/>
                  </a:lnTo>
                  <a:lnTo>
                    <a:pt x="9988" y="2048"/>
                  </a:lnTo>
                  <a:close/>
                  <a:moveTo>
                    <a:pt x="4474" y="2773"/>
                  </a:moveTo>
                  <a:cubicBezTo>
                    <a:pt x="4663" y="2773"/>
                    <a:pt x="4821" y="2930"/>
                    <a:pt x="4821" y="3119"/>
                  </a:cubicBezTo>
                  <a:cubicBezTo>
                    <a:pt x="4821" y="3308"/>
                    <a:pt x="4663" y="3466"/>
                    <a:pt x="4474" y="3466"/>
                  </a:cubicBezTo>
                  <a:cubicBezTo>
                    <a:pt x="4285" y="3466"/>
                    <a:pt x="4128" y="3308"/>
                    <a:pt x="4128" y="3119"/>
                  </a:cubicBezTo>
                  <a:cubicBezTo>
                    <a:pt x="4128" y="2930"/>
                    <a:pt x="4285" y="2773"/>
                    <a:pt x="4474" y="2773"/>
                  </a:cubicBezTo>
                  <a:close/>
                  <a:moveTo>
                    <a:pt x="4474" y="4159"/>
                  </a:moveTo>
                  <a:cubicBezTo>
                    <a:pt x="4663" y="4159"/>
                    <a:pt x="4821" y="4317"/>
                    <a:pt x="4821" y="4506"/>
                  </a:cubicBezTo>
                  <a:cubicBezTo>
                    <a:pt x="4821" y="4695"/>
                    <a:pt x="4663" y="4852"/>
                    <a:pt x="4474" y="4852"/>
                  </a:cubicBezTo>
                  <a:cubicBezTo>
                    <a:pt x="4285" y="4852"/>
                    <a:pt x="4128" y="4695"/>
                    <a:pt x="4128" y="4506"/>
                  </a:cubicBezTo>
                  <a:cubicBezTo>
                    <a:pt x="4128" y="4317"/>
                    <a:pt x="4285" y="4159"/>
                    <a:pt x="4474" y="4159"/>
                  </a:cubicBezTo>
                  <a:close/>
                  <a:moveTo>
                    <a:pt x="4474" y="5514"/>
                  </a:moveTo>
                  <a:cubicBezTo>
                    <a:pt x="4663" y="5514"/>
                    <a:pt x="4821" y="5671"/>
                    <a:pt x="4821" y="5892"/>
                  </a:cubicBezTo>
                  <a:cubicBezTo>
                    <a:pt x="4821" y="6081"/>
                    <a:pt x="4663" y="6238"/>
                    <a:pt x="4474" y="6238"/>
                  </a:cubicBezTo>
                  <a:cubicBezTo>
                    <a:pt x="4285" y="6238"/>
                    <a:pt x="4128" y="6081"/>
                    <a:pt x="4128" y="5892"/>
                  </a:cubicBezTo>
                  <a:cubicBezTo>
                    <a:pt x="4128" y="5671"/>
                    <a:pt x="4285" y="5514"/>
                    <a:pt x="4474" y="5514"/>
                  </a:cubicBezTo>
                  <a:close/>
                  <a:moveTo>
                    <a:pt x="3088" y="0"/>
                  </a:moveTo>
                  <a:cubicBezTo>
                    <a:pt x="1355" y="0"/>
                    <a:pt x="1" y="1418"/>
                    <a:pt x="1" y="3119"/>
                  </a:cubicBezTo>
                  <a:lnTo>
                    <a:pt x="1" y="4506"/>
                  </a:lnTo>
                  <a:cubicBezTo>
                    <a:pt x="1" y="6238"/>
                    <a:pt x="1418" y="7625"/>
                    <a:pt x="3088" y="7625"/>
                  </a:cubicBezTo>
                  <a:lnTo>
                    <a:pt x="6554" y="7625"/>
                  </a:lnTo>
                  <a:cubicBezTo>
                    <a:pt x="7152" y="7625"/>
                    <a:pt x="7593" y="7152"/>
                    <a:pt x="7593" y="6585"/>
                  </a:cubicBezTo>
                  <a:cubicBezTo>
                    <a:pt x="7593" y="6459"/>
                    <a:pt x="7562" y="6301"/>
                    <a:pt x="7499" y="6207"/>
                  </a:cubicBezTo>
                  <a:cubicBezTo>
                    <a:pt x="7940" y="6081"/>
                    <a:pt x="8255" y="5671"/>
                    <a:pt x="8255" y="5199"/>
                  </a:cubicBezTo>
                  <a:cubicBezTo>
                    <a:pt x="8255" y="5104"/>
                    <a:pt x="8223" y="4947"/>
                    <a:pt x="8192" y="4821"/>
                  </a:cubicBezTo>
                  <a:cubicBezTo>
                    <a:pt x="8633" y="4695"/>
                    <a:pt x="8948" y="4317"/>
                    <a:pt x="8948" y="3844"/>
                  </a:cubicBezTo>
                  <a:cubicBezTo>
                    <a:pt x="8948" y="3718"/>
                    <a:pt x="8885" y="3592"/>
                    <a:pt x="8854" y="3466"/>
                  </a:cubicBezTo>
                  <a:lnTo>
                    <a:pt x="10712" y="3466"/>
                  </a:lnTo>
                  <a:cubicBezTo>
                    <a:pt x="11311" y="3466"/>
                    <a:pt x="11721" y="2993"/>
                    <a:pt x="11721" y="2458"/>
                  </a:cubicBezTo>
                  <a:cubicBezTo>
                    <a:pt x="11721" y="1891"/>
                    <a:pt x="11342" y="1387"/>
                    <a:pt x="10775" y="1387"/>
                  </a:cubicBezTo>
                  <a:lnTo>
                    <a:pt x="6554" y="1387"/>
                  </a:lnTo>
                  <a:cubicBezTo>
                    <a:pt x="6806" y="1103"/>
                    <a:pt x="6932" y="757"/>
                    <a:pt x="6932" y="379"/>
                  </a:cubicBezTo>
                  <a:cubicBezTo>
                    <a:pt x="6932" y="158"/>
                    <a:pt x="6774" y="0"/>
                    <a:pt x="655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78" name="Google Shape;1878;p48"/>
          <p:cNvGrpSpPr/>
          <p:nvPr/>
        </p:nvGrpSpPr>
        <p:grpSpPr>
          <a:xfrm>
            <a:off x="7092947" y="1763690"/>
            <a:ext cx="351880" cy="351910"/>
            <a:chOff x="-26573400" y="3546250"/>
            <a:chExt cx="295375" cy="295400"/>
          </a:xfrm>
        </p:grpSpPr>
        <p:sp>
          <p:nvSpPr>
            <p:cNvPr id="1879" name="Google Shape;1879;p48"/>
            <p:cNvSpPr/>
            <p:nvPr/>
          </p:nvSpPr>
          <p:spPr>
            <a:xfrm>
              <a:off x="-26464700" y="3599225"/>
              <a:ext cx="77200" cy="38425"/>
            </a:xfrm>
            <a:custGeom>
              <a:rect b="b" l="l" r="r" t="t"/>
              <a:pathLst>
                <a:path extrusionOk="0" h="1537" w="3088">
                  <a:moveTo>
                    <a:pt x="1532" y="1"/>
                  </a:moveTo>
                  <a:cubicBezTo>
                    <a:pt x="1001" y="1"/>
                    <a:pt x="473" y="103"/>
                    <a:pt x="0" y="308"/>
                  </a:cubicBezTo>
                  <a:lnTo>
                    <a:pt x="693" y="1537"/>
                  </a:lnTo>
                  <a:cubicBezTo>
                    <a:pt x="946" y="1442"/>
                    <a:pt x="1229" y="1379"/>
                    <a:pt x="1544" y="1379"/>
                  </a:cubicBezTo>
                  <a:cubicBezTo>
                    <a:pt x="1859" y="1379"/>
                    <a:pt x="2143" y="1442"/>
                    <a:pt x="2426" y="1537"/>
                  </a:cubicBezTo>
                  <a:lnTo>
                    <a:pt x="3088" y="308"/>
                  </a:lnTo>
                  <a:cubicBezTo>
                    <a:pt x="2600" y="103"/>
                    <a:pt x="2064" y="1"/>
                    <a:pt x="153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p48"/>
            <p:cNvSpPr/>
            <p:nvPr/>
          </p:nvSpPr>
          <p:spPr>
            <a:xfrm>
              <a:off x="-26434775" y="3686450"/>
              <a:ext cx="17350" cy="17350"/>
            </a:xfrm>
            <a:custGeom>
              <a:rect b="b" l="l" r="r" t="t"/>
              <a:pathLst>
                <a:path extrusionOk="0" h="694" w="694">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1" name="Google Shape;1881;p48"/>
            <p:cNvSpPr/>
            <p:nvPr/>
          </p:nvSpPr>
          <p:spPr>
            <a:xfrm>
              <a:off x="-26520625" y="3703775"/>
              <a:ext cx="55950" cy="67775"/>
            </a:xfrm>
            <a:custGeom>
              <a:rect b="b" l="l" r="r" t="t"/>
              <a:pathLst>
                <a:path extrusionOk="0" h="2711" w="2238">
                  <a:moveTo>
                    <a:pt x="1387" y="1"/>
                  </a:moveTo>
                  <a:lnTo>
                    <a:pt x="1" y="32"/>
                  </a:lnTo>
                  <a:cubicBezTo>
                    <a:pt x="127" y="1104"/>
                    <a:pt x="662" y="2080"/>
                    <a:pt x="1544" y="2710"/>
                  </a:cubicBezTo>
                  <a:lnTo>
                    <a:pt x="2237" y="1545"/>
                  </a:lnTo>
                  <a:cubicBezTo>
                    <a:pt x="1765" y="1135"/>
                    <a:pt x="1450" y="600"/>
                    <a:pt x="138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p48"/>
            <p:cNvSpPr/>
            <p:nvPr/>
          </p:nvSpPr>
          <p:spPr>
            <a:xfrm>
              <a:off x="-26387525" y="3703000"/>
              <a:ext cx="55950" cy="67750"/>
            </a:xfrm>
            <a:custGeom>
              <a:rect b="b" l="l" r="r" t="t"/>
              <a:pathLst>
                <a:path extrusionOk="0" h="2710" w="2238">
                  <a:moveTo>
                    <a:pt x="851" y="0"/>
                  </a:moveTo>
                  <a:cubicBezTo>
                    <a:pt x="757" y="631"/>
                    <a:pt x="473" y="1166"/>
                    <a:pt x="1" y="1544"/>
                  </a:cubicBezTo>
                  <a:lnTo>
                    <a:pt x="694" y="2710"/>
                  </a:lnTo>
                  <a:cubicBezTo>
                    <a:pt x="1576" y="2080"/>
                    <a:pt x="2112" y="1103"/>
                    <a:pt x="2238" y="32"/>
                  </a:cubicBezTo>
                  <a:lnTo>
                    <a:pt x="851"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p48"/>
            <p:cNvSpPr/>
            <p:nvPr/>
          </p:nvSpPr>
          <p:spPr>
            <a:xfrm>
              <a:off x="-26573400" y="3546250"/>
              <a:ext cx="295375" cy="295400"/>
            </a:xfrm>
            <a:custGeom>
              <a:rect b="b" l="l" r="r" t="t"/>
              <a:pathLst>
                <a:path extrusionOk="0" h="11816" w="11815">
                  <a:moveTo>
                    <a:pt x="5876" y="1419"/>
                  </a:moveTo>
                  <a:cubicBezTo>
                    <a:pt x="6632" y="1419"/>
                    <a:pt x="7389" y="1608"/>
                    <a:pt x="8066" y="1986"/>
                  </a:cubicBezTo>
                  <a:cubicBezTo>
                    <a:pt x="8223" y="2049"/>
                    <a:pt x="8286" y="2301"/>
                    <a:pt x="8192" y="2458"/>
                  </a:cubicBezTo>
                  <a:lnTo>
                    <a:pt x="7152" y="4254"/>
                  </a:lnTo>
                  <a:cubicBezTo>
                    <a:pt x="7110" y="4361"/>
                    <a:pt x="6980" y="4439"/>
                    <a:pt x="6852" y="4439"/>
                  </a:cubicBezTo>
                  <a:cubicBezTo>
                    <a:pt x="6791" y="4439"/>
                    <a:pt x="6731" y="4421"/>
                    <a:pt x="6680" y="4380"/>
                  </a:cubicBezTo>
                  <a:cubicBezTo>
                    <a:pt x="6428" y="4238"/>
                    <a:pt x="6136" y="4167"/>
                    <a:pt x="5841" y="4167"/>
                  </a:cubicBezTo>
                  <a:cubicBezTo>
                    <a:pt x="5546" y="4167"/>
                    <a:pt x="5246" y="4238"/>
                    <a:pt x="4978" y="4380"/>
                  </a:cubicBezTo>
                  <a:cubicBezTo>
                    <a:pt x="4929" y="4400"/>
                    <a:pt x="4872" y="4411"/>
                    <a:pt x="4816" y="4411"/>
                  </a:cubicBezTo>
                  <a:cubicBezTo>
                    <a:pt x="4694" y="4411"/>
                    <a:pt x="4570" y="4362"/>
                    <a:pt x="4506" y="4254"/>
                  </a:cubicBezTo>
                  <a:lnTo>
                    <a:pt x="3498" y="2458"/>
                  </a:lnTo>
                  <a:cubicBezTo>
                    <a:pt x="3466" y="2301"/>
                    <a:pt x="3529" y="2080"/>
                    <a:pt x="3687" y="1986"/>
                  </a:cubicBezTo>
                  <a:cubicBezTo>
                    <a:pt x="4364" y="1608"/>
                    <a:pt x="5120" y="1419"/>
                    <a:pt x="5876" y="1419"/>
                  </a:cubicBezTo>
                  <a:close/>
                  <a:moveTo>
                    <a:pt x="5861" y="4916"/>
                  </a:moveTo>
                  <a:cubicBezTo>
                    <a:pt x="6459" y="4916"/>
                    <a:pt x="6869" y="5388"/>
                    <a:pt x="6869" y="5955"/>
                  </a:cubicBezTo>
                  <a:cubicBezTo>
                    <a:pt x="6869" y="6554"/>
                    <a:pt x="6396" y="6964"/>
                    <a:pt x="5861" y="6964"/>
                  </a:cubicBezTo>
                  <a:cubicBezTo>
                    <a:pt x="5294" y="6964"/>
                    <a:pt x="4821" y="6491"/>
                    <a:pt x="4821" y="5955"/>
                  </a:cubicBezTo>
                  <a:cubicBezTo>
                    <a:pt x="4821" y="5357"/>
                    <a:pt x="5294" y="4916"/>
                    <a:pt x="5861" y="4916"/>
                  </a:cubicBezTo>
                  <a:close/>
                  <a:moveTo>
                    <a:pt x="3813" y="5609"/>
                  </a:moveTo>
                  <a:cubicBezTo>
                    <a:pt x="4065" y="5640"/>
                    <a:pt x="4159" y="5735"/>
                    <a:pt x="4159" y="5955"/>
                  </a:cubicBezTo>
                  <a:cubicBezTo>
                    <a:pt x="4159" y="6522"/>
                    <a:pt x="4474" y="7090"/>
                    <a:pt x="5010" y="7405"/>
                  </a:cubicBezTo>
                  <a:cubicBezTo>
                    <a:pt x="5136" y="7531"/>
                    <a:pt x="5230" y="7720"/>
                    <a:pt x="5104" y="7877"/>
                  </a:cubicBezTo>
                  <a:lnTo>
                    <a:pt x="4033" y="9641"/>
                  </a:lnTo>
                  <a:cubicBezTo>
                    <a:pt x="3991" y="9748"/>
                    <a:pt x="3861" y="9826"/>
                    <a:pt x="3733" y="9826"/>
                  </a:cubicBezTo>
                  <a:cubicBezTo>
                    <a:pt x="3672" y="9826"/>
                    <a:pt x="3612" y="9808"/>
                    <a:pt x="3561" y="9767"/>
                  </a:cubicBezTo>
                  <a:cubicBezTo>
                    <a:pt x="2238" y="8948"/>
                    <a:pt x="1418" y="7531"/>
                    <a:pt x="1355" y="5987"/>
                  </a:cubicBezTo>
                  <a:cubicBezTo>
                    <a:pt x="1355" y="5798"/>
                    <a:pt x="1544" y="5640"/>
                    <a:pt x="1733" y="5640"/>
                  </a:cubicBezTo>
                  <a:lnTo>
                    <a:pt x="3813" y="5609"/>
                  </a:lnTo>
                  <a:close/>
                  <a:moveTo>
                    <a:pt x="8003" y="5640"/>
                  </a:moveTo>
                  <a:lnTo>
                    <a:pt x="10082" y="5672"/>
                  </a:lnTo>
                  <a:cubicBezTo>
                    <a:pt x="10271" y="5672"/>
                    <a:pt x="10429" y="5829"/>
                    <a:pt x="10429" y="6018"/>
                  </a:cubicBezTo>
                  <a:cubicBezTo>
                    <a:pt x="10397" y="7562"/>
                    <a:pt x="9547" y="8980"/>
                    <a:pt x="8223" y="9799"/>
                  </a:cubicBezTo>
                  <a:cubicBezTo>
                    <a:pt x="8168" y="9844"/>
                    <a:pt x="8100" y="9865"/>
                    <a:pt x="8033" y="9865"/>
                  </a:cubicBezTo>
                  <a:cubicBezTo>
                    <a:pt x="7911" y="9865"/>
                    <a:pt x="7792" y="9795"/>
                    <a:pt x="7751" y="9673"/>
                  </a:cubicBezTo>
                  <a:lnTo>
                    <a:pt x="6680" y="7909"/>
                  </a:lnTo>
                  <a:cubicBezTo>
                    <a:pt x="6554" y="7751"/>
                    <a:pt x="6648" y="7531"/>
                    <a:pt x="6806" y="7436"/>
                  </a:cubicBezTo>
                  <a:cubicBezTo>
                    <a:pt x="7310" y="7121"/>
                    <a:pt x="7625" y="6585"/>
                    <a:pt x="7625" y="5987"/>
                  </a:cubicBezTo>
                  <a:cubicBezTo>
                    <a:pt x="7625" y="5829"/>
                    <a:pt x="7751" y="5672"/>
                    <a:pt x="8003" y="5640"/>
                  </a:cubicBezTo>
                  <a:close/>
                  <a:moveTo>
                    <a:pt x="5892" y="1"/>
                  </a:moveTo>
                  <a:cubicBezTo>
                    <a:pt x="2616" y="1"/>
                    <a:pt x="1" y="2679"/>
                    <a:pt x="1" y="5924"/>
                  </a:cubicBezTo>
                  <a:cubicBezTo>
                    <a:pt x="1" y="9137"/>
                    <a:pt x="2679" y="11815"/>
                    <a:pt x="5892" y="11815"/>
                  </a:cubicBezTo>
                  <a:cubicBezTo>
                    <a:pt x="9169" y="11815"/>
                    <a:pt x="11815" y="9137"/>
                    <a:pt x="11815" y="5924"/>
                  </a:cubicBezTo>
                  <a:cubicBezTo>
                    <a:pt x="11815" y="2679"/>
                    <a:pt x="9137" y="1"/>
                    <a:pt x="589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84" name="Google Shape;1884;p48"/>
          <p:cNvGrpSpPr/>
          <p:nvPr/>
        </p:nvGrpSpPr>
        <p:grpSpPr>
          <a:xfrm>
            <a:off x="7081228" y="2213599"/>
            <a:ext cx="375319" cy="352148"/>
            <a:chOff x="-26583625" y="3917025"/>
            <a:chExt cx="315050" cy="295600"/>
          </a:xfrm>
        </p:grpSpPr>
        <p:sp>
          <p:nvSpPr>
            <p:cNvPr id="1885" name="Google Shape;1885;p48"/>
            <p:cNvSpPr/>
            <p:nvPr/>
          </p:nvSpPr>
          <p:spPr>
            <a:xfrm>
              <a:off x="-26413500" y="3918400"/>
              <a:ext cx="144925" cy="135125"/>
            </a:xfrm>
            <a:custGeom>
              <a:rect b="b" l="l" r="r" t="t"/>
              <a:pathLst>
                <a:path extrusionOk="0" h="5405" w="5797">
                  <a:moveTo>
                    <a:pt x="2317" y="1"/>
                  </a:moveTo>
                  <a:cubicBezTo>
                    <a:pt x="1515" y="1"/>
                    <a:pt x="685" y="309"/>
                    <a:pt x="0" y="993"/>
                  </a:cubicBezTo>
                  <a:lnTo>
                    <a:pt x="1008" y="1970"/>
                  </a:lnTo>
                  <a:cubicBezTo>
                    <a:pt x="1398" y="1581"/>
                    <a:pt x="1864" y="1407"/>
                    <a:pt x="2313" y="1407"/>
                  </a:cubicBezTo>
                  <a:cubicBezTo>
                    <a:pt x="2771" y="1407"/>
                    <a:pt x="3210" y="1588"/>
                    <a:pt x="3529" y="1907"/>
                  </a:cubicBezTo>
                  <a:cubicBezTo>
                    <a:pt x="3623" y="2002"/>
                    <a:pt x="3623" y="2254"/>
                    <a:pt x="3529" y="2380"/>
                  </a:cubicBezTo>
                  <a:cubicBezTo>
                    <a:pt x="3450" y="2427"/>
                    <a:pt x="3348" y="2450"/>
                    <a:pt x="3249" y="2450"/>
                  </a:cubicBezTo>
                  <a:cubicBezTo>
                    <a:pt x="3151" y="2450"/>
                    <a:pt x="3056" y="2427"/>
                    <a:pt x="2993" y="2380"/>
                  </a:cubicBezTo>
                  <a:cubicBezTo>
                    <a:pt x="2804" y="2175"/>
                    <a:pt x="2552" y="2057"/>
                    <a:pt x="2284" y="2057"/>
                  </a:cubicBezTo>
                  <a:cubicBezTo>
                    <a:pt x="2016" y="2057"/>
                    <a:pt x="1733" y="2175"/>
                    <a:pt x="1481" y="2443"/>
                  </a:cubicBezTo>
                  <a:lnTo>
                    <a:pt x="4411" y="5404"/>
                  </a:lnTo>
                  <a:cubicBezTo>
                    <a:pt x="5797" y="4018"/>
                    <a:pt x="5640" y="2065"/>
                    <a:pt x="4505" y="899"/>
                  </a:cubicBezTo>
                  <a:cubicBezTo>
                    <a:pt x="3931" y="325"/>
                    <a:pt x="3139" y="1"/>
                    <a:pt x="231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p48"/>
            <p:cNvSpPr/>
            <p:nvPr/>
          </p:nvSpPr>
          <p:spPr>
            <a:xfrm>
              <a:off x="-26466275" y="4026700"/>
              <a:ext cx="78775" cy="77225"/>
            </a:xfrm>
            <a:custGeom>
              <a:rect b="b" l="l" r="r" t="t"/>
              <a:pathLst>
                <a:path extrusionOk="0" h="3089" w="3151">
                  <a:moveTo>
                    <a:pt x="1339" y="1"/>
                  </a:moveTo>
                  <a:cubicBezTo>
                    <a:pt x="1253" y="1"/>
                    <a:pt x="1166" y="32"/>
                    <a:pt x="1103" y="95"/>
                  </a:cubicBezTo>
                  <a:lnTo>
                    <a:pt x="126" y="1072"/>
                  </a:lnTo>
                  <a:cubicBezTo>
                    <a:pt x="0" y="1198"/>
                    <a:pt x="0" y="1387"/>
                    <a:pt x="126" y="1545"/>
                  </a:cubicBezTo>
                  <a:lnTo>
                    <a:pt x="1576" y="2994"/>
                  </a:lnTo>
                  <a:cubicBezTo>
                    <a:pt x="1639" y="3057"/>
                    <a:pt x="1725" y="3088"/>
                    <a:pt x="1812" y="3088"/>
                  </a:cubicBezTo>
                  <a:cubicBezTo>
                    <a:pt x="1899" y="3088"/>
                    <a:pt x="1985" y="3057"/>
                    <a:pt x="2048" y="2994"/>
                  </a:cubicBezTo>
                  <a:lnTo>
                    <a:pt x="3025" y="2017"/>
                  </a:lnTo>
                  <a:cubicBezTo>
                    <a:pt x="3151" y="1891"/>
                    <a:pt x="3151" y="1671"/>
                    <a:pt x="3025" y="1545"/>
                  </a:cubicBezTo>
                  <a:lnTo>
                    <a:pt x="1576" y="95"/>
                  </a:lnTo>
                  <a:cubicBezTo>
                    <a:pt x="1513" y="32"/>
                    <a:pt x="1426" y="1"/>
                    <a:pt x="133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7" name="Google Shape;1887;p48"/>
            <p:cNvSpPr/>
            <p:nvPr/>
          </p:nvSpPr>
          <p:spPr>
            <a:xfrm>
              <a:off x="-26583625" y="4077125"/>
              <a:ext cx="144925" cy="134700"/>
            </a:xfrm>
            <a:custGeom>
              <a:rect b="b" l="l" r="r" t="t"/>
              <a:pathLst>
                <a:path extrusionOk="0" h="5388" w="5797">
                  <a:moveTo>
                    <a:pt x="1355" y="0"/>
                  </a:moveTo>
                  <a:cubicBezTo>
                    <a:pt x="0" y="1386"/>
                    <a:pt x="158" y="3340"/>
                    <a:pt x="1292" y="4474"/>
                  </a:cubicBezTo>
                  <a:cubicBezTo>
                    <a:pt x="1890" y="5072"/>
                    <a:pt x="2710" y="5388"/>
                    <a:pt x="3497" y="5388"/>
                  </a:cubicBezTo>
                  <a:cubicBezTo>
                    <a:pt x="4348" y="5388"/>
                    <a:pt x="5135" y="5072"/>
                    <a:pt x="5797" y="4411"/>
                  </a:cubicBezTo>
                  <a:lnTo>
                    <a:pt x="4820" y="3434"/>
                  </a:lnTo>
                  <a:cubicBezTo>
                    <a:pt x="4431" y="3824"/>
                    <a:pt x="3964" y="3997"/>
                    <a:pt x="3516" y="3997"/>
                  </a:cubicBezTo>
                  <a:cubicBezTo>
                    <a:pt x="3058" y="3997"/>
                    <a:pt x="2619" y="3816"/>
                    <a:pt x="2300" y="3497"/>
                  </a:cubicBezTo>
                  <a:cubicBezTo>
                    <a:pt x="2174" y="3371"/>
                    <a:pt x="2174" y="3151"/>
                    <a:pt x="2300" y="3025"/>
                  </a:cubicBezTo>
                  <a:cubicBezTo>
                    <a:pt x="2347" y="2962"/>
                    <a:pt x="2434" y="2930"/>
                    <a:pt x="2524" y="2930"/>
                  </a:cubicBezTo>
                  <a:cubicBezTo>
                    <a:pt x="2615" y="2930"/>
                    <a:pt x="2710" y="2962"/>
                    <a:pt x="2773" y="3025"/>
                  </a:cubicBezTo>
                  <a:cubicBezTo>
                    <a:pt x="2962" y="3229"/>
                    <a:pt x="3214" y="3348"/>
                    <a:pt x="3481" y="3348"/>
                  </a:cubicBezTo>
                  <a:cubicBezTo>
                    <a:pt x="3749" y="3348"/>
                    <a:pt x="4033" y="3229"/>
                    <a:pt x="4285" y="2962"/>
                  </a:cubicBezTo>
                  <a:lnTo>
                    <a:pt x="1355"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8" name="Google Shape;1888;p48"/>
            <p:cNvSpPr/>
            <p:nvPr/>
          </p:nvSpPr>
          <p:spPr>
            <a:xfrm>
              <a:off x="-26581275" y="3917025"/>
              <a:ext cx="311125" cy="295600"/>
            </a:xfrm>
            <a:custGeom>
              <a:rect b="b" l="l" r="r" t="t"/>
              <a:pathLst>
                <a:path extrusionOk="0" h="11824" w="12445">
                  <a:moveTo>
                    <a:pt x="3419" y="1356"/>
                  </a:moveTo>
                  <a:cubicBezTo>
                    <a:pt x="3506" y="1356"/>
                    <a:pt x="3592" y="1379"/>
                    <a:pt x="3655" y="1426"/>
                  </a:cubicBezTo>
                  <a:cubicBezTo>
                    <a:pt x="3781" y="1552"/>
                    <a:pt x="3781" y="1741"/>
                    <a:pt x="3655" y="1899"/>
                  </a:cubicBezTo>
                  <a:cubicBezTo>
                    <a:pt x="3592" y="1962"/>
                    <a:pt x="3506" y="1994"/>
                    <a:pt x="3419" y="1994"/>
                  </a:cubicBezTo>
                  <a:cubicBezTo>
                    <a:pt x="3332" y="1994"/>
                    <a:pt x="3246" y="1962"/>
                    <a:pt x="3183" y="1899"/>
                  </a:cubicBezTo>
                  <a:cubicBezTo>
                    <a:pt x="3057" y="1804"/>
                    <a:pt x="3057" y="1552"/>
                    <a:pt x="3183" y="1426"/>
                  </a:cubicBezTo>
                  <a:cubicBezTo>
                    <a:pt x="3246" y="1379"/>
                    <a:pt x="3332" y="1356"/>
                    <a:pt x="3419" y="1356"/>
                  </a:cubicBezTo>
                  <a:close/>
                  <a:moveTo>
                    <a:pt x="4364" y="2277"/>
                  </a:moveTo>
                  <a:cubicBezTo>
                    <a:pt x="4451" y="2277"/>
                    <a:pt x="4537" y="2309"/>
                    <a:pt x="4600" y="2372"/>
                  </a:cubicBezTo>
                  <a:cubicBezTo>
                    <a:pt x="4726" y="2498"/>
                    <a:pt x="4726" y="2718"/>
                    <a:pt x="4600" y="2844"/>
                  </a:cubicBezTo>
                  <a:cubicBezTo>
                    <a:pt x="4537" y="2907"/>
                    <a:pt x="4451" y="2939"/>
                    <a:pt x="4364" y="2939"/>
                  </a:cubicBezTo>
                  <a:cubicBezTo>
                    <a:pt x="4277" y="2939"/>
                    <a:pt x="4191" y="2907"/>
                    <a:pt x="4128" y="2844"/>
                  </a:cubicBezTo>
                  <a:cubicBezTo>
                    <a:pt x="4002" y="2750"/>
                    <a:pt x="4002" y="2529"/>
                    <a:pt x="4128" y="2372"/>
                  </a:cubicBezTo>
                  <a:cubicBezTo>
                    <a:pt x="4191" y="2309"/>
                    <a:pt x="4277" y="2277"/>
                    <a:pt x="4364" y="2277"/>
                  </a:cubicBezTo>
                  <a:close/>
                  <a:moveTo>
                    <a:pt x="3179" y="2561"/>
                  </a:moveTo>
                  <a:cubicBezTo>
                    <a:pt x="3269" y="2561"/>
                    <a:pt x="3356" y="2592"/>
                    <a:pt x="3403" y="2655"/>
                  </a:cubicBezTo>
                  <a:cubicBezTo>
                    <a:pt x="3529" y="2781"/>
                    <a:pt x="3529" y="2970"/>
                    <a:pt x="3403" y="3128"/>
                  </a:cubicBezTo>
                  <a:cubicBezTo>
                    <a:pt x="3356" y="3191"/>
                    <a:pt x="3269" y="3222"/>
                    <a:pt x="3179" y="3222"/>
                  </a:cubicBezTo>
                  <a:cubicBezTo>
                    <a:pt x="3088" y="3222"/>
                    <a:pt x="2994" y="3191"/>
                    <a:pt x="2931" y="3128"/>
                  </a:cubicBezTo>
                  <a:cubicBezTo>
                    <a:pt x="2836" y="3002"/>
                    <a:pt x="2836" y="2781"/>
                    <a:pt x="2931" y="2655"/>
                  </a:cubicBezTo>
                  <a:cubicBezTo>
                    <a:pt x="2994" y="2592"/>
                    <a:pt x="3088" y="2561"/>
                    <a:pt x="3179" y="2561"/>
                  </a:cubicBezTo>
                  <a:close/>
                  <a:moveTo>
                    <a:pt x="1970" y="2813"/>
                  </a:moveTo>
                  <a:cubicBezTo>
                    <a:pt x="2056" y="2813"/>
                    <a:pt x="2143" y="2844"/>
                    <a:pt x="2206" y="2907"/>
                  </a:cubicBezTo>
                  <a:cubicBezTo>
                    <a:pt x="2300" y="3002"/>
                    <a:pt x="2300" y="3254"/>
                    <a:pt x="2206" y="3380"/>
                  </a:cubicBezTo>
                  <a:cubicBezTo>
                    <a:pt x="2143" y="3427"/>
                    <a:pt x="2048" y="3451"/>
                    <a:pt x="1958" y="3451"/>
                  </a:cubicBezTo>
                  <a:cubicBezTo>
                    <a:pt x="1867" y="3451"/>
                    <a:pt x="1781" y="3427"/>
                    <a:pt x="1733" y="3380"/>
                  </a:cubicBezTo>
                  <a:cubicBezTo>
                    <a:pt x="1607" y="3254"/>
                    <a:pt x="1607" y="3002"/>
                    <a:pt x="1733" y="2907"/>
                  </a:cubicBezTo>
                  <a:cubicBezTo>
                    <a:pt x="1796" y="2844"/>
                    <a:pt x="1883" y="2813"/>
                    <a:pt x="1970" y="2813"/>
                  </a:cubicBezTo>
                  <a:close/>
                  <a:moveTo>
                    <a:pt x="2946" y="3789"/>
                  </a:moveTo>
                  <a:cubicBezTo>
                    <a:pt x="3033" y="3789"/>
                    <a:pt x="3120" y="3821"/>
                    <a:pt x="3183" y="3884"/>
                  </a:cubicBezTo>
                  <a:cubicBezTo>
                    <a:pt x="3309" y="4010"/>
                    <a:pt x="3309" y="4199"/>
                    <a:pt x="3183" y="4356"/>
                  </a:cubicBezTo>
                  <a:cubicBezTo>
                    <a:pt x="3120" y="4419"/>
                    <a:pt x="3033" y="4451"/>
                    <a:pt x="2946" y="4451"/>
                  </a:cubicBezTo>
                  <a:cubicBezTo>
                    <a:pt x="2860" y="4451"/>
                    <a:pt x="2773" y="4419"/>
                    <a:pt x="2710" y="4356"/>
                  </a:cubicBezTo>
                  <a:cubicBezTo>
                    <a:pt x="2584" y="4230"/>
                    <a:pt x="2584" y="4010"/>
                    <a:pt x="2710" y="3884"/>
                  </a:cubicBezTo>
                  <a:cubicBezTo>
                    <a:pt x="2773" y="3821"/>
                    <a:pt x="2860" y="3789"/>
                    <a:pt x="2946" y="3789"/>
                  </a:cubicBezTo>
                  <a:close/>
                  <a:moveTo>
                    <a:pt x="9480" y="7381"/>
                  </a:moveTo>
                  <a:cubicBezTo>
                    <a:pt x="9570" y="7381"/>
                    <a:pt x="9657" y="7412"/>
                    <a:pt x="9704" y="7475"/>
                  </a:cubicBezTo>
                  <a:cubicBezTo>
                    <a:pt x="9830" y="7570"/>
                    <a:pt x="9830" y="7822"/>
                    <a:pt x="9704" y="7948"/>
                  </a:cubicBezTo>
                  <a:cubicBezTo>
                    <a:pt x="9657" y="7995"/>
                    <a:pt x="9570" y="8019"/>
                    <a:pt x="9480" y="8019"/>
                  </a:cubicBezTo>
                  <a:cubicBezTo>
                    <a:pt x="9389" y="8019"/>
                    <a:pt x="9295" y="7995"/>
                    <a:pt x="9232" y="7948"/>
                  </a:cubicBezTo>
                  <a:cubicBezTo>
                    <a:pt x="9074" y="7822"/>
                    <a:pt x="9074" y="7633"/>
                    <a:pt x="9232" y="7475"/>
                  </a:cubicBezTo>
                  <a:cubicBezTo>
                    <a:pt x="9295" y="7412"/>
                    <a:pt x="9389" y="7381"/>
                    <a:pt x="9480" y="7381"/>
                  </a:cubicBezTo>
                  <a:close/>
                  <a:moveTo>
                    <a:pt x="5955" y="3640"/>
                  </a:moveTo>
                  <a:cubicBezTo>
                    <a:pt x="6223" y="3640"/>
                    <a:pt x="6491" y="3742"/>
                    <a:pt x="6680" y="3947"/>
                  </a:cubicBezTo>
                  <a:lnTo>
                    <a:pt x="8129" y="5396"/>
                  </a:lnTo>
                  <a:cubicBezTo>
                    <a:pt x="8538" y="5806"/>
                    <a:pt x="8538" y="6467"/>
                    <a:pt x="8129" y="6877"/>
                  </a:cubicBezTo>
                  <a:lnTo>
                    <a:pt x="7152" y="7853"/>
                  </a:lnTo>
                  <a:cubicBezTo>
                    <a:pt x="6963" y="8058"/>
                    <a:pt x="6695" y="8161"/>
                    <a:pt x="6428" y="8161"/>
                  </a:cubicBezTo>
                  <a:cubicBezTo>
                    <a:pt x="6160" y="8161"/>
                    <a:pt x="5892" y="8058"/>
                    <a:pt x="5703" y="7853"/>
                  </a:cubicBezTo>
                  <a:lnTo>
                    <a:pt x="4254" y="6404"/>
                  </a:lnTo>
                  <a:cubicBezTo>
                    <a:pt x="3844" y="5995"/>
                    <a:pt x="3844" y="5333"/>
                    <a:pt x="4254" y="4955"/>
                  </a:cubicBezTo>
                  <a:lnTo>
                    <a:pt x="5230" y="3947"/>
                  </a:lnTo>
                  <a:cubicBezTo>
                    <a:pt x="5419" y="3742"/>
                    <a:pt x="5687" y="3640"/>
                    <a:pt x="5955" y="3640"/>
                  </a:cubicBezTo>
                  <a:close/>
                  <a:moveTo>
                    <a:pt x="10464" y="8357"/>
                  </a:moveTo>
                  <a:cubicBezTo>
                    <a:pt x="10555" y="8357"/>
                    <a:pt x="10649" y="8389"/>
                    <a:pt x="10712" y="8452"/>
                  </a:cubicBezTo>
                  <a:cubicBezTo>
                    <a:pt x="10807" y="8578"/>
                    <a:pt x="10807" y="8799"/>
                    <a:pt x="10712" y="8925"/>
                  </a:cubicBezTo>
                  <a:cubicBezTo>
                    <a:pt x="10649" y="8988"/>
                    <a:pt x="10555" y="9019"/>
                    <a:pt x="10464" y="9019"/>
                  </a:cubicBezTo>
                  <a:cubicBezTo>
                    <a:pt x="10374" y="9019"/>
                    <a:pt x="10287" y="8988"/>
                    <a:pt x="10240" y="8925"/>
                  </a:cubicBezTo>
                  <a:cubicBezTo>
                    <a:pt x="10082" y="8799"/>
                    <a:pt x="10082" y="8610"/>
                    <a:pt x="10240" y="8452"/>
                  </a:cubicBezTo>
                  <a:cubicBezTo>
                    <a:pt x="10287" y="8389"/>
                    <a:pt x="10374" y="8357"/>
                    <a:pt x="10464" y="8357"/>
                  </a:cubicBezTo>
                  <a:close/>
                  <a:moveTo>
                    <a:pt x="9247" y="8602"/>
                  </a:moveTo>
                  <a:cubicBezTo>
                    <a:pt x="9334" y="8602"/>
                    <a:pt x="9421" y="8625"/>
                    <a:pt x="9484" y="8673"/>
                  </a:cubicBezTo>
                  <a:cubicBezTo>
                    <a:pt x="9610" y="8799"/>
                    <a:pt x="9610" y="9051"/>
                    <a:pt x="9484" y="9145"/>
                  </a:cubicBezTo>
                  <a:cubicBezTo>
                    <a:pt x="9421" y="9208"/>
                    <a:pt x="9334" y="9240"/>
                    <a:pt x="9247" y="9240"/>
                  </a:cubicBezTo>
                  <a:cubicBezTo>
                    <a:pt x="9161" y="9240"/>
                    <a:pt x="9074" y="9208"/>
                    <a:pt x="9011" y="9145"/>
                  </a:cubicBezTo>
                  <a:cubicBezTo>
                    <a:pt x="8854" y="9051"/>
                    <a:pt x="8854" y="8830"/>
                    <a:pt x="9011" y="8673"/>
                  </a:cubicBezTo>
                  <a:cubicBezTo>
                    <a:pt x="9074" y="8625"/>
                    <a:pt x="9161" y="8602"/>
                    <a:pt x="9247" y="8602"/>
                  </a:cubicBezTo>
                  <a:close/>
                  <a:moveTo>
                    <a:pt x="8030" y="8862"/>
                  </a:moveTo>
                  <a:cubicBezTo>
                    <a:pt x="8121" y="8862"/>
                    <a:pt x="8208" y="8893"/>
                    <a:pt x="8255" y="8956"/>
                  </a:cubicBezTo>
                  <a:cubicBezTo>
                    <a:pt x="8381" y="9082"/>
                    <a:pt x="8381" y="9303"/>
                    <a:pt x="8255" y="9429"/>
                  </a:cubicBezTo>
                  <a:cubicBezTo>
                    <a:pt x="8192" y="9492"/>
                    <a:pt x="8105" y="9523"/>
                    <a:pt x="8019" y="9523"/>
                  </a:cubicBezTo>
                  <a:cubicBezTo>
                    <a:pt x="7932" y="9523"/>
                    <a:pt x="7845" y="9492"/>
                    <a:pt x="7782" y="9429"/>
                  </a:cubicBezTo>
                  <a:cubicBezTo>
                    <a:pt x="7656" y="9303"/>
                    <a:pt x="7656" y="9082"/>
                    <a:pt x="7782" y="8956"/>
                  </a:cubicBezTo>
                  <a:cubicBezTo>
                    <a:pt x="7845" y="8893"/>
                    <a:pt x="7940" y="8862"/>
                    <a:pt x="8030" y="8862"/>
                  </a:cubicBezTo>
                  <a:close/>
                  <a:moveTo>
                    <a:pt x="8964" y="9862"/>
                  </a:moveTo>
                  <a:cubicBezTo>
                    <a:pt x="9050" y="9862"/>
                    <a:pt x="9137" y="9885"/>
                    <a:pt x="9200" y="9933"/>
                  </a:cubicBezTo>
                  <a:cubicBezTo>
                    <a:pt x="9326" y="10059"/>
                    <a:pt x="9326" y="10279"/>
                    <a:pt x="9200" y="10405"/>
                  </a:cubicBezTo>
                  <a:cubicBezTo>
                    <a:pt x="9137" y="10468"/>
                    <a:pt x="9050" y="10500"/>
                    <a:pt x="8964" y="10500"/>
                  </a:cubicBezTo>
                  <a:cubicBezTo>
                    <a:pt x="8877" y="10500"/>
                    <a:pt x="8791" y="10468"/>
                    <a:pt x="8727" y="10405"/>
                  </a:cubicBezTo>
                  <a:cubicBezTo>
                    <a:pt x="8601" y="10311"/>
                    <a:pt x="8601" y="10059"/>
                    <a:pt x="8727" y="9933"/>
                  </a:cubicBezTo>
                  <a:cubicBezTo>
                    <a:pt x="8791" y="9885"/>
                    <a:pt x="8877" y="9862"/>
                    <a:pt x="8964" y="9862"/>
                  </a:cubicBezTo>
                  <a:close/>
                  <a:moveTo>
                    <a:pt x="3415" y="1"/>
                  </a:moveTo>
                  <a:cubicBezTo>
                    <a:pt x="2616" y="1"/>
                    <a:pt x="1812" y="308"/>
                    <a:pt x="1198" y="922"/>
                  </a:cubicBezTo>
                  <a:cubicBezTo>
                    <a:pt x="1" y="2151"/>
                    <a:pt x="1" y="4104"/>
                    <a:pt x="1198" y="5333"/>
                  </a:cubicBezTo>
                  <a:lnTo>
                    <a:pt x="6806" y="10941"/>
                  </a:lnTo>
                  <a:cubicBezTo>
                    <a:pt x="7404" y="11508"/>
                    <a:pt x="8223" y="11823"/>
                    <a:pt x="9011" y="11823"/>
                  </a:cubicBezTo>
                  <a:cubicBezTo>
                    <a:pt x="9799" y="11823"/>
                    <a:pt x="10618" y="11508"/>
                    <a:pt x="11216" y="10941"/>
                  </a:cubicBezTo>
                  <a:cubicBezTo>
                    <a:pt x="12445" y="9712"/>
                    <a:pt x="12445" y="7727"/>
                    <a:pt x="11216" y="6530"/>
                  </a:cubicBezTo>
                  <a:lnTo>
                    <a:pt x="5609" y="922"/>
                  </a:lnTo>
                  <a:cubicBezTo>
                    <a:pt x="5010" y="308"/>
                    <a:pt x="4214" y="1"/>
                    <a:pt x="3415"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89" name="Google Shape;1889;p48"/>
          <p:cNvSpPr/>
          <p:nvPr/>
        </p:nvSpPr>
        <p:spPr>
          <a:xfrm>
            <a:off x="5748315" y="2694114"/>
            <a:ext cx="352833" cy="351880"/>
          </a:xfrm>
          <a:custGeom>
            <a:rect b="b" l="l" r="r" t="t"/>
            <a:pathLst>
              <a:path extrusionOk="0" h="11815" w="11847">
                <a:moveTo>
                  <a:pt x="4915" y="662"/>
                </a:moveTo>
                <a:cubicBezTo>
                  <a:pt x="5671" y="662"/>
                  <a:pt x="6301" y="1292"/>
                  <a:pt x="6301" y="2048"/>
                </a:cubicBezTo>
                <a:cubicBezTo>
                  <a:pt x="6301" y="2520"/>
                  <a:pt x="6081" y="2961"/>
                  <a:pt x="5577" y="3245"/>
                </a:cubicBezTo>
                <a:cubicBezTo>
                  <a:pt x="5577" y="2489"/>
                  <a:pt x="5104" y="2079"/>
                  <a:pt x="4568" y="2079"/>
                </a:cubicBezTo>
                <a:lnTo>
                  <a:pt x="1418" y="2079"/>
                </a:lnTo>
                <a:cubicBezTo>
                  <a:pt x="1008" y="2079"/>
                  <a:pt x="693" y="1764"/>
                  <a:pt x="693" y="1386"/>
                </a:cubicBezTo>
                <a:cubicBezTo>
                  <a:pt x="693" y="977"/>
                  <a:pt x="1008" y="662"/>
                  <a:pt x="1418" y="662"/>
                </a:cubicBezTo>
                <a:close/>
                <a:moveTo>
                  <a:pt x="3198" y="4915"/>
                </a:moveTo>
                <a:cubicBezTo>
                  <a:pt x="3285" y="4915"/>
                  <a:pt x="3371" y="4946"/>
                  <a:pt x="3434" y="5009"/>
                </a:cubicBezTo>
                <a:cubicBezTo>
                  <a:pt x="3529" y="5135"/>
                  <a:pt x="3529" y="5324"/>
                  <a:pt x="3434" y="5482"/>
                </a:cubicBezTo>
                <a:cubicBezTo>
                  <a:pt x="3371" y="5545"/>
                  <a:pt x="3277" y="5576"/>
                  <a:pt x="3186" y="5576"/>
                </a:cubicBezTo>
                <a:cubicBezTo>
                  <a:pt x="3096" y="5576"/>
                  <a:pt x="3009" y="5545"/>
                  <a:pt x="2962" y="5482"/>
                </a:cubicBezTo>
                <a:cubicBezTo>
                  <a:pt x="2836" y="5356"/>
                  <a:pt x="2836" y="5135"/>
                  <a:pt x="2962" y="5009"/>
                </a:cubicBezTo>
                <a:cubicBezTo>
                  <a:pt x="3025" y="4946"/>
                  <a:pt x="3111" y="4915"/>
                  <a:pt x="3198" y="4915"/>
                </a:cubicBezTo>
                <a:close/>
                <a:moveTo>
                  <a:pt x="1386" y="0"/>
                </a:moveTo>
                <a:cubicBezTo>
                  <a:pt x="630" y="0"/>
                  <a:pt x="0" y="630"/>
                  <a:pt x="0" y="1386"/>
                </a:cubicBezTo>
                <a:lnTo>
                  <a:pt x="0" y="5230"/>
                </a:lnTo>
                <a:cubicBezTo>
                  <a:pt x="0" y="5797"/>
                  <a:pt x="284" y="6301"/>
                  <a:pt x="693" y="6616"/>
                </a:cubicBezTo>
                <a:lnTo>
                  <a:pt x="693" y="4474"/>
                </a:lnTo>
                <a:cubicBezTo>
                  <a:pt x="693" y="3529"/>
                  <a:pt x="1481" y="2741"/>
                  <a:pt x="2426" y="2741"/>
                </a:cubicBezTo>
                <a:lnTo>
                  <a:pt x="4568" y="2741"/>
                </a:lnTo>
                <a:cubicBezTo>
                  <a:pt x="4758" y="2741"/>
                  <a:pt x="4915" y="2898"/>
                  <a:pt x="4915" y="3119"/>
                </a:cubicBezTo>
                <a:lnTo>
                  <a:pt x="4915" y="3466"/>
                </a:lnTo>
                <a:lnTo>
                  <a:pt x="2426" y="3466"/>
                </a:lnTo>
                <a:cubicBezTo>
                  <a:pt x="1859" y="3466"/>
                  <a:pt x="1418" y="3938"/>
                  <a:pt x="1418" y="4474"/>
                </a:cubicBezTo>
                <a:lnTo>
                  <a:pt x="1418" y="7309"/>
                </a:lnTo>
                <a:cubicBezTo>
                  <a:pt x="1418" y="7908"/>
                  <a:pt x="1922" y="8349"/>
                  <a:pt x="2521" y="8349"/>
                </a:cubicBezTo>
                <a:lnTo>
                  <a:pt x="3592" y="8349"/>
                </a:lnTo>
                <a:cubicBezTo>
                  <a:pt x="3655" y="10271"/>
                  <a:pt x="5293" y="11814"/>
                  <a:pt x="7215" y="11814"/>
                </a:cubicBezTo>
                <a:cubicBezTo>
                  <a:pt x="9263" y="11814"/>
                  <a:pt x="10838" y="9483"/>
                  <a:pt x="10838" y="7467"/>
                </a:cubicBezTo>
                <a:lnTo>
                  <a:pt x="10838" y="6931"/>
                </a:lnTo>
                <a:cubicBezTo>
                  <a:pt x="11405" y="6774"/>
                  <a:pt x="11846" y="6206"/>
                  <a:pt x="11846" y="5576"/>
                </a:cubicBezTo>
                <a:cubicBezTo>
                  <a:pt x="11846" y="4852"/>
                  <a:pt x="11216" y="4222"/>
                  <a:pt x="10460" y="4222"/>
                </a:cubicBezTo>
                <a:cubicBezTo>
                  <a:pt x="9735" y="4222"/>
                  <a:pt x="9105" y="4852"/>
                  <a:pt x="9105" y="5576"/>
                </a:cubicBezTo>
                <a:cubicBezTo>
                  <a:pt x="9105" y="6206"/>
                  <a:pt x="9515" y="6774"/>
                  <a:pt x="10113" y="6931"/>
                </a:cubicBezTo>
                <a:lnTo>
                  <a:pt x="10113" y="7467"/>
                </a:lnTo>
                <a:cubicBezTo>
                  <a:pt x="10113" y="9136"/>
                  <a:pt x="8727" y="11090"/>
                  <a:pt x="7152" y="11090"/>
                </a:cubicBezTo>
                <a:cubicBezTo>
                  <a:pt x="5577" y="11090"/>
                  <a:pt x="4316" y="9893"/>
                  <a:pt x="4253" y="8349"/>
                </a:cubicBezTo>
                <a:lnTo>
                  <a:pt x="4947" y="8349"/>
                </a:lnTo>
                <a:cubicBezTo>
                  <a:pt x="5143" y="9193"/>
                  <a:pt x="5842" y="9760"/>
                  <a:pt x="6640" y="9760"/>
                </a:cubicBezTo>
                <a:cubicBezTo>
                  <a:pt x="6736" y="9760"/>
                  <a:pt x="6833" y="9752"/>
                  <a:pt x="6931" y="9735"/>
                </a:cubicBezTo>
                <a:cubicBezTo>
                  <a:pt x="7750" y="9609"/>
                  <a:pt x="8381" y="8821"/>
                  <a:pt x="8381" y="7971"/>
                </a:cubicBezTo>
                <a:lnTo>
                  <a:pt x="8381" y="3182"/>
                </a:lnTo>
                <a:cubicBezTo>
                  <a:pt x="8381" y="3024"/>
                  <a:pt x="8412" y="2867"/>
                  <a:pt x="8507" y="2709"/>
                </a:cubicBezTo>
                <a:cubicBezTo>
                  <a:pt x="8727" y="3182"/>
                  <a:pt x="9231" y="3560"/>
                  <a:pt x="9767" y="3560"/>
                </a:cubicBezTo>
                <a:cubicBezTo>
                  <a:pt x="10460" y="3560"/>
                  <a:pt x="11846" y="2993"/>
                  <a:pt x="11846" y="2174"/>
                </a:cubicBezTo>
                <a:cubicBezTo>
                  <a:pt x="11846" y="1292"/>
                  <a:pt x="10460" y="788"/>
                  <a:pt x="9767" y="788"/>
                </a:cubicBezTo>
                <a:cubicBezTo>
                  <a:pt x="9137" y="788"/>
                  <a:pt x="8570" y="1229"/>
                  <a:pt x="8412" y="1827"/>
                </a:cubicBezTo>
                <a:cubicBezTo>
                  <a:pt x="7940" y="2142"/>
                  <a:pt x="7687" y="2646"/>
                  <a:pt x="7687" y="3245"/>
                </a:cubicBezTo>
                <a:lnTo>
                  <a:pt x="7687" y="8002"/>
                </a:lnTo>
                <a:cubicBezTo>
                  <a:pt x="7687" y="8538"/>
                  <a:pt x="7309" y="9010"/>
                  <a:pt x="6805" y="9105"/>
                </a:cubicBezTo>
                <a:cubicBezTo>
                  <a:pt x="6755" y="9111"/>
                  <a:pt x="6705" y="9114"/>
                  <a:pt x="6654" y="9114"/>
                </a:cubicBezTo>
                <a:cubicBezTo>
                  <a:pt x="6204" y="9114"/>
                  <a:pt x="5781" y="8859"/>
                  <a:pt x="5640" y="8349"/>
                </a:cubicBezTo>
                <a:cubicBezTo>
                  <a:pt x="6364" y="8160"/>
                  <a:pt x="6963" y="7498"/>
                  <a:pt x="6963" y="6648"/>
                </a:cubicBezTo>
                <a:lnTo>
                  <a:pt x="6963" y="2079"/>
                </a:lnTo>
                <a:cubicBezTo>
                  <a:pt x="6963" y="945"/>
                  <a:pt x="6018" y="0"/>
                  <a:pt x="488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90" name="Google Shape;1890;p48"/>
          <p:cNvGrpSpPr/>
          <p:nvPr/>
        </p:nvGrpSpPr>
        <p:grpSpPr>
          <a:xfrm>
            <a:off x="5779742" y="3172629"/>
            <a:ext cx="289039" cy="352833"/>
            <a:chOff x="-24694925" y="3518700"/>
            <a:chExt cx="242625" cy="296175"/>
          </a:xfrm>
        </p:grpSpPr>
        <p:sp>
          <p:nvSpPr>
            <p:cNvPr id="1891" name="Google Shape;1891;p48"/>
            <p:cNvSpPr/>
            <p:nvPr/>
          </p:nvSpPr>
          <p:spPr>
            <a:xfrm>
              <a:off x="-24694925" y="3572250"/>
              <a:ext cx="104000" cy="112650"/>
            </a:xfrm>
            <a:custGeom>
              <a:rect b="b" l="l" r="r" t="t"/>
              <a:pathLst>
                <a:path extrusionOk="0" h="4506" w="4160">
                  <a:moveTo>
                    <a:pt x="2080" y="1"/>
                  </a:moveTo>
                  <a:cubicBezTo>
                    <a:pt x="946" y="1"/>
                    <a:pt x="1" y="946"/>
                    <a:pt x="1" y="2080"/>
                  </a:cubicBezTo>
                  <a:lnTo>
                    <a:pt x="1" y="4506"/>
                  </a:lnTo>
                  <a:lnTo>
                    <a:pt x="4160" y="4506"/>
                  </a:lnTo>
                  <a:lnTo>
                    <a:pt x="4160" y="2080"/>
                  </a:lnTo>
                  <a:cubicBezTo>
                    <a:pt x="4160" y="946"/>
                    <a:pt x="3214" y="1"/>
                    <a:pt x="208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p48"/>
            <p:cNvSpPr/>
            <p:nvPr/>
          </p:nvSpPr>
          <p:spPr>
            <a:xfrm>
              <a:off x="-24556300" y="3648650"/>
              <a:ext cx="104000" cy="113450"/>
            </a:xfrm>
            <a:custGeom>
              <a:rect b="b" l="l" r="r" t="t"/>
              <a:pathLst>
                <a:path extrusionOk="0" h="4538" w="4160">
                  <a:moveTo>
                    <a:pt x="1" y="1"/>
                  </a:moveTo>
                  <a:lnTo>
                    <a:pt x="1" y="2458"/>
                  </a:lnTo>
                  <a:cubicBezTo>
                    <a:pt x="1" y="3592"/>
                    <a:pt x="946" y="4537"/>
                    <a:pt x="2080" y="4537"/>
                  </a:cubicBezTo>
                  <a:cubicBezTo>
                    <a:pt x="3246" y="4537"/>
                    <a:pt x="4160" y="3592"/>
                    <a:pt x="4160" y="2458"/>
                  </a:cubicBezTo>
                  <a:lnTo>
                    <a:pt x="4160"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p48"/>
            <p:cNvSpPr/>
            <p:nvPr/>
          </p:nvSpPr>
          <p:spPr>
            <a:xfrm>
              <a:off x="-24694925" y="3702200"/>
              <a:ext cx="104000" cy="112675"/>
            </a:xfrm>
            <a:custGeom>
              <a:rect b="b" l="l" r="r" t="t"/>
              <a:pathLst>
                <a:path extrusionOk="0" h="4507" w="416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p48"/>
            <p:cNvSpPr/>
            <p:nvPr/>
          </p:nvSpPr>
          <p:spPr>
            <a:xfrm>
              <a:off x="-24556300" y="3518700"/>
              <a:ext cx="104000" cy="113425"/>
            </a:xfrm>
            <a:custGeom>
              <a:rect b="b" l="l" r="r" t="t"/>
              <a:pathLst>
                <a:path extrusionOk="0" h="4537" w="416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95" name="Google Shape;1895;p48"/>
          <p:cNvGrpSpPr/>
          <p:nvPr/>
        </p:nvGrpSpPr>
        <p:grpSpPr>
          <a:xfrm>
            <a:off x="5779280" y="3622657"/>
            <a:ext cx="289962" cy="352833"/>
            <a:chOff x="-24709100" y="3888875"/>
            <a:chExt cx="243400" cy="296175"/>
          </a:xfrm>
        </p:grpSpPr>
        <p:sp>
          <p:nvSpPr>
            <p:cNvPr id="1896" name="Google Shape;1896;p48"/>
            <p:cNvSpPr/>
            <p:nvPr/>
          </p:nvSpPr>
          <p:spPr>
            <a:xfrm>
              <a:off x="-24587800" y="3888875"/>
              <a:ext cx="105575" cy="227650"/>
            </a:xfrm>
            <a:custGeom>
              <a:rect b="b" l="l" r="r" t="t"/>
              <a:pathLst>
                <a:path extrusionOk="0" h="9106" w="4223">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p48"/>
            <p:cNvSpPr/>
            <p:nvPr/>
          </p:nvSpPr>
          <p:spPr>
            <a:xfrm>
              <a:off x="-24536600" y="4132250"/>
              <a:ext cx="70900" cy="17350"/>
            </a:xfrm>
            <a:custGeom>
              <a:rect b="b" l="l" r="r" t="t"/>
              <a:pathLst>
                <a:path extrusionOk="0" h="694" w="2836">
                  <a:moveTo>
                    <a:pt x="0" y="1"/>
                  </a:moveTo>
                  <a:lnTo>
                    <a:pt x="347" y="694"/>
                  </a:lnTo>
                  <a:lnTo>
                    <a:pt x="2489" y="694"/>
                  </a:lnTo>
                  <a:cubicBezTo>
                    <a:pt x="2678" y="694"/>
                    <a:pt x="2836" y="536"/>
                    <a:pt x="2836" y="347"/>
                  </a:cubicBezTo>
                  <a:cubicBezTo>
                    <a:pt x="2836" y="158"/>
                    <a:pt x="2678" y="1"/>
                    <a:pt x="248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48"/>
            <p:cNvSpPr/>
            <p:nvPr/>
          </p:nvSpPr>
          <p:spPr>
            <a:xfrm>
              <a:off x="-24709100" y="3963700"/>
              <a:ext cx="208750" cy="221350"/>
            </a:xfrm>
            <a:custGeom>
              <a:rect b="b" l="l" r="r" t="t"/>
              <a:pathLst>
                <a:path extrusionOk="0" h="8854" w="835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99" name="Google Shape;1899;p48"/>
          <p:cNvGrpSpPr/>
          <p:nvPr/>
        </p:nvGrpSpPr>
        <p:grpSpPr>
          <a:xfrm>
            <a:off x="7979280" y="2695320"/>
            <a:ext cx="356556" cy="349557"/>
            <a:chOff x="-22863675" y="3131775"/>
            <a:chExt cx="299300" cy="293425"/>
          </a:xfrm>
        </p:grpSpPr>
        <p:sp>
          <p:nvSpPr>
            <p:cNvPr id="1900" name="Google Shape;1900;p48"/>
            <p:cNvSpPr/>
            <p:nvPr/>
          </p:nvSpPr>
          <p:spPr>
            <a:xfrm>
              <a:off x="-22863675" y="3131775"/>
              <a:ext cx="299300" cy="293425"/>
            </a:xfrm>
            <a:custGeom>
              <a:rect b="b" l="l" r="r" t="t"/>
              <a:pathLst>
                <a:path extrusionOk="0" h="11737" w="11972">
                  <a:moveTo>
                    <a:pt x="3214" y="5522"/>
                  </a:moveTo>
                  <a:cubicBezTo>
                    <a:pt x="3403" y="5522"/>
                    <a:pt x="3560" y="5679"/>
                    <a:pt x="3560" y="5868"/>
                  </a:cubicBezTo>
                  <a:cubicBezTo>
                    <a:pt x="3560" y="6057"/>
                    <a:pt x="3403" y="6215"/>
                    <a:pt x="3214" y="6215"/>
                  </a:cubicBezTo>
                  <a:cubicBezTo>
                    <a:pt x="3024" y="6215"/>
                    <a:pt x="2867" y="6057"/>
                    <a:pt x="2867" y="5868"/>
                  </a:cubicBezTo>
                  <a:cubicBezTo>
                    <a:pt x="2867" y="5679"/>
                    <a:pt x="3024" y="5522"/>
                    <a:pt x="3214" y="5522"/>
                  </a:cubicBezTo>
                  <a:close/>
                  <a:moveTo>
                    <a:pt x="5986" y="2749"/>
                  </a:moveTo>
                  <a:cubicBezTo>
                    <a:pt x="6931" y="2749"/>
                    <a:pt x="7719" y="3537"/>
                    <a:pt x="7719" y="4482"/>
                  </a:cubicBezTo>
                  <a:cubicBezTo>
                    <a:pt x="7719" y="5427"/>
                    <a:pt x="6963" y="6215"/>
                    <a:pt x="5986" y="6215"/>
                  </a:cubicBezTo>
                  <a:cubicBezTo>
                    <a:pt x="5041" y="6215"/>
                    <a:pt x="4253" y="5427"/>
                    <a:pt x="4253" y="4482"/>
                  </a:cubicBezTo>
                  <a:cubicBezTo>
                    <a:pt x="4253" y="3537"/>
                    <a:pt x="5041" y="2749"/>
                    <a:pt x="5986" y="2749"/>
                  </a:cubicBezTo>
                  <a:close/>
                  <a:moveTo>
                    <a:pt x="8790" y="5522"/>
                  </a:moveTo>
                  <a:cubicBezTo>
                    <a:pt x="8979" y="5522"/>
                    <a:pt x="9136" y="5679"/>
                    <a:pt x="9136" y="5868"/>
                  </a:cubicBezTo>
                  <a:cubicBezTo>
                    <a:pt x="9136" y="6057"/>
                    <a:pt x="8979" y="6215"/>
                    <a:pt x="8790" y="6215"/>
                  </a:cubicBezTo>
                  <a:cubicBezTo>
                    <a:pt x="8569" y="6215"/>
                    <a:pt x="8412" y="6057"/>
                    <a:pt x="8412" y="5868"/>
                  </a:cubicBezTo>
                  <a:cubicBezTo>
                    <a:pt x="8412" y="5679"/>
                    <a:pt x="8569" y="5522"/>
                    <a:pt x="8790" y="5522"/>
                  </a:cubicBezTo>
                  <a:close/>
                  <a:moveTo>
                    <a:pt x="4600" y="7601"/>
                  </a:moveTo>
                  <a:cubicBezTo>
                    <a:pt x="4789" y="7601"/>
                    <a:pt x="4946" y="7759"/>
                    <a:pt x="4946" y="7948"/>
                  </a:cubicBezTo>
                  <a:cubicBezTo>
                    <a:pt x="4946" y="8168"/>
                    <a:pt x="4789" y="8326"/>
                    <a:pt x="4600" y="8326"/>
                  </a:cubicBezTo>
                  <a:cubicBezTo>
                    <a:pt x="4411" y="8326"/>
                    <a:pt x="4253" y="8168"/>
                    <a:pt x="4253" y="7948"/>
                  </a:cubicBezTo>
                  <a:cubicBezTo>
                    <a:pt x="4253" y="7759"/>
                    <a:pt x="4411" y="7601"/>
                    <a:pt x="4600" y="7601"/>
                  </a:cubicBezTo>
                  <a:close/>
                  <a:moveTo>
                    <a:pt x="6679" y="6939"/>
                  </a:moveTo>
                  <a:cubicBezTo>
                    <a:pt x="7278" y="6939"/>
                    <a:pt x="7719" y="7412"/>
                    <a:pt x="7719" y="7948"/>
                  </a:cubicBezTo>
                  <a:cubicBezTo>
                    <a:pt x="7719" y="8515"/>
                    <a:pt x="7246" y="8987"/>
                    <a:pt x="6679" y="8987"/>
                  </a:cubicBezTo>
                  <a:cubicBezTo>
                    <a:pt x="6080" y="8987"/>
                    <a:pt x="5671" y="8515"/>
                    <a:pt x="5671" y="7948"/>
                  </a:cubicBezTo>
                  <a:cubicBezTo>
                    <a:pt x="5671" y="7412"/>
                    <a:pt x="6143" y="6939"/>
                    <a:pt x="6679" y="6939"/>
                  </a:cubicBezTo>
                  <a:close/>
                  <a:moveTo>
                    <a:pt x="5309" y="1"/>
                  </a:moveTo>
                  <a:cubicBezTo>
                    <a:pt x="5222" y="1"/>
                    <a:pt x="5135" y="24"/>
                    <a:pt x="5072" y="71"/>
                  </a:cubicBezTo>
                  <a:cubicBezTo>
                    <a:pt x="4946" y="197"/>
                    <a:pt x="4946" y="449"/>
                    <a:pt x="5072" y="544"/>
                  </a:cubicBezTo>
                  <a:cubicBezTo>
                    <a:pt x="5356" y="828"/>
                    <a:pt x="5545" y="1080"/>
                    <a:pt x="5639" y="1363"/>
                  </a:cubicBezTo>
                  <a:cubicBezTo>
                    <a:pt x="5356" y="1426"/>
                    <a:pt x="5041" y="1458"/>
                    <a:pt x="4757" y="1552"/>
                  </a:cubicBezTo>
                  <a:cubicBezTo>
                    <a:pt x="4474" y="1017"/>
                    <a:pt x="4096" y="796"/>
                    <a:pt x="3592" y="576"/>
                  </a:cubicBezTo>
                  <a:cubicBezTo>
                    <a:pt x="3552" y="560"/>
                    <a:pt x="3507" y="552"/>
                    <a:pt x="3460" y="552"/>
                  </a:cubicBezTo>
                  <a:cubicBezTo>
                    <a:pt x="3320" y="552"/>
                    <a:pt x="3166" y="623"/>
                    <a:pt x="3119" y="765"/>
                  </a:cubicBezTo>
                  <a:cubicBezTo>
                    <a:pt x="3024" y="922"/>
                    <a:pt x="3119" y="1143"/>
                    <a:pt x="3277" y="1206"/>
                  </a:cubicBezTo>
                  <a:cubicBezTo>
                    <a:pt x="3623" y="1363"/>
                    <a:pt x="3907" y="1552"/>
                    <a:pt x="4064" y="1804"/>
                  </a:cubicBezTo>
                  <a:cubicBezTo>
                    <a:pt x="3781" y="1930"/>
                    <a:pt x="3529" y="2088"/>
                    <a:pt x="3308" y="2245"/>
                  </a:cubicBezTo>
                  <a:cubicBezTo>
                    <a:pt x="2867" y="1836"/>
                    <a:pt x="2394" y="1773"/>
                    <a:pt x="1890" y="1741"/>
                  </a:cubicBezTo>
                  <a:cubicBezTo>
                    <a:pt x="1701" y="1741"/>
                    <a:pt x="1544" y="1836"/>
                    <a:pt x="1481" y="2056"/>
                  </a:cubicBezTo>
                  <a:cubicBezTo>
                    <a:pt x="1481" y="2245"/>
                    <a:pt x="1607" y="2403"/>
                    <a:pt x="1796" y="2434"/>
                  </a:cubicBezTo>
                  <a:cubicBezTo>
                    <a:pt x="2205" y="2466"/>
                    <a:pt x="2489" y="2529"/>
                    <a:pt x="2741" y="2718"/>
                  </a:cubicBezTo>
                  <a:cubicBezTo>
                    <a:pt x="2552" y="2907"/>
                    <a:pt x="2363" y="3159"/>
                    <a:pt x="2205" y="3379"/>
                  </a:cubicBezTo>
                  <a:cubicBezTo>
                    <a:pt x="1949" y="3294"/>
                    <a:pt x="1725" y="3260"/>
                    <a:pt x="1508" y="3260"/>
                  </a:cubicBezTo>
                  <a:cubicBezTo>
                    <a:pt x="1243" y="3260"/>
                    <a:pt x="987" y="3310"/>
                    <a:pt x="693" y="3379"/>
                  </a:cubicBezTo>
                  <a:cubicBezTo>
                    <a:pt x="504" y="3411"/>
                    <a:pt x="441" y="3631"/>
                    <a:pt x="473" y="3821"/>
                  </a:cubicBezTo>
                  <a:cubicBezTo>
                    <a:pt x="498" y="3970"/>
                    <a:pt x="621" y="4060"/>
                    <a:pt x="781" y="4060"/>
                  </a:cubicBezTo>
                  <a:cubicBezTo>
                    <a:pt x="823" y="4060"/>
                    <a:pt x="868" y="4054"/>
                    <a:pt x="914" y="4041"/>
                  </a:cubicBezTo>
                  <a:cubicBezTo>
                    <a:pt x="1160" y="3979"/>
                    <a:pt x="1366" y="3931"/>
                    <a:pt x="1567" y="3931"/>
                  </a:cubicBezTo>
                  <a:cubicBezTo>
                    <a:pt x="1674" y="3931"/>
                    <a:pt x="1780" y="3945"/>
                    <a:pt x="1890" y="3978"/>
                  </a:cubicBezTo>
                  <a:cubicBezTo>
                    <a:pt x="1764" y="4262"/>
                    <a:pt x="1638" y="4514"/>
                    <a:pt x="1607" y="4797"/>
                  </a:cubicBezTo>
                  <a:cubicBezTo>
                    <a:pt x="1071" y="4797"/>
                    <a:pt x="630" y="4986"/>
                    <a:pt x="189" y="5301"/>
                  </a:cubicBezTo>
                  <a:cubicBezTo>
                    <a:pt x="32" y="5427"/>
                    <a:pt x="0" y="5616"/>
                    <a:pt x="126" y="5774"/>
                  </a:cubicBezTo>
                  <a:cubicBezTo>
                    <a:pt x="186" y="5874"/>
                    <a:pt x="296" y="5935"/>
                    <a:pt x="409" y="5935"/>
                  </a:cubicBezTo>
                  <a:cubicBezTo>
                    <a:pt x="474" y="5935"/>
                    <a:pt x="541" y="5915"/>
                    <a:pt x="599" y="5868"/>
                  </a:cubicBezTo>
                  <a:cubicBezTo>
                    <a:pt x="914" y="5616"/>
                    <a:pt x="1166" y="5459"/>
                    <a:pt x="1481" y="5459"/>
                  </a:cubicBezTo>
                  <a:cubicBezTo>
                    <a:pt x="1481" y="5585"/>
                    <a:pt x="1449" y="5742"/>
                    <a:pt x="1449" y="5868"/>
                  </a:cubicBezTo>
                  <a:cubicBezTo>
                    <a:pt x="1449" y="6026"/>
                    <a:pt x="1449" y="6183"/>
                    <a:pt x="1481" y="6341"/>
                  </a:cubicBezTo>
                  <a:cubicBezTo>
                    <a:pt x="945" y="6530"/>
                    <a:pt x="662" y="6876"/>
                    <a:pt x="347" y="7318"/>
                  </a:cubicBezTo>
                  <a:cubicBezTo>
                    <a:pt x="221" y="7475"/>
                    <a:pt x="284" y="7664"/>
                    <a:pt x="441" y="7790"/>
                  </a:cubicBezTo>
                  <a:cubicBezTo>
                    <a:pt x="507" y="7843"/>
                    <a:pt x="584" y="7868"/>
                    <a:pt x="658" y="7868"/>
                  </a:cubicBezTo>
                  <a:cubicBezTo>
                    <a:pt x="761" y="7868"/>
                    <a:pt x="859" y="7819"/>
                    <a:pt x="914" y="7727"/>
                  </a:cubicBezTo>
                  <a:cubicBezTo>
                    <a:pt x="1134" y="7349"/>
                    <a:pt x="1323" y="7129"/>
                    <a:pt x="1607" y="7002"/>
                  </a:cubicBezTo>
                  <a:cubicBezTo>
                    <a:pt x="1701" y="7286"/>
                    <a:pt x="1764" y="7570"/>
                    <a:pt x="1922" y="7822"/>
                  </a:cubicBezTo>
                  <a:cubicBezTo>
                    <a:pt x="1481" y="8200"/>
                    <a:pt x="1323" y="8609"/>
                    <a:pt x="1166" y="9145"/>
                  </a:cubicBezTo>
                  <a:cubicBezTo>
                    <a:pt x="1134" y="9334"/>
                    <a:pt x="1260" y="9523"/>
                    <a:pt x="1418" y="9554"/>
                  </a:cubicBezTo>
                  <a:cubicBezTo>
                    <a:pt x="1452" y="9566"/>
                    <a:pt x="1486" y="9571"/>
                    <a:pt x="1519" y="9571"/>
                  </a:cubicBezTo>
                  <a:cubicBezTo>
                    <a:pt x="1671" y="9571"/>
                    <a:pt x="1807" y="9463"/>
                    <a:pt x="1859" y="9334"/>
                  </a:cubicBezTo>
                  <a:cubicBezTo>
                    <a:pt x="1953" y="8924"/>
                    <a:pt x="2048" y="8672"/>
                    <a:pt x="2268" y="8420"/>
                  </a:cubicBezTo>
                  <a:cubicBezTo>
                    <a:pt x="2426" y="8672"/>
                    <a:pt x="2646" y="8893"/>
                    <a:pt x="2835" y="9082"/>
                  </a:cubicBezTo>
                  <a:cubicBezTo>
                    <a:pt x="2520" y="9554"/>
                    <a:pt x="2552" y="10027"/>
                    <a:pt x="2583" y="10594"/>
                  </a:cubicBezTo>
                  <a:cubicBezTo>
                    <a:pt x="2583" y="10783"/>
                    <a:pt x="2741" y="10909"/>
                    <a:pt x="2961" y="10909"/>
                  </a:cubicBezTo>
                  <a:lnTo>
                    <a:pt x="2993" y="10909"/>
                  </a:lnTo>
                  <a:cubicBezTo>
                    <a:pt x="3182" y="10909"/>
                    <a:pt x="3308" y="10720"/>
                    <a:pt x="3308" y="10500"/>
                  </a:cubicBezTo>
                  <a:cubicBezTo>
                    <a:pt x="3277" y="10090"/>
                    <a:pt x="3277" y="9806"/>
                    <a:pt x="3371" y="9523"/>
                  </a:cubicBezTo>
                  <a:cubicBezTo>
                    <a:pt x="3623" y="9680"/>
                    <a:pt x="3844" y="9838"/>
                    <a:pt x="4127" y="9964"/>
                  </a:cubicBezTo>
                  <a:cubicBezTo>
                    <a:pt x="4001" y="10500"/>
                    <a:pt x="4159" y="10941"/>
                    <a:pt x="4411" y="11445"/>
                  </a:cubicBezTo>
                  <a:cubicBezTo>
                    <a:pt x="4452" y="11589"/>
                    <a:pt x="4561" y="11652"/>
                    <a:pt x="4684" y="11652"/>
                  </a:cubicBezTo>
                  <a:cubicBezTo>
                    <a:pt x="4749" y="11652"/>
                    <a:pt x="4818" y="11635"/>
                    <a:pt x="4883" y="11602"/>
                  </a:cubicBezTo>
                  <a:cubicBezTo>
                    <a:pt x="5041" y="11539"/>
                    <a:pt x="5104" y="11350"/>
                    <a:pt x="5041" y="11130"/>
                  </a:cubicBezTo>
                  <a:cubicBezTo>
                    <a:pt x="4883" y="10783"/>
                    <a:pt x="4757" y="10500"/>
                    <a:pt x="4789" y="10184"/>
                  </a:cubicBezTo>
                  <a:lnTo>
                    <a:pt x="4789" y="10184"/>
                  </a:lnTo>
                  <a:cubicBezTo>
                    <a:pt x="5072" y="10279"/>
                    <a:pt x="5356" y="10311"/>
                    <a:pt x="5671" y="10342"/>
                  </a:cubicBezTo>
                  <a:cubicBezTo>
                    <a:pt x="5734" y="10909"/>
                    <a:pt x="6049" y="11256"/>
                    <a:pt x="6427" y="11665"/>
                  </a:cubicBezTo>
                  <a:cubicBezTo>
                    <a:pt x="6474" y="11712"/>
                    <a:pt x="6561" y="11736"/>
                    <a:pt x="6651" y="11736"/>
                  </a:cubicBezTo>
                  <a:cubicBezTo>
                    <a:pt x="6742" y="11736"/>
                    <a:pt x="6837" y="11712"/>
                    <a:pt x="6900" y="11665"/>
                  </a:cubicBezTo>
                  <a:cubicBezTo>
                    <a:pt x="6994" y="11539"/>
                    <a:pt x="6994" y="11287"/>
                    <a:pt x="6900" y="11193"/>
                  </a:cubicBezTo>
                  <a:cubicBezTo>
                    <a:pt x="6616" y="10909"/>
                    <a:pt x="6427" y="10657"/>
                    <a:pt x="6333" y="10342"/>
                  </a:cubicBezTo>
                  <a:cubicBezTo>
                    <a:pt x="6616" y="10311"/>
                    <a:pt x="6931" y="10279"/>
                    <a:pt x="7215" y="10184"/>
                  </a:cubicBezTo>
                  <a:cubicBezTo>
                    <a:pt x="7467" y="10720"/>
                    <a:pt x="7876" y="10941"/>
                    <a:pt x="8380" y="11130"/>
                  </a:cubicBezTo>
                  <a:cubicBezTo>
                    <a:pt x="8424" y="11156"/>
                    <a:pt x="8474" y="11167"/>
                    <a:pt x="8526" y="11167"/>
                  </a:cubicBezTo>
                  <a:cubicBezTo>
                    <a:pt x="8662" y="11167"/>
                    <a:pt x="8807" y="11086"/>
                    <a:pt x="8853" y="10972"/>
                  </a:cubicBezTo>
                  <a:cubicBezTo>
                    <a:pt x="8947" y="10815"/>
                    <a:pt x="8853" y="10594"/>
                    <a:pt x="8695" y="10500"/>
                  </a:cubicBezTo>
                  <a:cubicBezTo>
                    <a:pt x="8349" y="10374"/>
                    <a:pt x="8065" y="10184"/>
                    <a:pt x="7908" y="9932"/>
                  </a:cubicBezTo>
                  <a:cubicBezTo>
                    <a:pt x="8191" y="9806"/>
                    <a:pt x="8412" y="9649"/>
                    <a:pt x="8664" y="9491"/>
                  </a:cubicBezTo>
                  <a:cubicBezTo>
                    <a:pt x="9105" y="9901"/>
                    <a:pt x="9578" y="9964"/>
                    <a:pt x="10082" y="9995"/>
                  </a:cubicBezTo>
                  <a:lnTo>
                    <a:pt x="10113" y="9995"/>
                  </a:lnTo>
                  <a:cubicBezTo>
                    <a:pt x="10302" y="9995"/>
                    <a:pt x="10428" y="9869"/>
                    <a:pt x="10460" y="9680"/>
                  </a:cubicBezTo>
                  <a:cubicBezTo>
                    <a:pt x="10460" y="9491"/>
                    <a:pt x="10365" y="9334"/>
                    <a:pt x="10145" y="9302"/>
                  </a:cubicBezTo>
                  <a:cubicBezTo>
                    <a:pt x="9767" y="9239"/>
                    <a:pt x="9483" y="9208"/>
                    <a:pt x="9199" y="9019"/>
                  </a:cubicBezTo>
                  <a:cubicBezTo>
                    <a:pt x="9388" y="8830"/>
                    <a:pt x="9609" y="8578"/>
                    <a:pt x="9767" y="8357"/>
                  </a:cubicBezTo>
                  <a:cubicBezTo>
                    <a:pt x="9980" y="8437"/>
                    <a:pt x="10181" y="8466"/>
                    <a:pt x="10384" y="8466"/>
                  </a:cubicBezTo>
                  <a:cubicBezTo>
                    <a:pt x="10660" y="8466"/>
                    <a:pt x="10938" y="8412"/>
                    <a:pt x="11247" y="8357"/>
                  </a:cubicBezTo>
                  <a:cubicBezTo>
                    <a:pt x="11468" y="8294"/>
                    <a:pt x="11531" y="8105"/>
                    <a:pt x="11499" y="7916"/>
                  </a:cubicBezTo>
                  <a:cubicBezTo>
                    <a:pt x="11472" y="7751"/>
                    <a:pt x="11300" y="7658"/>
                    <a:pt x="11131" y="7658"/>
                  </a:cubicBezTo>
                  <a:cubicBezTo>
                    <a:pt x="11107" y="7658"/>
                    <a:pt x="11082" y="7660"/>
                    <a:pt x="11058" y="7664"/>
                  </a:cubicBezTo>
                  <a:cubicBezTo>
                    <a:pt x="10806" y="7748"/>
                    <a:pt x="10596" y="7804"/>
                    <a:pt x="10391" y="7804"/>
                  </a:cubicBezTo>
                  <a:cubicBezTo>
                    <a:pt x="10288" y="7804"/>
                    <a:pt x="10187" y="7790"/>
                    <a:pt x="10082" y="7759"/>
                  </a:cubicBezTo>
                  <a:cubicBezTo>
                    <a:pt x="10208" y="7475"/>
                    <a:pt x="10302" y="7192"/>
                    <a:pt x="10365" y="6939"/>
                  </a:cubicBezTo>
                  <a:lnTo>
                    <a:pt x="10397" y="6939"/>
                  </a:lnTo>
                  <a:cubicBezTo>
                    <a:pt x="10932" y="6939"/>
                    <a:pt x="11342" y="6687"/>
                    <a:pt x="11751" y="6372"/>
                  </a:cubicBezTo>
                  <a:cubicBezTo>
                    <a:pt x="11940" y="6246"/>
                    <a:pt x="11972" y="6057"/>
                    <a:pt x="11846" y="5900"/>
                  </a:cubicBezTo>
                  <a:cubicBezTo>
                    <a:pt x="11789" y="5843"/>
                    <a:pt x="11687" y="5798"/>
                    <a:pt x="11580" y="5798"/>
                  </a:cubicBezTo>
                  <a:cubicBezTo>
                    <a:pt x="11509" y="5798"/>
                    <a:pt x="11436" y="5818"/>
                    <a:pt x="11373" y="5868"/>
                  </a:cubicBezTo>
                  <a:cubicBezTo>
                    <a:pt x="11058" y="6120"/>
                    <a:pt x="10775" y="6278"/>
                    <a:pt x="10460" y="6278"/>
                  </a:cubicBezTo>
                  <a:cubicBezTo>
                    <a:pt x="10460" y="6152"/>
                    <a:pt x="10491" y="5994"/>
                    <a:pt x="10491" y="5868"/>
                  </a:cubicBezTo>
                  <a:cubicBezTo>
                    <a:pt x="10491" y="5711"/>
                    <a:pt x="10491" y="5553"/>
                    <a:pt x="10460" y="5396"/>
                  </a:cubicBezTo>
                  <a:cubicBezTo>
                    <a:pt x="11027" y="5207"/>
                    <a:pt x="11279" y="4860"/>
                    <a:pt x="11594" y="4419"/>
                  </a:cubicBezTo>
                  <a:cubicBezTo>
                    <a:pt x="11720" y="4262"/>
                    <a:pt x="11688" y="4073"/>
                    <a:pt x="11531" y="3947"/>
                  </a:cubicBezTo>
                  <a:cubicBezTo>
                    <a:pt x="11465" y="3894"/>
                    <a:pt x="11394" y="3869"/>
                    <a:pt x="11324" y="3869"/>
                  </a:cubicBezTo>
                  <a:cubicBezTo>
                    <a:pt x="11226" y="3869"/>
                    <a:pt x="11132" y="3918"/>
                    <a:pt x="11058" y="4010"/>
                  </a:cubicBezTo>
                  <a:cubicBezTo>
                    <a:pt x="10838" y="4388"/>
                    <a:pt x="10617" y="4608"/>
                    <a:pt x="10365" y="4734"/>
                  </a:cubicBezTo>
                  <a:cubicBezTo>
                    <a:pt x="10271" y="4451"/>
                    <a:pt x="10176" y="4167"/>
                    <a:pt x="10019" y="3915"/>
                  </a:cubicBezTo>
                  <a:cubicBezTo>
                    <a:pt x="10460" y="3537"/>
                    <a:pt x="10617" y="3127"/>
                    <a:pt x="10775" y="2592"/>
                  </a:cubicBezTo>
                  <a:cubicBezTo>
                    <a:pt x="10806" y="2403"/>
                    <a:pt x="10712" y="2214"/>
                    <a:pt x="10554" y="2182"/>
                  </a:cubicBezTo>
                  <a:cubicBezTo>
                    <a:pt x="10520" y="2171"/>
                    <a:pt x="10485" y="2166"/>
                    <a:pt x="10450" y="2166"/>
                  </a:cubicBezTo>
                  <a:cubicBezTo>
                    <a:pt x="10292" y="2166"/>
                    <a:pt x="10139" y="2274"/>
                    <a:pt x="10113" y="2403"/>
                  </a:cubicBezTo>
                  <a:cubicBezTo>
                    <a:pt x="9987" y="2812"/>
                    <a:pt x="9924" y="3064"/>
                    <a:pt x="9672" y="3316"/>
                  </a:cubicBezTo>
                  <a:cubicBezTo>
                    <a:pt x="9515" y="3064"/>
                    <a:pt x="9325" y="2844"/>
                    <a:pt x="9136" y="2655"/>
                  </a:cubicBezTo>
                  <a:cubicBezTo>
                    <a:pt x="9451" y="2182"/>
                    <a:pt x="9388" y="1710"/>
                    <a:pt x="9357" y="1143"/>
                  </a:cubicBezTo>
                  <a:cubicBezTo>
                    <a:pt x="9357" y="954"/>
                    <a:pt x="9168" y="828"/>
                    <a:pt x="8979" y="828"/>
                  </a:cubicBezTo>
                  <a:cubicBezTo>
                    <a:pt x="8790" y="828"/>
                    <a:pt x="8664" y="1017"/>
                    <a:pt x="8664" y="1237"/>
                  </a:cubicBezTo>
                  <a:cubicBezTo>
                    <a:pt x="8695" y="1647"/>
                    <a:pt x="8695" y="1930"/>
                    <a:pt x="8569" y="2214"/>
                  </a:cubicBezTo>
                  <a:cubicBezTo>
                    <a:pt x="8349" y="2056"/>
                    <a:pt x="8097" y="1899"/>
                    <a:pt x="7813" y="1773"/>
                  </a:cubicBezTo>
                  <a:cubicBezTo>
                    <a:pt x="7939" y="1237"/>
                    <a:pt x="7782" y="796"/>
                    <a:pt x="7561" y="292"/>
                  </a:cubicBezTo>
                  <a:cubicBezTo>
                    <a:pt x="7493" y="178"/>
                    <a:pt x="7375" y="97"/>
                    <a:pt x="7243" y="97"/>
                  </a:cubicBezTo>
                  <a:cubicBezTo>
                    <a:pt x="7193" y="97"/>
                    <a:pt x="7141" y="108"/>
                    <a:pt x="7089" y="134"/>
                  </a:cubicBezTo>
                  <a:cubicBezTo>
                    <a:pt x="6931" y="197"/>
                    <a:pt x="6837" y="386"/>
                    <a:pt x="6931" y="607"/>
                  </a:cubicBezTo>
                  <a:cubicBezTo>
                    <a:pt x="7089" y="954"/>
                    <a:pt x="7215" y="1237"/>
                    <a:pt x="7152" y="1552"/>
                  </a:cubicBezTo>
                  <a:cubicBezTo>
                    <a:pt x="6900" y="1458"/>
                    <a:pt x="6616" y="1426"/>
                    <a:pt x="6301" y="1395"/>
                  </a:cubicBezTo>
                  <a:cubicBezTo>
                    <a:pt x="6206" y="828"/>
                    <a:pt x="5891" y="481"/>
                    <a:pt x="5545" y="71"/>
                  </a:cubicBezTo>
                  <a:cubicBezTo>
                    <a:pt x="5482" y="24"/>
                    <a:pt x="5395" y="1"/>
                    <a:pt x="530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p48"/>
            <p:cNvSpPr/>
            <p:nvPr/>
          </p:nvSpPr>
          <p:spPr>
            <a:xfrm>
              <a:off x="-22740025" y="3217825"/>
              <a:ext cx="52000" cy="51225"/>
            </a:xfrm>
            <a:custGeom>
              <a:rect b="b" l="l" r="r" t="t"/>
              <a:pathLst>
                <a:path extrusionOk="0" h="2049" w="2080">
                  <a:moveTo>
                    <a:pt x="1040" y="0"/>
                  </a:moveTo>
                  <a:cubicBezTo>
                    <a:pt x="441" y="0"/>
                    <a:pt x="0" y="473"/>
                    <a:pt x="0" y="1009"/>
                  </a:cubicBezTo>
                  <a:cubicBezTo>
                    <a:pt x="0" y="1607"/>
                    <a:pt x="473" y="2048"/>
                    <a:pt x="1040" y="2048"/>
                  </a:cubicBezTo>
                  <a:cubicBezTo>
                    <a:pt x="1607" y="2048"/>
                    <a:pt x="2048" y="1576"/>
                    <a:pt x="2048" y="1009"/>
                  </a:cubicBezTo>
                  <a:cubicBezTo>
                    <a:pt x="2080" y="473"/>
                    <a:pt x="1607" y="0"/>
                    <a:pt x="104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48"/>
            <p:cNvSpPr/>
            <p:nvPr/>
          </p:nvSpPr>
          <p:spPr>
            <a:xfrm>
              <a:off x="-22705375" y="3321800"/>
              <a:ext cx="17350" cy="18125"/>
            </a:xfrm>
            <a:custGeom>
              <a:rect b="b" l="l" r="r" t="t"/>
              <a:pathLst>
                <a:path extrusionOk="0" h="725" w="694">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03" name="Google Shape;1903;p48"/>
          <p:cNvGrpSpPr/>
          <p:nvPr/>
        </p:nvGrpSpPr>
        <p:grpSpPr>
          <a:xfrm>
            <a:off x="5322144" y="1306499"/>
            <a:ext cx="310602" cy="352803"/>
            <a:chOff x="-28069875" y="3175300"/>
            <a:chExt cx="260725" cy="296150"/>
          </a:xfrm>
        </p:grpSpPr>
        <p:sp>
          <p:nvSpPr>
            <p:cNvPr id="1904" name="Google Shape;1904;p48"/>
            <p:cNvSpPr/>
            <p:nvPr/>
          </p:nvSpPr>
          <p:spPr>
            <a:xfrm>
              <a:off x="-28059650" y="3192625"/>
              <a:ext cx="26025" cy="70125"/>
            </a:xfrm>
            <a:custGeom>
              <a:rect b="b" l="l" r="r" t="t"/>
              <a:pathLst>
                <a:path extrusionOk="0" h="2805" w="1041">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p48"/>
            <p:cNvSpPr/>
            <p:nvPr/>
          </p:nvSpPr>
          <p:spPr>
            <a:xfrm>
              <a:off x="-27843050" y="3192625"/>
              <a:ext cx="26025" cy="69325"/>
            </a:xfrm>
            <a:custGeom>
              <a:rect b="b" l="l" r="r" t="t"/>
              <a:pathLst>
                <a:path extrusionOk="0" h="2773" w="1041">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p48"/>
            <p:cNvSpPr/>
            <p:nvPr/>
          </p:nvSpPr>
          <p:spPr>
            <a:xfrm>
              <a:off x="-27973000" y="3202075"/>
              <a:ext cx="26000" cy="57525"/>
            </a:xfrm>
            <a:custGeom>
              <a:rect b="b" l="l" r="r" t="t"/>
              <a:pathLst>
                <a:path extrusionOk="0" h="2301" w="104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p48"/>
            <p:cNvSpPr/>
            <p:nvPr/>
          </p:nvSpPr>
          <p:spPr>
            <a:xfrm>
              <a:off x="-27929675" y="3202075"/>
              <a:ext cx="26000" cy="57525"/>
            </a:xfrm>
            <a:custGeom>
              <a:rect b="b" l="l" r="r" t="t"/>
              <a:pathLst>
                <a:path extrusionOk="0" h="2301" w="104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8" name="Google Shape;1908;p48"/>
            <p:cNvSpPr/>
            <p:nvPr/>
          </p:nvSpPr>
          <p:spPr>
            <a:xfrm>
              <a:off x="-28016325" y="3175300"/>
              <a:ext cx="26025" cy="91375"/>
            </a:xfrm>
            <a:custGeom>
              <a:rect b="b" l="l" r="r" t="t"/>
              <a:pathLst>
                <a:path extrusionOk="0" h="3655" w="1041">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p48"/>
            <p:cNvSpPr/>
            <p:nvPr/>
          </p:nvSpPr>
          <p:spPr>
            <a:xfrm>
              <a:off x="-27886375" y="3176075"/>
              <a:ext cx="26025" cy="91400"/>
            </a:xfrm>
            <a:custGeom>
              <a:rect b="b" l="l" r="r" t="t"/>
              <a:pathLst>
                <a:path extrusionOk="0" h="3656" w="1041">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p48"/>
            <p:cNvSpPr/>
            <p:nvPr/>
          </p:nvSpPr>
          <p:spPr>
            <a:xfrm>
              <a:off x="-28017900" y="3269025"/>
              <a:ext cx="161475" cy="133125"/>
            </a:xfrm>
            <a:custGeom>
              <a:rect b="b" l="l" r="r" t="t"/>
              <a:pathLst>
                <a:path extrusionOk="0" h="5325" w="6459">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1" name="Google Shape;1911;p48"/>
            <p:cNvSpPr/>
            <p:nvPr/>
          </p:nvSpPr>
          <p:spPr>
            <a:xfrm>
              <a:off x="-27930475" y="3269800"/>
              <a:ext cx="121325" cy="201650"/>
            </a:xfrm>
            <a:custGeom>
              <a:rect b="b" l="l" r="r" t="t"/>
              <a:pathLst>
                <a:path extrusionOk="0" h="8066" w="4853">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p48"/>
            <p:cNvSpPr/>
            <p:nvPr/>
          </p:nvSpPr>
          <p:spPr>
            <a:xfrm>
              <a:off x="-28069875" y="3271375"/>
              <a:ext cx="122875" cy="200075"/>
            </a:xfrm>
            <a:custGeom>
              <a:rect b="b" l="l" r="r" t="t"/>
              <a:pathLst>
                <a:path extrusionOk="0" h="8003" w="4915">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13" name="Google Shape;1913;p48"/>
          <p:cNvSpPr/>
          <p:nvPr/>
        </p:nvSpPr>
        <p:spPr>
          <a:xfrm>
            <a:off x="5301578" y="1764235"/>
            <a:ext cx="352803" cy="350719"/>
          </a:xfrm>
          <a:custGeom>
            <a:rect b="b" l="l" r="r" t="t"/>
            <a:pathLst>
              <a:path extrusionOk="0" h="11776" w="11846">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14" name="Google Shape;1914;p48"/>
          <p:cNvGrpSpPr/>
          <p:nvPr/>
        </p:nvGrpSpPr>
        <p:grpSpPr>
          <a:xfrm>
            <a:off x="5363423" y="2213733"/>
            <a:ext cx="228045" cy="351880"/>
            <a:chOff x="-28032075" y="3916450"/>
            <a:chExt cx="191425" cy="295375"/>
          </a:xfrm>
        </p:grpSpPr>
        <p:sp>
          <p:nvSpPr>
            <p:cNvPr id="1915" name="Google Shape;1915;p48"/>
            <p:cNvSpPr/>
            <p:nvPr/>
          </p:nvSpPr>
          <p:spPr>
            <a:xfrm>
              <a:off x="-27996625" y="3916450"/>
              <a:ext cx="120525" cy="51225"/>
            </a:xfrm>
            <a:custGeom>
              <a:rect b="b" l="l" r="r" t="t"/>
              <a:pathLst>
                <a:path extrusionOk="0" h="2049" w="4821">
                  <a:moveTo>
                    <a:pt x="1040" y="0"/>
                  </a:moveTo>
                  <a:cubicBezTo>
                    <a:pt x="441" y="0"/>
                    <a:pt x="0" y="473"/>
                    <a:pt x="0" y="1040"/>
                  </a:cubicBezTo>
                  <a:cubicBezTo>
                    <a:pt x="0" y="1607"/>
                    <a:pt x="473" y="2048"/>
                    <a:pt x="1040" y="2048"/>
                  </a:cubicBezTo>
                  <a:lnTo>
                    <a:pt x="3781" y="2048"/>
                  </a:lnTo>
                  <a:cubicBezTo>
                    <a:pt x="4379" y="2048"/>
                    <a:pt x="4820" y="1575"/>
                    <a:pt x="4820" y="1040"/>
                  </a:cubicBezTo>
                  <a:cubicBezTo>
                    <a:pt x="4820" y="441"/>
                    <a:pt x="4348" y="0"/>
                    <a:pt x="378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p48"/>
            <p:cNvSpPr/>
            <p:nvPr/>
          </p:nvSpPr>
          <p:spPr>
            <a:xfrm>
              <a:off x="-28032075" y="4089975"/>
              <a:ext cx="191425" cy="121850"/>
            </a:xfrm>
            <a:custGeom>
              <a:rect b="b" l="l" r="r" t="t"/>
              <a:pathLst>
                <a:path extrusionOk="0" h="4874" w="7657">
                  <a:moveTo>
                    <a:pt x="1733" y="715"/>
                  </a:moveTo>
                  <a:cubicBezTo>
                    <a:pt x="1954" y="715"/>
                    <a:pt x="2111" y="872"/>
                    <a:pt x="2111" y="1061"/>
                  </a:cubicBezTo>
                  <a:cubicBezTo>
                    <a:pt x="2111" y="1250"/>
                    <a:pt x="1954" y="1408"/>
                    <a:pt x="1733" y="1408"/>
                  </a:cubicBezTo>
                  <a:cubicBezTo>
                    <a:pt x="1544" y="1408"/>
                    <a:pt x="1387" y="1250"/>
                    <a:pt x="1387" y="1061"/>
                  </a:cubicBezTo>
                  <a:cubicBezTo>
                    <a:pt x="1418" y="872"/>
                    <a:pt x="1576" y="715"/>
                    <a:pt x="1733" y="715"/>
                  </a:cubicBezTo>
                  <a:close/>
                  <a:moveTo>
                    <a:pt x="3151" y="1376"/>
                  </a:moveTo>
                  <a:cubicBezTo>
                    <a:pt x="3372" y="1376"/>
                    <a:pt x="3529" y="1534"/>
                    <a:pt x="3529" y="1723"/>
                  </a:cubicBezTo>
                  <a:cubicBezTo>
                    <a:pt x="3529" y="1912"/>
                    <a:pt x="3372" y="2070"/>
                    <a:pt x="3151" y="2070"/>
                  </a:cubicBezTo>
                  <a:cubicBezTo>
                    <a:pt x="2962" y="2070"/>
                    <a:pt x="2804" y="1912"/>
                    <a:pt x="2804" y="1723"/>
                  </a:cubicBezTo>
                  <a:cubicBezTo>
                    <a:pt x="2804" y="1534"/>
                    <a:pt x="2962" y="1376"/>
                    <a:pt x="3151" y="1376"/>
                  </a:cubicBezTo>
                  <a:close/>
                  <a:moveTo>
                    <a:pt x="5199" y="2070"/>
                  </a:moveTo>
                  <a:cubicBezTo>
                    <a:pt x="5419" y="2070"/>
                    <a:pt x="5577" y="2227"/>
                    <a:pt x="5577" y="2448"/>
                  </a:cubicBezTo>
                  <a:cubicBezTo>
                    <a:pt x="5577" y="2637"/>
                    <a:pt x="5419" y="2794"/>
                    <a:pt x="5199" y="2794"/>
                  </a:cubicBezTo>
                  <a:cubicBezTo>
                    <a:pt x="5010" y="2794"/>
                    <a:pt x="4852" y="2637"/>
                    <a:pt x="4852" y="2448"/>
                  </a:cubicBezTo>
                  <a:cubicBezTo>
                    <a:pt x="4884" y="2227"/>
                    <a:pt x="5041" y="2070"/>
                    <a:pt x="5199" y="2070"/>
                  </a:cubicBezTo>
                  <a:close/>
                  <a:moveTo>
                    <a:pt x="3151" y="2794"/>
                  </a:moveTo>
                  <a:cubicBezTo>
                    <a:pt x="3372" y="2794"/>
                    <a:pt x="3529" y="2952"/>
                    <a:pt x="3529" y="3141"/>
                  </a:cubicBezTo>
                  <a:cubicBezTo>
                    <a:pt x="3529" y="3330"/>
                    <a:pt x="3372" y="3487"/>
                    <a:pt x="3151" y="3487"/>
                  </a:cubicBezTo>
                  <a:cubicBezTo>
                    <a:pt x="2962" y="3487"/>
                    <a:pt x="2804" y="3330"/>
                    <a:pt x="2804" y="3141"/>
                  </a:cubicBezTo>
                  <a:cubicBezTo>
                    <a:pt x="2804" y="2952"/>
                    <a:pt x="2962" y="2794"/>
                    <a:pt x="3151" y="2794"/>
                  </a:cubicBezTo>
                  <a:close/>
                  <a:moveTo>
                    <a:pt x="1748" y="1"/>
                  </a:moveTo>
                  <a:cubicBezTo>
                    <a:pt x="1181" y="1"/>
                    <a:pt x="615" y="166"/>
                    <a:pt x="63" y="494"/>
                  </a:cubicBezTo>
                  <a:cubicBezTo>
                    <a:pt x="63" y="715"/>
                    <a:pt x="0" y="872"/>
                    <a:pt x="0" y="1061"/>
                  </a:cubicBezTo>
                  <a:cubicBezTo>
                    <a:pt x="0" y="2196"/>
                    <a:pt x="536" y="3298"/>
                    <a:pt x="1418" y="4023"/>
                  </a:cubicBezTo>
                  <a:cubicBezTo>
                    <a:pt x="2111" y="4558"/>
                    <a:pt x="2962" y="4874"/>
                    <a:pt x="3844" y="4874"/>
                  </a:cubicBezTo>
                  <a:cubicBezTo>
                    <a:pt x="4096" y="4874"/>
                    <a:pt x="4380" y="4842"/>
                    <a:pt x="4663" y="4811"/>
                  </a:cubicBezTo>
                  <a:cubicBezTo>
                    <a:pt x="6144" y="4495"/>
                    <a:pt x="7341" y="3267"/>
                    <a:pt x="7625" y="1723"/>
                  </a:cubicBezTo>
                  <a:cubicBezTo>
                    <a:pt x="7656" y="1439"/>
                    <a:pt x="7656" y="1219"/>
                    <a:pt x="7656" y="935"/>
                  </a:cubicBezTo>
                  <a:lnTo>
                    <a:pt x="7656" y="935"/>
                  </a:lnTo>
                  <a:cubicBezTo>
                    <a:pt x="7033" y="1235"/>
                    <a:pt x="6444" y="1354"/>
                    <a:pt x="5904" y="1354"/>
                  </a:cubicBezTo>
                  <a:cubicBezTo>
                    <a:pt x="4969" y="1354"/>
                    <a:pt x="4183" y="1000"/>
                    <a:pt x="3624" y="620"/>
                  </a:cubicBezTo>
                  <a:cubicBezTo>
                    <a:pt x="3010" y="206"/>
                    <a:pt x="2378" y="1"/>
                    <a:pt x="1748"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p48"/>
            <p:cNvSpPr/>
            <p:nvPr/>
          </p:nvSpPr>
          <p:spPr>
            <a:xfrm>
              <a:off x="-28024975" y="3985750"/>
              <a:ext cx="181950" cy="121975"/>
            </a:xfrm>
            <a:custGeom>
              <a:rect b="b" l="l" r="r" t="t"/>
              <a:pathLst>
                <a:path extrusionOk="0" h="4879" w="7278">
                  <a:moveTo>
                    <a:pt x="1827" y="1"/>
                  </a:moveTo>
                  <a:lnTo>
                    <a:pt x="1827" y="1639"/>
                  </a:lnTo>
                  <a:cubicBezTo>
                    <a:pt x="1827" y="1765"/>
                    <a:pt x="1733" y="1891"/>
                    <a:pt x="1607" y="1922"/>
                  </a:cubicBezTo>
                  <a:cubicBezTo>
                    <a:pt x="914" y="2363"/>
                    <a:pt x="315" y="3025"/>
                    <a:pt x="0" y="3813"/>
                  </a:cubicBezTo>
                  <a:cubicBezTo>
                    <a:pt x="492" y="3611"/>
                    <a:pt x="988" y="3505"/>
                    <a:pt x="1488" y="3505"/>
                  </a:cubicBezTo>
                  <a:cubicBezTo>
                    <a:pt x="2237" y="3505"/>
                    <a:pt x="2993" y="3743"/>
                    <a:pt x="3749" y="4254"/>
                  </a:cubicBezTo>
                  <a:cubicBezTo>
                    <a:pt x="4370" y="4673"/>
                    <a:pt x="5000" y="4878"/>
                    <a:pt x="5629" y="4878"/>
                  </a:cubicBezTo>
                  <a:cubicBezTo>
                    <a:pt x="6181" y="4878"/>
                    <a:pt x="6733" y="4721"/>
                    <a:pt x="7278" y="4411"/>
                  </a:cubicBezTo>
                  <a:cubicBezTo>
                    <a:pt x="7057" y="3372"/>
                    <a:pt x="6427" y="2427"/>
                    <a:pt x="5450" y="1922"/>
                  </a:cubicBezTo>
                  <a:cubicBezTo>
                    <a:pt x="5356" y="1859"/>
                    <a:pt x="5293" y="1765"/>
                    <a:pt x="5293" y="1639"/>
                  </a:cubicBezTo>
                  <a:lnTo>
                    <a:pt x="5293"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18" name="Google Shape;1918;p48"/>
          <p:cNvGrpSpPr/>
          <p:nvPr/>
        </p:nvGrpSpPr>
        <p:grpSpPr>
          <a:xfrm>
            <a:off x="7528769" y="1306484"/>
            <a:ext cx="352833" cy="352833"/>
            <a:chOff x="-26201650" y="3176075"/>
            <a:chExt cx="296175" cy="296175"/>
          </a:xfrm>
        </p:grpSpPr>
        <p:sp>
          <p:nvSpPr>
            <p:cNvPr id="1919" name="Google Shape;1919;p48"/>
            <p:cNvSpPr/>
            <p:nvPr/>
          </p:nvSpPr>
          <p:spPr>
            <a:xfrm>
              <a:off x="-26082700" y="3176075"/>
              <a:ext cx="51200" cy="226875"/>
            </a:xfrm>
            <a:custGeom>
              <a:rect b="b" l="l" r="r" t="t"/>
              <a:pathLst>
                <a:path extrusionOk="0" h="9075" w="2048">
                  <a:moveTo>
                    <a:pt x="1071" y="1"/>
                  </a:moveTo>
                  <a:cubicBezTo>
                    <a:pt x="882" y="1"/>
                    <a:pt x="725" y="158"/>
                    <a:pt x="725" y="347"/>
                  </a:cubicBezTo>
                  <a:lnTo>
                    <a:pt x="725" y="6554"/>
                  </a:lnTo>
                  <a:cubicBezTo>
                    <a:pt x="473" y="6900"/>
                    <a:pt x="0" y="7656"/>
                    <a:pt x="0" y="8034"/>
                  </a:cubicBezTo>
                  <a:cubicBezTo>
                    <a:pt x="0" y="8633"/>
                    <a:pt x="473" y="9074"/>
                    <a:pt x="1040" y="9074"/>
                  </a:cubicBezTo>
                  <a:cubicBezTo>
                    <a:pt x="1638" y="9074"/>
                    <a:pt x="2048" y="8602"/>
                    <a:pt x="2048" y="8034"/>
                  </a:cubicBezTo>
                  <a:cubicBezTo>
                    <a:pt x="2048" y="7656"/>
                    <a:pt x="1638" y="6900"/>
                    <a:pt x="1355" y="6554"/>
                  </a:cubicBezTo>
                  <a:lnTo>
                    <a:pt x="1355" y="347"/>
                  </a:lnTo>
                  <a:cubicBezTo>
                    <a:pt x="1386" y="158"/>
                    <a:pt x="1260" y="1"/>
                    <a:pt x="107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p48"/>
            <p:cNvSpPr/>
            <p:nvPr/>
          </p:nvSpPr>
          <p:spPr>
            <a:xfrm>
              <a:off x="-26201650" y="3317075"/>
              <a:ext cx="296175" cy="155175"/>
            </a:xfrm>
            <a:custGeom>
              <a:rect b="b" l="l" r="r" t="t"/>
              <a:pathLst>
                <a:path extrusionOk="0" h="6207" w="11847">
                  <a:moveTo>
                    <a:pt x="3939" y="662"/>
                  </a:moveTo>
                  <a:cubicBezTo>
                    <a:pt x="3876" y="914"/>
                    <a:pt x="3750" y="1134"/>
                    <a:pt x="3624" y="1323"/>
                  </a:cubicBezTo>
                  <a:cubicBezTo>
                    <a:pt x="3624" y="1386"/>
                    <a:pt x="3593" y="1418"/>
                    <a:pt x="3593" y="1481"/>
                  </a:cubicBezTo>
                  <a:cubicBezTo>
                    <a:pt x="3277" y="1292"/>
                    <a:pt x="2836" y="1229"/>
                    <a:pt x="2490" y="1229"/>
                  </a:cubicBezTo>
                  <a:cubicBezTo>
                    <a:pt x="1986" y="1229"/>
                    <a:pt x="1293" y="1386"/>
                    <a:pt x="1041" y="1859"/>
                  </a:cubicBezTo>
                  <a:cubicBezTo>
                    <a:pt x="915" y="2048"/>
                    <a:pt x="757" y="2111"/>
                    <a:pt x="568" y="2111"/>
                  </a:cubicBezTo>
                  <a:lnTo>
                    <a:pt x="568" y="1008"/>
                  </a:lnTo>
                  <a:cubicBezTo>
                    <a:pt x="568" y="819"/>
                    <a:pt x="726" y="662"/>
                    <a:pt x="915" y="662"/>
                  </a:cubicBezTo>
                  <a:close/>
                  <a:moveTo>
                    <a:pt x="10681" y="662"/>
                  </a:moveTo>
                  <a:cubicBezTo>
                    <a:pt x="10870" y="662"/>
                    <a:pt x="11028" y="819"/>
                    <a:pt x="11028" y="1008"/>
                  </a:cubicBezTo>
                  <a:lnTo>
                    <a:pt x="11028" y="2111"/>
                  </a:lnTo>
                  <a:cubicBezTo>
                    <a:pt x="10870" y="2111"/>
                    <a:pt x="10681" y="2048"/>
                    <a:pt x="10555" y="1859"/>
                  </a:cubicBezTo>
                  <a:cubicBezTo>
                    <a:pt x="10335" y="1449"/>
                    <a:pt x="9894" y="1229"/>
                    <a:pt x="9452" y="1229"/>
                  </a:cubicBezTo>
                  <a:cubicBezTo>
                    <a:pt x="9011" y="1229"/>
                    <a:pt x="8602" y="1449"/>
                    <a:pt x="8350" y="1859"/>
                  </a:cubicBezTo>
                  <a:cubicBezTo>
                    <a:pt x="8318" y="1922"/>
                    <a:pt x="8224" y="2016"/>
                    <a:pt x="8192" y="2048"/>
                  </a:cubicBezTo>
                  <a:cubicBezTo>
                    <a:pt x="8161" y="1733"/>
                    <a:pt x="8003" y="1292"/>
                    <a:pt x="7657" y="662"/>
                  </a:cubicBezTo>
                  <a:close/>
                  <a:moveTo>
                    <a:pt x="2332" y="2741"/>
                  </a:moveTo>
                  <a:cubicBezTo>
                    <a:pt x="2521" y="2741"/>
                    <a:pt x="2679" y="2899"/>
                    <a:pt x="2679" y="3119"/>
                  </a:cubicBezTo>
                  <a:cubicBezTo>
                    <a:pt x="2679" y="3308"/>
                    <a:pt x="2521" y="3466"/>
                    <a:pt x="2332" y="3466"/>
                  </a:cubicBezTo>
                  <a:cubicBezTo>
                    <a:pt x="2143" y="3466"/>
                    <a:pt x="1986" y="3308"/>
                    <a:pt x="1986" y="3119"/>
                  </a:cubicBezTo>
                  <a:cubicBezTo>
                    <a:pt x="1986" y="2899"/>
                    <a:pt x="2143" y="2741"/>
                    <a:pt x="2332" y="2741"/>
                  </a:cubicBezTo>
                  <a:close/>
                  <a:moveTo>
                    <a:pt x="9295" y="2741"/>
                  </a:moveTo>
                  <a:cubicBezTo>
                    <a:pt x="9484" y="2741"/>
                    <a:pt x="9641" y="2899"/>
                    <a:pt x="9641" y="3119"/>
                  </a:cubicBezTo>
                  <a:cubicBezTo>
                    <a:pt x="9641" y="3308"/>
                    <a:pt x="9484" y="3466"/>
                    <a:pt x="9295" y="3466"/>
                  </a:cubicBezTo>
                  <a:cubicBezTo>
                    <a:pt x="9106" y="3466"/>
                    <a:pt x="8948" y="3308"/>
                    <a:pt x="8948" y="3119"/>
                  </a:cubicBezTo>
                  <a:cubicBezTo>
                    <a:pt x="8948" y="2899"/>
                    <a:pt x="9106" y="2741"/>
                    <a:pt x="9295" y="2741"/>
                  </a:cubicBezTo>
                  <a:close/>
                  <a:moveTo>
                    <a:pt x="1608" y="4127"/>
                  </a:moveTo>
                  <a:cubicBezTo>
                    <a:pt x="1828" y="4127"/>
                    <a:pt x="1986" y="4285"/>
                    <a:pt x="1986" y="4474"/>
                  </a:cubicBezTo>
                  <a:cubicBezTo>
                    <a:pt x="1986" y="4694"/>
                    <a:pt x="1828" y="4852"/>
                    <a:pt x="1608" y="4852"/>
                  </a:cubicBezTo>
                  <a:cubicBezTo>
                    <a:pt x="1419" y="4852"/>
                    <a:pt x="1261" y="4694"/>
                    <a:pt x="1261" y="4474"/>
                  </a:cubicBezTo>
                  <a:cubicBezTo>
                    <a:pt x="1261" y="4285"/>
                    <a:pt x="1419" y="4127"/>
                    <a:pt x="1608" y="4127"/>
                  </a:cubicBezTo>
                  <a:close/>
                  <a:moveTo>
                    <a:pt x="3025" y="4127"/>
                  </a:moveTo>
                  <a:cubicBezTo>
                    <a:pt x="3246" y="4127"/>
                    <a:pt x="3404" y="4285"/>
                    <a:pt x="3404" y="4474"/>
                  </a:cubicBezTo>
                  <a:cubicBezTo>
                    <a:pt x="3404" y="4694"/>
                    <a:pt x="3183" y="4852"/>
                    <a:pt x="3025" y="4852"/>
                  </a:cubicBezTo>
                  <a:cubicBezTo>
                    <a:pt x="2836" y="4852"/>
                    <a:pt x="2679" y="4694"/>
                    <a:pt x="2679" y="4474"/>
                  </a:cubicBezTo>
                  <a:cubicBezTo>
                    <a:pt x="2679" y="4285"/>
                    <a:pt x="2836" y="4127"/>
                    <a:pt x="3025" y="4127"/>
                  </a:cubicBezTo>
                  <a:close/>
                  <a:moveTo>
                    <a:pt x="8602" y="4127"/>
                  </a:moveTo>
                  <a:cubicBezTo>
                    <a:pt x="8791" y="4127"/>
                    <a:pt x="8948" y="4285"/>
                    <a:pt x="8948" y="4474"/>
                  </a:cubicBezTo>
                  <a:cubicBezTo>
                    <a:pt x="8948" y="4694"/>
                    <a:pt x="8791" y="4852"/>
                    <a:pt x="8602" y="4852"/>
                  </a:cubicBezTo>
                  <a:cubicBezTo>
                    <a:pt x="8381" y="4852"/>
                    <a:pt x="8224" y="4694"/>
                    <a:pt x="8224" y="4474"/>
                  </a:cubicBezTo>
                  <a:cubicBezTo>
                    <a:pt x="8224" y="4285"/>
                    <a:pt x="8381" y="4127"/>
                    <a:pt x="8602" y="4127"/>
                  </a:cubicBezTo>
                  <a:close/>
                  <a:moveTo>
                    <a:pt x="9957" y="4127"/>
                  </a:moveTo>
                  <a:cubicBezTo>
                    <a:pt x="10177" y="4127"/>
                    <a:pt x="10335" y="4285"/>
                    <a:pt x="10335" y="4474"/>
                  </a:cubicBezTo>
                  <a:cubicBezTo>
                    <a:pt x="10335" y="4694"/>
                    <a:pt x="10177" y="4852"/>
                    <a:pt x="9957" y="4852"/>
                  </a:cubicBezTo>
                  <a:cubicBezTo>
                    <a:pt x="9768" y="4852"/>
                    <a:pt x="9610" y="4694"/>
                    <a:pt x="9610" y="4474"/>
                  </a:cubicBezTo>
                  <a:cubicBezTo>
                    <a:pt x="9610" y="4285"/>
                    <a:pt x="9768" y="4127"/>
                    <a:pt x="9957" y="4127"/>
                  </a:cubicBezTo>
                  <a:close/>
                  <a:moveTo>
                    <a:pt x="1041" y="0"/>
                  </a:moveTo>
                  <a:cubicBezTo>
                    <a:pt x="442" y="0"/>
                    <a:pt x="1" y="473"/>
                    <a:pt x="1" y="1008"/>
                  </a:cubicBezTo>
                  <a:lnTo>
                    <a:pt x="1" y="5860"/>
                  </a:lnTo>
                  <a:cubicBezTo>
                    <a:pt x="1" y="6049"/>
                    <a:pt x="159" y="6207"/>
                    <a:pt x="348" y="6207"/>
                  </a:cubicBezTo>
                  <a:lnTo>
                    <a:pt x="11500" y="6207"/>
                  </a:lnTo>
                  <a:cubicBezTo>
                    <a:pt x="11689" y="6207"/>
                    <a:pt x="11847" y="6049"/>
                    <a:pt x="11847" y="5860"/>
                  </a:cubicBezTo>
                  <a:lnTo>
                    <a:pt x="11847" y="1008"/>
                  </a:lnTo>
                  <a:cubicBezTo>
                    <a:pt x="11752" y="441"/>
                    <a:pt x="11280" y="0"/>
                    <a:pt x="10713" y="0"/>
                  </a:cubicBezTo>
                  <a:lnTo>
                    <a:pt x="7058" y="0"/>
                  </a:lnTo>
                  <a:cubicBezTo>
                    <a:pt x="6775" y="0"/>
                    <a:pt x="6617" y="315"/>
                    <a:pt x="6775" y="536"/>
                  </a:cubicBezTo>
                  <a:cubicBezTo>
                    <a:pt x="7342" y="1323"/>
                    <a:pt x="7594" y="1953"/>
                    <a:pt x="7594" y="2426"/>
                  </a:cubicBezTo>
                  <a:cubicBezTo>
                    <a:pt x="7594" y="2899"/>
                    <a:pt x="7405" y="3371"/>
                    <a:pt x="7027" y="3749"/>
                  </a:cubicBezTo>
                  <a:cubicBezTo>
                    <a:pt x="6686" y="4033"/>
                    <a:pt x="6243" y="4163"/>
                    <a:pt x="5813" y="4163"/>
                  </a:cubicBezTo>
                  <a:cubicBezTo>
                    <a:pt x="5766" y="4163"/>
                    <a:pt x="5719" y="4162"/>
                    <a:pt x="5672" y="4159"/>
                  </a:cubicBezTo>
                  <a:cubicBezTo>
                    <a:pt x="5168" y="4127"/>
                    <a:pt x="4695" y="3812"/>
                    <a:pt x="4443" y="3340"/>
                  </a:cubicBezTo>
                  <a:cubicBezTo>
                    <a:pt x="4128" y="2835"/>
                    <a:pt x="4097" y="2205"/>
                    <a:pt x="4349" y="1638"/>
                  </a:cubicBezTo>
                  <a:cubicBezTo>
                    <a:pt x="4506" y="1323"/>
                    <a:pt x="4695" y="945"/>
                    <a:pt x="4979" y="536"/>
                  </a:cubicBezTo>
                  <a:cubicBezTo>
                    <a:pt x="5136" y="315"/>
                    <a:pt x="4979" y="0"/>
                    <a:pt x="469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21" name="Google Shape;1921;p48"/>
          <p:cNvGrpSpPr/>
          <p:nvPr/>
        </p:nvGrpSpPr>
        <p:grpSpPr>
          <a:xfrm>
            <a:off x="7528293" y="1763705"/>
            <a:ext cx="353786" cy="351880"/>
            <a:chOff x="-26204800" y="3547050"/>
            <a:chExt cx="296975" cy="295375"/>
          </a:xfrm>
        </p:grpSpPr>
        <p:sp>
          <p:nvSpPr>
            <p:cNvPr id="1922" name="Google Shape;1922;p48"/>
            <p:cNvSpPr/>
            <p:nvPr/>
          </p:nvSpPr>
          <p:spPr>
            <a:xfrm>
              <a:off x="-26204000" y="3669125"/>
              <a:ext cx="296175" cy="173300"/>
            </a:xfrm>
            <a:custGeom>
              <a:rect b="b" l="l" r="r" t="t"/>
              <a:pathLst>
                <a:path extrusionOk="0" h="6932" w="11847">
                  <a:moveTo>
                    <a:pt x="7656" y="3466"/>
                  </a:moveTo>
                  <a:lnTo>
                    <a:pt x="7656" y="4852"/>
                  </a:lnTo>
                  <a:lnTo>
                    <a:pt x="6963" y="4852"/>
                  </a:lnTo>
                  <a:lnTo>
                    <a:pt x="6963" y="3466"/>
                  </a:lnTo>
                  <a:close/>
                  <a:moveTo>
                    <a:pt x="9074" y="3466"/>
                  </a:moveTo>
                  <a:lnTo>
                    <a:pt x="9074" y="4852"/>
                  </a:lnTo>
                  <a:lnTo>
                    <a:pt x="8381" y="4852"/>
                  </a:lnTo>
                  <a:lnTo>
                    <a:pt x="8381" y="3466"/>
                  </a:lnTo>
                  <a:close/>
                  <a:moveTo>
                    <a:pt x="10460" y="3435"/>
                  </a:moveTo>
                  <a:lnTo>
                    <a:pt x="10460" y="4852"/>
                  </a:lnTo>
                  <a:lnTo>
                    <a:pt x="9735" y="4852"/>
                  </a:lnTo>
                  <a:lnTo>
                    <a:pt x="9735" y="3466"/>
                  </a:lnTo>
                  <a:lnTo>
                    <a:pt x="10114" y="3466"/>
                  </a:lnTo>
                  <a:cubicBezTo>
                    <a:pt x="10208" y="3466"/>
                    <a:pt x="10334" y="3466"/>
                    <a:pt x="10460" y="3435"/>
                  </a:cubicBezTo>
                  <a:close/>
                  <a:moveTo>
                    <a:pt x="10114" y="1"/>
                  </a:moveTo>
                  <a:cubicBezTo>
                    <a:pt x="9515" y="1"/>
                    <a:pt x="9042" y="442"/>
                    <a:pt x="8633" y="788"/>
                  </a:cubicBezTo>
                  <a:cubicBezTo>
                    <a:pt x="8318" y="1103"/>
                    <a:pt x="8034" y="1387"/>
                    <a:pt x="7656" y="1387"/>
                  </a:cubicBezTo>
                  <a:cubicBezTo>
                    <a:pt x="7404" y="1387"/>
                    <a:pt x="7121" y="1229"/>
                    <a:pt x="7026" y="946"/>
                  </a:cubicBezTo>
                  <a:cubicBezTo>
                    <a:pt x="6974" y="815"/>
                    <a:pt x="6855" y="749"/>
                    <a:pt x="6708" y="749"/>
                  </a:cubicBezTo>
                  <a:cubicBezTo>
                    <a:pt x="6679" y="749"/>
                    <a:pt x="6648" y="752"/>
                    <a:pt x="6617" y="757"/>
                  </a:cubicBezTo>
                  <a:cubicBezTo>
                    <a:pt x="6018" y="914"/>
                    <a:pt x="5577" y="1481"/>
                    <a:pt x="5577" y="2080"/>
                  </a:cubicBezTo>
                  <a:cubicBezTo>
                    <a:pt x="5577" y="2616"/>
                    <a:pt x="5860" y="3025"/>
                    <a:pt x="6301" y="3277"/>
                  </a:cubicBezTo>
                  <a:lnTo>
                    <a:pt x="6301" y="4758"/>
                  </a:lnTo>
                  <a:cubicBezTo>
                    <a:pt x="6238" y="4758"/>
                    <a:pt x="6207" y="4726"/>
                    <a:pt x="6144" y="4726"/>
                  </a:cubicBezTo>
                  <a:lnTo>
                    <a:pt x="4443" y="3813"/>
                  </a:lnTo>
                  <a:cubicBezTo>
                    <a:pt x="4002" y="3592"/>
                    <a:pt x="3498" y="3466"/>
                    <a:pt x="2993" y="3466"/>
                  </a:cubicBezTo>
                  <a:lnTo>
                    <a:pt x="347" y="3466"/>
                  </a:lnTo>
                  <a:cubicBezTo>
                    <a:pt x="158" y="3466"/>
                    <a:pt x="0" y="3624"/>
                    <a:pt x="0" y="3813"/>
                  </a:cubicBezTo>
                  <a:lnTo>
                    <a:pt x="0" y="5199"/>
                  </a:lnTo>
                  <a:cubicBezTo>
                    <a:pt x="0" y="5388"/>
                    <a:pt x="158" y="5546"/>
                    <a:pt x="347" y="5546"/>
                  </a:cubicBezTo>
                  <a:lnTo>
                    <a:pt x="2993" y="5546"/>
                  </a:lnTo>
                  <a:cubicBezTo>
                    <a:pt x="3371" y="5546"/>
                    <a:pt x="3781" y="5672"/>
                    <a:pt x="4128" y="5829"/>
                  </a:cubicBezTo>
                  <a:lnTo>
                    <a:pt x="5829" y="6743"/>
                  </a:lnTo>
                  <a:cubicBezTo>
                    <a:pt x="6049" y="6869"/>
                    <a:pt x="6364" y="6932"/>
                    <a:pt x="6648" y="6932"/>
                  </a:cubicBezTo>
                  <a:lnTo>
                    <a:pt x="10807" y="6932"/>
                  </a:lnTo>
                  <a:cubicBezTo>
                    <a:pt x="11405" y="6932"/>
                    <a:pt x="11846" y="6459"/>
                    <a:pt x="11846" y="5924"/>
                  </a:cubicBezTo>
                  <a:cubicBezTo>
                    <a:pt x="11846" y="5483"/>
                    <a:pt x="11563" y="5073"/>
                    <a:pt x="11122" y="4915"/>
                  </a:cubicBezTo>
                  <a:lnTo>
                    <a:pt x="11122" y="3120"/>
                  </a:lnTo>
                  <a:cubicBezTo>
                    <a:pt x="11563" y="2805"/>
                    <a:pt x="11846" y="2301"/>
                    <a:pt x="11846" y="1733"/>
                  </a:cubicBezTo>
                  <a:cubicBezTo>
                    <a:pt x="11846" y="788"/>
                    <a:pt x="11059" y="1"/>
                    <a:pt x="1011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p48"/>
            <p:cNvSpPr/>
            <p:nvPr/>
          </p:nvSpPr>
          <p:spPr>
            <a:xfrm>
              <a:off x="-26204800" y="3547050"/>
              <a:ext cx="296975" cy="122100"/>
            </a:xfrm>
            <a:custGeom>
              <a:rect b="b" l="l" r="r" t="t"/>
              <a:pathLst>
                <a:path extrusionOk="0" h="4884" w="11879">
                  <a:moveTo>
                    <a:pt x="10839" y="1702"/>
                  </a:moveTo>
                  <a:cubicBezTo>
                    <a:pt x="11028" y="1702"/>
                    <a:pt x="11185" y="1859"/>
                    <a:pt x="11185" y="2048"/>
                  </a:cubicBezTo>
                  <a:cubicBezTo>
                    <a:pt x="11154" y="2269"/>
                    <a:pt x="10996" y="2426"/>
                    <a:pt x="10839" y="2426"/>
                  </a:cubicBezTo>
                  <a:lnTo>
                    <a:pt x="10492" y="2426"/>
                  </a:lnTo>
                  <a:lnTo>
                    <a:pt x="10492" y="1702"/>
                  </a:lnTo>
                  <a:close/>
                  <a:moveTo>
                    <a:pt x="726" y="725"/>
                  </a:moveTo>
                  <a:lnTo>
                    <a:pt x="1419" y="757"/>
                  </a:lnTo>
                  <a:lnTo>
                    <a:pt x="1419" y="4002"/>
                  </a:lnTo>
                  <a:lnTo>
                    <a:pt x="726" y="4096"/>
                  </a:lnTo>
                  <a:lnTo>
                    <a:pt x="726" y="725"/>
                  </a:lnTo>
                  <a:close/>
                  <a:moveTo>
                    <a:pt x="379" y="0"/>
                  </a:moveTo>
                  <a:cubicBezTo>
                    <a:pt x="158" y="0"/>
                    <a:pt x="1" y="158"/>
                    <a:pt x="1" y="347"/>
                  </a:cubicBezTo>
                  <a:lnTo>
                    <a:pt x="1" y="4537"/>
                  </a:lnTo>
                  <a:cubicBezTo>
                    <a:pt x="1" y="4726"/>
                    <a:pt x="221" y="4884"/>
                    <a:pt x="411" y="4884"/>
                  </a:cubicBezTo>
                  <a:lnTo>
                    <a:pt x="9578" y="3592"/>
                  </a:lnTo>
                  <a:cubicBezTo>
                    <a:pt x="9862" y="3561"/>
                    <a:pt x="10083" y="3403"/>
                    <a:pt x="10240" y="3151"/>
                  </a:cubicBezTo>
                  <a:lnTo>
                    <a:pt x="10807" y="3151"/>
                  </a:lnTo>
                  <a:cubicBezTo>
                    <a:pt x="11406" y="3151"/>
                    <a:pt x="11815" y="2678"/>
                    <a:pt x="11815" y="2143"/>
                  </a:cubicBezTo>
                  <a:cubicBezTo>
                    <a:pt x="11878" y="1513"/>
                    <a:pt x="11406" y="1040"/>
                    <a:pt x="10839" y="1040"/>
                  </a:cubicBezTo>
                  <a:lnTo>
                    <a:pt x="10240" y="1040"/>
                  </a:lnTo>
                  <a:cubicBezTo>
                    <a:pt x="10083" y="788"/>
                    <a:pt x="9831" y="694"/>
                    <a:pt x="9515" y="631"/>
                  </a:cubicBezTo>
                  <a:lnTo>
                    <a:pt x="379"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24" name="Google Shape;1924;p48"/>
          <p:cNvSpPr/>
          <p:nvPr/>
        </p:nvSpPr>
        <p:spPr>
          <a:xfrm>
            <a:off x="7561179" y="2213200"/>
            <a:ext cx="289009" cy="352833"/>
          </a:xfrm>
          <a:custGeom>
            <a:rect b="b" l="l" r="r" t="t"/>
            <a:pathLst>
              <a:path extrusionOk="0" h="11847" w="9704">
                <a:moveTo>
                  <a:pt x="7687" y="662"/>
                </a:moveTo>
                <a:cubicBezTo>
                  <a:pt x="7813" y="945"/>
                  <a:pt x="7971" y="1134"/>
                  <a:pt x="8160" y="1386"/>
                </a:cubicBezTo>
                <a:lnTo>
                  <a:pt x="1008" y="1386"/>
                </a:lnTo>
                <a:cubicBezTo>
                  <a:pt x="788" y="1386"/>
                  <a:pt x="630" y="1229"/>
                  <a:pt x="630" y="1040"/>
                </a:cubicBezTo>
                <a:cubicBezTo>
                  <a:pt x="630" y="819"/>
                  <a:pt x="788" y="662"/>
                  <a:pt x="1008" y="662"/>
                </a:cubicBezTo>
                <a:close/>
                <a:moveTo>
                  <a:pt x="6553" y="3466"/>
                </a:moveTo>
                <a:cubicBezTo>
                  <a:pt x="6742" y="3466"/>
                  <a:pt x="6900" y="3623"/>
                  <a:pt x="6900" y="3812"/>
                </a:cubicBezTo>
                <a:lnTo>
                  <a:pt x="6900" y="4852"/>
                </a:lnTo>
                <a:lnTo>
                  <a:pt x="7939" y="4852"/>
                </a:lnTo>
                <a:cubicBezTo>
                  <a:pt x="8128" y="4852"/>
                  <a:pt x="8286" y="5009"/>
                  <a:pt x="8286" y="5199"/>
                </a:cubicBezTo>
                <a:lnTo>
                  <a:pt x="8286" y="6585"/>
                </a:lnTo>
                <a:cubicBezTo>
                  <a:pt x="8286" y="6774"/>
                  <a:pt x="8128" y="6931"/>
                  <a:pt x="7939" y="6931"/>
                </a:cubicBezTo>
                <a:lnTo>
                  <a:pt x="6900" y="6931"/>
                </a:lnTo>
                <a:lnTo>
                  <a:pt x="6900" y="7971"/>
                </a:lnTo>
                <a:cubicBezTo>
                  <a:pt x="6900" y="8160"/>
                  <a:pt x="6742" y="8317"/>
                  <a:pt x="6553" y="8317"/>
                </a:cubicBezTo>
                <a:lnTo>
                  <a:pt x="5167" y="8317"/>
                </a:lnTo>
                <a:cubicBezTo>
                  <a:pt x="4978" y="8317"/>
                  <a:pt x="4820" y="8160"/>
                  <a:pt x="4820" y="7971"/>
                </a:cubicBezTo>
                <a:lnTo>
                  <a:pt x="4820" y="6931"/>
                </a:lnTo>
                <a:lnTo>
                  <a:pt x="3781" y="6931"/>
                </a:lnTo>
                <a:cubicBezTo>
                  <a:pt x="3592" y="6931"/>
                  <a:pt x="3434" y="6774"/>
                  <a:pt x="3434" y="6585"/>
                </a:cubicBezTo>
                <a:lnTo>
                  <a:pt x="3434" y="5199"/>
                </a:lnTo>
                <a:cubicBezTo>
                  <a:pt x="3434" y="5009"/>
                  <a:pt x="3592" y="4852"/>
                  <a:pt x="3781" y="4852"/>
                </a:cubicBezTo>
                <a:lnTo>
                  <a:pt x="4820" y="4852"/>
                </a:lnTo>
                <a:lnTo>
                  <a:pt x="4820" y="3812"/>
                </a:lnTo>
                <a:cubicBezTo>
                  <a:pt x="4820" y="3623"/>
                  <a:pt x="4978" y="3466"/>
                  <a:pt x="5167" y="3466"/>
                </a:cubicBezTo>
                <a:close/>
                <a:moveTo>
                  <a:pt x="7939" y="9735"/>
                </a:moveTo>
                <a:cubicBezTo>
                  <a:pt x="8128" y="9735"/>
                  <a:pt x="8286" y="9893"/>
                  <a:pt x="8286" y="10082"/>
                </a:cubicBezTo>
                <a:cubicBezTo>
                  <a:pt x="8286" y="10334"/>
                  <a:pt x="8128" y="10428"/>
                  <a:pt x="7939" y="10428"/>
                </a:cubicBezTo>
                <a:lnTo>
                  <a:pt x="3749" y="10428"/>
                </a:lnTo>
                <a:cubicBezTo>
                  <a:pt x="3560" y="10428"/>
                  <a:pt x="3403" y="10271"/>
                  <a:pt x="3403" y="10082"/>
                </a:cubicBezTo>
                <a:cubicBezTo>
                  <a:pt x="3403" y="9893"/>
                  <a:pt x="3560" y="9735"/>
                  <a:pt x="3749" y="9735"/>
                </a:cubicBezTo>
                <a:close/>
                <a:moveTo>
                  <a:pt x="1040" y="0"/>
                </a:moveTo>
                <a:cubicBezTo>
                  <a:pt x="441" y="0"/>
                  <a:pt x="0" y="473"/>
                  <a:pt x="0" y="1040"/>
                </a:cubicBezTo>
                <a:lnTo>
                  <a:pt x="0" y="10428"/>
                </a:lnTo>
                <a:cubicBezTo>
                  <a:pt x="0" y="11184"/>
                  <a:pt x="630" y="11815"/>
                  <a:pt x="1386" y="11815"/>
                </a:cubicBezTo>
                <a:lnTo>
                  <a:pt x="1386" y="2048"/>
                </a:lnTo>
                <a:lnTo>
                  <a:pt x="2111" y="2048"/>
                </a:lnTo>
                <a:lnTo>
                  <a:pt x="2111" y="11815"/>
                </a:lnTo>
                <a:lnTo>
                  <a:pt x="9357" y="11815"/>
                </a:lnTo>
                <a:lnTo>
                  <a:pt x="9357" y="11846"/>
                </a:lnTo>
                <a:cubicBezTo>
                  <a:pt x="9546" y="11846"/>
                  <a:pt x="9704" y="11688"/>
                  <a:pt x="9704" y="11499"/>
                </a:cubicBezTo>
                <a:lnTo>
                  <a:pt x="9704" y="1733"/>
                </a:lnTo>
                <a:cubicBezTo>
                  <a:pt x="9704" y="1607"/>
                  <a:pt x="9609" y="1449"/>
                  <a:pt x="9452" y="1418"/>
                </a:cubicBezTo>
                <a:cubicBezTo>
                  <a:pt x="8822" y="1166"/>
                  <a:pt x="8443" y="756"/>
                  <a:pt x="8286" y="252"/>
                </a:cubicBezTo>
                <a:cubicBezTo>
                  <a:pt x="8254" y="95"/>
                  <a:pt x="8097" y="0"/>
                  <a:pt x="797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25" name="Google Shape;1925;p48"/>
          <p:cNvGrpSpPr/>
          <p:nvPr/>
        </p:nvGrpSpPr>
        <p:grpSpPr>
          <a:xfrm>
            <a:off x="6199548" y="2693683"/>
            <a:ext cx="345328" cy="352833"/>
            <a:chOff x="-24353875" y="3147725"/>
            <a:chExt cx="289875" cy="296175"/>
          </a:xfrm>
        </p:grpSpPr>
        <p:sp>
          <p:nvSpPr>
            <p:cNvPr id="1926" name="Google Shape;1926;p48"/>
            <p:cNvSpPr/>
            <p:nvPr/>
          </p:nvSpPr>
          <p:spPr>
            <a:xfrm>
              <a:off x="-24238100" y="3271375"/>
              <a:ext cx="52025" cy="51225"/>
            </a:xfrm>
            <a:custGeom>
              <a:rect b="b" l="l" r="r" t="t"/>
              <a:pathLst>
                <a:path extrusionOk="0" h="2049" w="2081">
                  <a:moveTo>
                    <a:pt x="1041" y="1"/>
                  </a:moveTo>
                  <a:cubicBezTo>
                    <a:pt x="505" y="1"/>
                    <a:pt x="32" y="473"/>
                    <a:pt x="32" y="1040"/>
                  </a:cubicBezTo>
                  <a:cubicBezTo>
                    <a:pt x="1" y="1576"/>
                    <a:pt x="473" y="2049"/>
                    <a:pt x="1041" y="2049"/>
                  </a:cubicBezTo>
                  <a:cubicBezTo>
                    <a:pt x="1639" y="2049"/>
                    <a:pt x="2080" y="1576"/>
                    <a:pt x="2080" y="1040"/>
                  </a:cubicBezTo>
                  <a:cubicBezTo>
                    <a:pt x="2080" y="442"/>
                    <a:pt x="1608" y="1"/>
                    <a:pt x="104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7" name="Google Shape;1927;p48"/>
            <p:cNvSpPr/>
            <p:nvPr/>
          </p:nvSpPr>
          <p:spPr>
            <a:xfrm>
              <a:off x="-24353875" y="3147725"/>
              <a:ext cx="289875" cy="296175"/>
            </a:xfrm>
            <a:custGeom>
              <a:rect b="b" l="l" r="r" t="t"/>
              <a:pathLst>
                <a:path extrusionOk="0" h="11847" w="11595">
                  <a:moveTo>
                    <a:pt x="5672" y="757"/>
                  </a:moveTo>
                  <a:cubicBezTo>
                    <a:pt x="6144" y="757"/>
                    <a:pt x="6680" y="1544"/>
                    <a:pt x="7026" y="2710"/>
                  </a:cubicBezTo>
                  <a:cubicBezTo>
                    <a:pt x="6585" y="2867"/>
                    <a:pt x="6176" y="3025"/>
                    <a:pt x="5672" y="3214"/>
                  </a:cubicBezTo>
                  <a:cubicBezTo>
                    <a:pt x="5262" y="3025"/>
                    <a:pt x="4789" y="2836"/>
                    <a:pt x="4348" y="2710"/>
                  </a:cubicBezTo>
                  <a:cubicBezTo>
                    <a:pt x="4695" y="1481"/>
                    <a:pt x="5199" y="757"/>
                    <a:pt x="5672" y="757"/>
                  </a:cubicBezTo>
                  <a:close/>
                  <a:moveTo>
                    <a:pt x="4191" y="3372"/>
                  </a:moveTo>
                  <a:cubicBezTo>
                    <a:pt x="4411" y="3466"/>
                    <a:pt x="4632" y="3529"/>
                    <a:pt x="4852" y="3624"/>
                  </a:cubicBezTo>
                  <a:cubicBezTo>
                    <a:pt x="4159" y="3970"/>
                    <a:pt x="4726" y="3655"/>
                    <a:pt x="4065" y="4096"/>
                  </a:cubicBezTo>
                  <a:lnTo>
                    <a:pt x="4191" y="3372"/>
                  </a:lnTo>
                  <a:close/>
                  <a:moveTo>
                    <a:pt x="7184" y="3372"/>
                  </a:moveTo>
                  <a:lnTo>
                    <a:pt x="7310" y="4096"/>
                  </a:lnTo>
                  <a:cubicBezTo>
                    <a:pt x="6585" y="3655"/>
                    <a:pt x="7184" y="4002"/>
                    <a:pt x="6522" y="3624"/>
                  </a:cubicBezTo>
                  <a:cubicBezTo>
                    <a:pt x="6743" y="3529"/>
                    <a:pt x="6995" y="3466"/>
                    <a:pt x="7184" y="3372"/>
                  </a:cubicBezTo>
                  <a:close/>
                  <a:moveTo>
                    <a:pt x="9191" y="3001"/>
                  </a:moveTo>
                  <a:cubicBezTo>
                    <a:pt x="9631" y="3001"/>
                    <a:pt x="10026" y="3084"/>
                    <a:pt x="10177" y="3340"/>
                  </a:cubicBezTo>
                  <a:cubicBezTo>
                    <a:pt x="10208" y="3435"/>
                    <a:pt x="10240" y="3529"/>
                    <a:pt x="10208" y="3655"/>
                  </a:cubicBezTo>
                  <a:cubicBezTo>
                    <a:pt x="9925" y="3687"/>
                    <a:pt x="9673" y="3907"/>
                    <a:pt x="9515" y="4159"/>
                  </a:cubicBezTo>
                  <a:cubicBezTo>
                    <a:pt x="9358" y="4474"/>
                    <a:pt x="9295" y="4852"/>
                    <a:pt x="9452" y="5104"/>
                  </a:cubicBezTo>
                  <a:cubicBezTo>
                    <a:pt x="9358" y="5230"/>
                    <a:pt x="9263" y="5356"/>
                    <a:pt x="9137" y="5482"/>
                  </a:cubicBezTo>
                  <a:cubicBezTo>
                    <a:pt x="8791" y="5167"/>
                    <a:pt x="8444" y="4884"/>
                    <a:pt x="8034" y="4600"/>
                  </a:cubicBezTo>
                  <a:cubicBezTo>
                    <a:pt x="8003" y="4128"/>
                    <a:pt x="7940" y="3655"/>
                    <a:pt x="7845" y="3183"/>
                  </a:cubicBezTo>
                  <a:cubicBezTo>
                    <a:pt x="8174" y="3100"/>
                    <a:pt x="8710" y="3001"/>
                    <a:pt x="9191" y="3001"/>
                  </a:cubicBezTo>
                  <a:close/>
                  <a:moveTo>
                    <a:pt x="2994" y="3119"/>
                  </a:moveTo>
                  <a:cubicBezTo>
                    <a:pt x="3151" y="3151"/>
                    <a:pt x="3309" y="3151"/>
                    <a:pt x="3466" y="3214"/>
                  </a:cubicBezTo>
                  <a:cubicBezTo>
                    <a:pt x="3403" y="3655"/>
                    <a:pt x="3309" y="4128"/>
                    <a:pt x="3277" y="4632"/>
                  </a:cubicBezTo>
                  <a:cubicBezTo>
                    <a:pt x="2899" y="4915"/>
                    <a:pt x="2490" y="5230"/>
                    <a:pt x="2174" y="5514"/>
                  </a:cubicBezTo>
                  <a:cubicBezTo>
                    <a:pt x="1733" y="5010"/>
                    <a:pt x="851" y="3939"/>
                    <a:pt x="1166" y="3340"/>
                  </a:cubicBezTo>
                  <a:cubicBezTo>
                    <a:pt x="1198" y="3277"/>
                    <a:pt x="1261" y="3183"/>
                    <a:pt x="1387" y="3151"/>
                  </a:cubicBezTo>
                  <a:cubicBezTo>
                    <a:pt x="1576" y="3372"/>
                    <a:pt x="1859" y="3529"/>
                    <a:pt x="2174" y="3529"/>
                  </a:cubicBezTo>
                  <a:cubicBezTo>
                    <a:pt x="2521" y="3529"/>
                    <a:pt x="2836" y="3372"/>
                    <a:pt x="2994" y="3119"/>
                  </a:cubicBezTo>
                  <a:close/>
                  <a:moveTo>
                    <a:pt x="3277" y="5482"/>
                  </a:moveTo>
                  <a:lnTo>
                    <a:pt x="3277" y="5482"/>
                  </a:lnTo>
                  <a:cubicBezTo>
                    <a:pt x="3246" y="6144"/>
                    <a:pt x="3246" y="5986"/>
                    <a:pt x="3277" y="6428"/>
                  </a:cubicBezTo>
                  <a:cubicBezTo>
                    <a:pt x="3088" y="6270"/>
                    <a:pt x="2899" y="6112"/>
                    <a:pt x="2742" y="5955"/>
                  </a:cubicBezTo>
                  <a:cubicBezTo>
                    <a:pt x="2899" y="5797"/>
                    <a:pt x="3088" y="5640"/>
                    <a:pt x="3277" y="5482"/>
                  </a:cubicBezTo>
                  <a:close/>
                  <a:moveTo>
                    <a:pt x="8097" y="5514"/>
                  </a:moveTo>
                  <a:cubicBezTo>
                    <a:pt x="8286" y="5671"/>
                    <a:pt x="8475" y="5829"/>
                    <a:pt x="8633" y="5986"/>
                  </a:cubicBezTo>
                  <a:cubicBezTo>
                    <a:pt x="8475" y="6144"/>
                    <a:pt x="8286" y="6301"/>
                    <a:pt x="8097" y="6459"/>
                  </a:cubicBezTo>
                  <a:lnTo>
                    <a:pt x="8097" y="5514"/>
                  </a:lnTo>
                  <a:close/>
                  <a:moveTo>
                    <a:pt x="5703" y="4002"/>
                  </a:moveTo>
                  <a:cubicBezTo>
                    <a:pt x="6333" y="4317"/>
                    <a:pt x="6743" y="4569"/>
                    <a:pt x="7373" y="5010"/>
                  </a:cubicBezTo>
                  <a:cubicBezTo>
                    <a:pt x="7436" y="5671"/>
                    <a:pt x="7436" y="6238"/>
                    <a:pt x="7373" y="6963"/>
                  </a:cubicBezTo>
                  <a:cubicBezTo>
                    <a:pt x="6837" y="7310"/>
                    <a:pt x="6333" y="7625"/>
                    <a:pt x="5703" y="7940"/>
                  </a:cubicBezTo>
                  <a:cubicBezTo>
                    <a:pt x="5073" y="7625"/>
                    <a:pt x="4537" y="7373"/>
                    <a:pt x="4002" y="6963"/>
                  </a:cubicBezTo>
                  <a:cubicBezTo>
                    <a:pt x="3907" y="6270"/>
                    <a:pt x="3907" y="5671"/>
                    <a:pt x="4002" y="5010"/>
                  </a:cubicBezTo>
                  <a:cubicBezTo>
                    <a:pt x="4600" y="4600"/>
                    <a:pt x="5041" y="4317"/>
                    <a:pt x="5703" y="4002"/>
                  </a:cubicBezTo>
                  <a:close/>
                  <a:moveTo>
                    <a:pt x="4065" y="7845"/>
                  </a:moveTo>
                  <a:cubicBezTo>
                    <a:pt x="4506" y="8097"/>
                    <a:pt x="4254" y="8003"/>
                    <a:pt x="4852" y="8318"/>
                  </a:cubicBezTo>
                  <a:cubicBezTo>
                    <a:pt x="4632" y="8381"/>
                    <a:pt x="4380" y="8507"/>
                    <a:pt x="4191" y="8538"/>
                  </a:cubicBezTo>
                  <a:lnTo>
                    <a:pt x="4065" y="7845"/>
                  </a:lnTo>
                  <a:close/>
                  <a:moveTo>
                    <a:pt x="7278" y="7845"/>
                  </a:moveTo>
                  <a:cubicBezTo>
                    <a:pt x="7247" y="8066"/>
                    <a:pt x="7215" y="8318"/>
                    <a:pt x="7152" y="8538"/>
                  </a:cubicBezTo>
                  <a:cubicBezTo>
                    <a:pt x="6900" y="8475"/>
                    <a:pt x="6711" y="8381"/>
                    <a:pt x="6491" y="8318"/>
                  </a:cubicBezTo>
                  <a:cubicBezTo>
                    <a:pt x="6837" y="8097"/>
                    <a:pt x="6869" y="8097"/>
                    <a:pt x="7278" y="7845"/>
                  </a:cubicBezTo>
                  <a:close/>
                  <a:moveTo>
                    <a:pt x="2237" y="6459"/>
                  </a:moveTo>
                  <a:cubicBezTo>
                    <a:pt x="2584" y="6774"/>
                    <a:pt x="2931" y="7058"/>
                    <a:pt x="3340" y="7310"/>
                  </a:cubicBezTo>
                  <a:cubicBezTo>
                    <a:pt x="3372" y="7845"/>
                    <a:pt x="3435" y="8255"/>
                    <a:pt x="3529" y="8727"/>
                  </a:cubicBezTo>
                  <a:cubicBezTo>
                    <a:pt x="3008" y="8861"/>
                    <a:pt x="2544" y="8927"/>
                    <a:pt x="2165" y="8927"/>
                  </a:cubicBezTo>
                  <a:cubicBezTo>
                    <a:pt x="1650" y="8927"/>
                    <a:pt x="1293" y="8806"/>
                    <a:pt x="1166" y="8570"/>
                  </a:cubicBezTo>
                  <a:cubicBezTo>
                    <a:pt x="851" y="8003"/>
                    <a:pt x="1733" y="6932"/>
                    <a:pt x="2237" y="6459"/>
                  </a:cubicBezTo>
                  <a:close/>
                  <a:moveTo>
                    <a:pt x="9137" y="6459"/>
                  </a:moveTo>
                  <a:cubicBezTo>
                    <a:pt x="9610" y="6932"/>
                    <a:pt x="10523" y="8003"/>
                    <a:pt x="10177" y="8570"/>
                  </a:cubicBezTo>
                  <a:cubicBezTo>
                    <a:pt x="10032" y="8806"/>
                    <a:pt x="9678" y="8927"/>
                    <a:pt x="9169" y="8927"/>
                  </a:cubicBezTo>
                  <a:cubicBezTo>
                    <a:pt x="8794" y="8927"/>
                    <a:pt x="8335" y="8861"/>
                    <a:pt x="7814" y="8727"/>
                  </a:cubicBezTo>
                  <a:cubicBezTo>
                    <a:pt x="7940" y="8318"/>
                    <a:pt x="8003" y="7845"/>
                    <a:pt x="8034" y="7310"/>
                  </a:cubicBezTo>
                  <a:cubicBezTo>
                    <a:pt x="8444" y="7058"/>
                    <a:pt x="8822" y="6743"/>
                    <a:pt x="9137" y="6459"/>
                  </a:cubicBezTo>
                  <a:close/>
                  <a:moveTo>
                    <a:pt x="5640" y="8696"/>
                  </a:moveTo>
                  <a:cubicBezTo>
                    <a:pt x="6081" y="8885"/>
                    <a:pt x="6554" y="9074"/>
                    <a:pt x="6995" y="9200"/>
                  </a:cubicBezTo>
                  <a:cubicBezTo>
                    <a:pt x="6680" y="10429"/>
                    <a:pt x="6176" y="11185"/>
                    <a:pt x="5672" y="11185"/>
                  </a:cubicBezTo>
                  <a:cubicBezTo>
                    <a:pt x="5609" y="11185"/>
                    <a:pt x="5482" y="11090"/>
                    <a:pt x="5356" y="11059"/>
                  </a:cubicBezTo>
                  <a:cubicBezTo>
                    <a:pt x="5482" y="10775"/>
                    <a:pt x="5451" y="10460"/>
                    <a:pt x="5293" y="10177"/>
                  </a:cubicBezTo>
                  <a:cubicBezTo>
                    <a:pt x="5136" y="9862"/>
                    <a:pt x="4821" y="9736"/>
                    <a:pt x="4474" y="9673"/>
                  </a:cubicBezTo>
                  <a:cubicBezTo>
                    <a:pt x="4411" y="9515"/>
                    <a:pt x="4348" y="9357"/>
                    <a:pt x="4317" y="9200"/>
                  </a:cubicBezTo>
                  <a:cubicBezTo>
                    <a:pt x="4726" y="9042"/>
                    <a:pt x="5167" y="8885"/>
                    <a:pt x="5640" y="8696"/>
                  </a:cubicBezTo>
                  <a:close/>
                  <a:moveTo>
                    <a:pt x="5640" y="1"/>
                  </a:moveTo>
                  <a:cubicBezTo>
                    <a:pt x="4758" y="1"/>
                    <a:pt x="4065" y="1072"/>
                    <a:pt x="3655" y="2489"/>
                  </a:cubicBezTo>
                  <a:cubicBezTo>
                    <a:pt x="3498" y="2426"/>
                    <a:pt x="3340" y="2395"/>
                    <a:pt x="3214" y="2395"/>
                  </a:cubicBezTo>
                  <a:cubicBezTo>
                    <a:pt x="3183" y="1859"/>
                    <a:pt x="2742" y="1418"/>
                    <a:pt x="2174" y="1418"/>
                  </a:cubicBezTo>
                  <a:cubicBezTo>
                    <a:pt x="1607" y="1418"/>
                    <a:pt x="1166" y="1891"/>
                    <a:pt x="1166" y="2426"/>
                  </a:cubicBezTo>
                  <a:cubicBezTo>
                    <a:pt x="883" y="2552"/>
                    <a:pt x="694" y="2710"/>
                    <a:pt x="568" y="2962"/>
                  </a:cubicBezTo>
                  <a:cubicBezTo>
                    <a:pt x="32" y="3907"/>
                    <a:pt x="977" y="5104"/>
                    <a:pt x="1702" y="5892"/>
                  </a:cubicBezTo>
                  <a:cubicBezTo>
                    <a:pt x="946" y="6743"/>
                    <a:pt x="1" y="8003"/>
                    <a:pt x="568" y="8885"/>
                  </a:cubicBezTo>
                  <a:cubicBezTo>
                    <a:pt x="879" y="9433"/>
                    <a:pt x="1519" y="9600"/>
                    <a:pt x="2210" y="9600"/>
                  </a:cubicBezTo>
                  <a:cubicBezTo>
                    <a:pt x="2710" y="9600"/>
                    <a:pt x="3237" y="9513"/>
                    <a:pt x="3687" y="9420"/>
                  </a:cubicBezTo>
                  <a:cubicBezTo>
                    <a:pt x="3718" y="9578"/>
                    <a:pt x="3750" y="9673"/>
                    <a:pt x="3844" y="9830"/>
                  </a:cubicBezTo>
                  <a:cubicBezTo>
                    <a:pt x="3403" y="10145"/>
                    <a:pt x="3246" y="10744"/>
                    <a:pt x="3529" y="11216"/>
                  </a:cubicBezTo>
                  <a:cubicBezTo>
                    <a:pt x="3718" y="11531"/>
                    <a:pt x="4065" y="11720"/>
                    <a:pt x="4411" y="11720"/>
                  </a:cubicBezTo>
                  <a:cubicBezTo>
                    <a:pt x="4600" y="11720"/>
                    <a:pt x="4789" y="11689"/>
                    <a:pt x="4947" y="11563"/>
                  </a:cubicBezTo>
                  <a:cubicBezTo>
                    <a:pt x="5167" y="11720"/>
                    <a:pt x="5419" y="11846"/>
                    <a:pt x="5703" y="11846"/>
                  </a:cubicBezTo>
                  <a:cubicBezTo>
                    <a:pt x="6585" y="11846"/>
                    <a:pt x="7278" y="10775"/>
                    <a:pt x="7688" y="9357"/>
                  </a:cubicBezTo>
                  <a:cubicBezTo>
                    <a:pt x="8143" y="9478"/>
                    <a:pt x="8678" y="9576"/>
                    <a:pt x="9184" y="9576"/>
                  </a:cubicBezTo>
                  <a:cubicBezTo>
                    <a:pt x="9868" y="9576"/>
                    <a:pt x="10499" y="9397"/>
                    <a:pt x="10807" y="8853"/>
                  </a:cubicBezTo>
                  <a:cubicBezTo>
                    <a:pt x="11374" y="7908"/>
                    <a:pt x="10429" y="6680"/>
                    <a:pt x="9673" y="5892"/>
                  </a:cubicBezTo>
                  <a:cubicBezTo>
                    <a:pt x="9799" y="5797"/>
                    <a:pt x="9862" y="5671"/>
                    <a:pt x="9988" y="5545"/>
                  </a:cubicBezTo>
                  <a:cubicBezTo>
                    <a:pt x="10145" y="5640"/>
                    <a:pt x="10271" y="5671"/>
                    <a:pt x="10429" y="5671"/>
                  </a:cubicBezTo>
                  <a:cubicBezTo>
                    <a:pt x="10775" y="5671"/>
                    <a:pt x="11122" y="5482"/>
                    <a:pt x="11311" y="5167"/>
                  </a:cubicBezTo>
                  <a:cubicBezTo>
                    <a:pt x="11594" y="4632"/>
                    <a:pt x="11437" y="4002"/>
                    <a:pt x="10933" y="3750"/>
                  </a:cubicBezTo>
                  <a:cubicBezTo>
                    <a:pt x="10964" y="3466"/>
                    <a:pt x="10901" y="3183"/>
                    <a:pt x="10775" y="2962"/>
                  </a:cubicBezTo>
                  <a:cubicBezTo>
                    <a:pt x="10457" y="2432"/>
                    <a:pt x="9842" y="2259"/>
                    <a:pt x="9179" y="2259"/>
                  </a:cubicBezTo>
                  <a:cubicBezTo>
                    <a:pt x="8661" y="2259"/>
                    <a:pt x="8113" y="2365"/>
                    <a:pt x="7656" y="2489"/>
                  </a:cubicBezTo>
                  <a:cubicBezTo>
                    <a:pt x="7278" y="1072"/>
                    <a:pt x="6585" y="1"/>
                    <a:pt x="564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28" name="Google Shape;1928;p48"/>
          <p:cNvGrpSpPr/>
          <p:nvPr/>
        </p:nvGrpSpPr>
        <p:grpSpPr>
          <a:xfrm>
            <a:off x="6207530" y="3173090"/>
            <a:ext cx="329365" cy="351910"/>
            <a:chOff x="-24344425" y="3519475"/>
            <a:chExt cx="276475" cy="295400"/>
          </a:xfrm>
        </p:grpSpPr>
        <p:sp>
          <p:nvSpPr>
            <p:cNvPr id="1929" name="Google Shape;1929;p48"/>
            <p:cNvSpPr/>
            <p:nvPr/>
          </p:nvSpPr>
          <p:spPr>
            <a:xfrm>
              <a:off x="-24240450" y="3554150"/>
              <a:ext cx="69325" cy="34450"/>
            </a:xfrm>
            <a:custGeom>
              <a:rect b="b" l="l" r="r" t="t"/>
              <a:pathLst>
                <a:path extrusionOk="0" h="1378" w="2773">
                  <a:moveTo>
                    <a:pt x="1387" y="0"/>
                  </a:moveTo>
                  <a:cubicBezTo>
                    <a:pt x="788" y="0"/>
                    <a:pt x="284" y="347"/>
                    <a:pt x="95" y="914"/>
                  </a:cubicBezTo>
                  <a:cubicBezTo>
                    <a:pt x="0" y="1071"/>
                    <a:pt x="95" y="1260"/>
                    <a:pt x="284" y="1355"/>
                  </a:cubicBezTo>
                  <a:cubicBezTo>
                    <a:pt x="318" y="1366"/>
                    <a:pt x="352" y="1371"/>
                    <a:pt x="385" y="1371"/>
                  </a:cubicBezTo>
                  <a:cubicBezTo>
                    <a:pt x="537" y="1371"/>
                    <a:pt x="673" y="1263"/>
                    <a:pt x="725" y="1134"/>
                  </a:cubicBezTo>
                  <a:cubicBezTo>
                    <a:pt x="788" y="882"/>
                    <a:pt x="1072" y="662"/>
                    <a:pt x="1387" y="662"/>
                  </a:cubicBezTo>
                  <a:cubicBezTo>
                    <a:pt x="1702" y="662"/>
                    <a:pt x="1922" y="882"/>
                    <a:pt x="2048" y="1134"/>
                  </a:cubicBezTo>
                  <a:cubicBezTo>
                    <a:pt x="2120" y="1301"/>
                    <a:pt x="2246" y="1378"/>
                    <a:pt x="2371" y="1378"/>
                  </a:cubicBezTo>
                  <a:cubicBezTo>
                    <a:pt x="2411" y="1378"/>
                    <a:pt x="2451" y="1370"/>
                    <a:pt x="2489" y="1355"/>
                  </a:cubicBezTo>
                  <a:cubicBezTo>
                    <a:pt x="2678" y="1260"/>
                    <a:pt x="2773" y="1071"/>
                    <a:pt x="2678" y="914"/>
                  </a:cubicBezTo>
                  <a:cubicBezTo>
                    <a:pt x="2489" y="347"/>
                    <a:pt x="1985" y="0"/>
                    <a:pt x="138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0" name="Google Shape;1930;p48"/>
            <p:cNvSpPr/>
            <p:nvPr/>
          </p:nvSpPr>
          <p:spPr>
            <a:xfrm>
              <a:off x="-24344425" y="3519475"/>
              <a:ext cx="276475" cy="295400"/>
            </a:xfrm>
            <a:custGeom>
              <a:rect b="b" l="l" r="r" t="t"/>
              <a:pathLst>
                <a:path extrusionOk="0" h="11816" w="11059">
                  <a:moveTo>
                    <a:pt x="5546" y="694"/>
                  </a:moveTo>
                  <a:cubicBezTo>
                    <a:pt x="6743" y="694"/>
                    <a:pt x="7625" y="1608"/>
                    <a:pt x="7625" y="2773"/>
                  </a:cubicBezTo>
                  <a:lnTo>
                    <a:pt x="7625" y="3120"/>
                  </a:lnTo>
                  <a:cubicBezTo>
                    <a:pt x="7625" y="3309"/>
                    <a:pt x="7467" y="3466"/>
                    <a:pt x="7278" y="3466"/>
                  </a:cubicBezTo>
                  <a:lnTo>
                    <a:pt x="5892" y="3466"/>
                  </a:lnTo>
                  <a:lnTo>
                    <a:pt x="5892" y="3120"/>
                  </a:lnTo>
                  <a:cubicBezTo>
                    <a:pt x="5892" y="2931"/>
                    <a:pt x="5735" y="2773"/>
                    <a:pt x="5546" y="2773"/>
                  </a:cubicBezTo>
                  <a:cubicBezTo>
                    <a:pt x="5357" y="2773"/>
                    <a:pt x="5199" y="2931"/>
                    <a:pt x="5199" y="3120"/>
                  </a:cubicBezTo>
                  <a:lnTo>
                    <a:pt x="5199" y="3466"/>
                  </a:lnTo>
                  <a:lnTo>
                    <a:pt x="3813" y="3466"/>
                  </a:lnTo>
                  <a:cubicBezTo>
                    <a:pt x="3624" y="3466"/>
                    <a:pt x="3466" y="3309"/>
                    <a:pt x="3466" y="3120"/>
                  </a:cubicBezTo>
                  <a:lnTo>
                    <a:pt x="3466" y="2773"/>
                  </a:lnTo>
                  <a:cubicBezTo>
                    <a:pt x="3466" y="1639"/>
                    <a:pt x="4411" y="694"/>
                    <a:pt x="5546" y="694"/>
                  </a:cubicBezTo>
                  <a:close/>
                  <a:moveTo>
                    <a:pt x="7940" y="4821"/>
                  </a:moveTo>
                  <a:cubicBezTo>
                    <a:pt x="8160" y="4821"/>
                    <a:pt x="8318" y="4979"/>
                    <a:pt x="8318" y="5168"/>
                  </a:cubicBezTo>
                  <a:cubicBezTo>
                    <a:pt x="8318" y="5357"/>
                    <a:pt x="8160" y="5514"/>
                    <a:pt x="7940" y="5514"/>
                  </a:cubicBezTo>
                  <a:lnTo>
                    <a:pt x="3088" y="5514"/>
                  </a:lnTo>
                  <a:cubicBezTo>
                    <a:pt x="2899" y="5514"/>
                    <a:pt x="2742" y="5357"/>
                    <a:pt x="2742" y="5168"/>
                  </a:cubicBezTo>
                  <a:cubicBezTo>
                    <a:pt x="2742" y="4979"/>
                    <a:pt x="2899" y="4821"/>
                    <a:pt x="3088" y="4821"/>
                  </a:cubicBezTo>
                  <a:close/>
                  <a:moveTo>
                    <a:pt x="4128" y="6932"/>
                  </a:moveTo>
                  <a:cubicBezTo>
                    <a:pt x="4317" y="6932"/>
                    <a:pt x="4474" y="7089"/>
                    <a:pt x="4474" y="7310"/>
                  </a:cubicBezTo>
                  <a:cubicBezTo>
                    <a:pt x="4474" y="7499"/>
                    <a:pt x="4317" y="7656"/>
                    <a:pt x="4128" y="7656"/>
                  </a:cubicBezTo>
                  <a:lnTo>
                    <a:pt x="3088" y="7656"/>
                  </a:lnTo>
                  <a:cubicBezTo>
                    <a:pt x="2899" y="7656"/>
                    <a:pt x="2742" y="7499"/>
                    <a:pt x="2742" y="7310"/>
                  </a:cubicBezTo>
                  <a:cubicBezTo>
                    <a:pt x="2742" y="7089"/>
                    <a:pt x="2899" y="6932"/>
                    <a:pt x="3088" y="6932"/>
                  </a:cubicBezTo>
                  <a:close/>
                  <a:moveTo>
                    <a:pt x="7940" y="6932"/>
                  </a:moveTo>
                  <a:cubicBezTo>
                    <a:pt x="8160" y="6932"/>
                    <a:pt x="8318" y="7089"/>
                    <a:pt x="8318" y="7310"/>
                  </a:cubicBezTo>
                  <a:cubicBezTo>
                    <a:pt x="8286" y="7499"/>
                    <a:pt x="8160" y="7656"/>
                    <a:pt x="7940" y="7656"/>
                  </a:cubicBezTo>
                  <a:lnTo>
                    <a:pt x="6932" y="7656"/>
                  </a:lnTo>
                  <a:cubicBezTo>
                    <a:pt x="6743" y="7656"/>
                    <a:pt x="6585" y="7499"/>
                    <a:pt x="6585" y="7310"/>
                  </a:cubicBezTo>
                  <a:cubicBezTo>
                    <a:pt x="6585" y="7089"/>
                    <a:pt x="6743" y="6932"/>
                    <a:pt x="6932" y="6932"/>
                  </a:cubicBezTo>
                  <a:close/>
                  <a:moveTo>
                    <a:pt x="3781" y="8318"/>
                  </a:moveTo>
                  <a:cubicBezTo>
                    <a:pt x="4002" y="8350"/>
                    <a:pt x="4128" y="8507"/>
                    <a:pt x="4128" y="8665"/>
                  </a:cubicBezTo>
                  <a:cubicBezTo>
                    <a:pt x="4128" y="8885"/>
                    <a:pt x="3970" y="9043"/>
                    <a:pt x="3781" y="9043"/>
                  </a:cubicBezTo>
                  <a:lnTo>
                    <a:pt x="3057" y="9043"/>
                  </a:lnTo>
                  <a:cubicBezTo>
                    <a:pt x="2868" y="9043"/>
                    <a:pt x="2710" y="8885"/>
                    <a:pt x="2710" y="8665"/>
                  </a:cubicBezTo>
                  <a:cubicBezTo>
                    <a:pt x="2710" y="8476"/>
                    <a:pt x="2868" y="8318"/>
                    <a:pt x="3057" y="8318"/>
                  </a:cubicBezTo>
                  <a:close/>
                  <a:moveTo>
                    <a:pt x="7940" y="8318"/>
                  </a:moveTo>
                  <a:cubicBezTo>
                    <a:pt x="8160" y="8350"/>
                    <a:pt x="8286" y="8507"/>
                    <a:pt x="8286" y="8665"/>
                  </a:cubicBezTo>
                  <a:cubicBezTo>
                    <a:pt x="8286" y="8885"/>
                    <a:pt x="8129" y="9043"/>
                    <a:pt x="7940" y="9043"/>
                  </a:cubicBezTo>
                  <a:lnTo>
                    <a:pt x="7247" y="9043"/>
                  </a:lnTo>
                  <a:cubicBezTo>
                    <a:pt x="7026" y="9043"/>
                    <a:pt x="6869" y="8885"/>
                    <a:pt x="6869" y="8665"/>
                  </a:cubicBezTo>
                  <a:cubicBezTo>
                    <a:pt x="6869" y="8476"/>
                    <a:pt x="7026" y="8318"/>
                    <a:pt x="7247" y="8318"/>
                  </a:cubicBezTo>
                  <a:close/>
                  <a:moveTo>
                    <a:pt x="2868" y="2049"/>
                  </a:moveTo>
                  <a:lnTo>
                    <a:pt x="2868" y="2049"/>
                  </a:lnTo>
                  <a:cubicBezTo>
                    <a:pt x="2805" y="2332"/>
                    <a:pt x="2805" y="2521"/>
                    <a:pt x="2805" y="2805"/>
                  </a:cubicBezTo>
                  <a:cubicBezTo>
                    <a:pt x="2395" y="2962"/>
                    <a:pt x="2080" y="3309"/>
                    <a:pt x="2080" y="3781"/>
                  </a:cubicBezTo>
                  <a:lnTo>
                    <a:pt x="2080" y="8665"/>
                  </a:lnTo>
                  <a:cubicBezTo>
                    <a:pt x="2080" y="9263"/>
                    <a:pt x="2553" y="9704"/>
                    <a:pt x="3088" y="9704"/>
                  </a:cubicBezTo>
                  <a:lnTo>
                    <a:pt x="5199" y="9704"/>
                  </a:lnTo>
                  <a:lnTo>
                    <a:pt x="5199" y="7247"/>
                  </a:lnTo>
                  <a:cubicBezTo>
                    <a:pt x="5199" y="7058"/>
                    <a:pt x="5357" y="6900"/>
                    <a:pt x="5546" y="6900"/>
                  </a:cubicBezTo>
                  <a:cubicBezTo>
                    <a:pt x="5735" y="6900"/>
                    <a:pt x="5892" y="7058"/>
                    <a:pt x="5892" y="7247"/>
                  </a:cubicBezTo>
                  <a:lnTo>
                    <a:pt x="5892" y="9704"/>
                  </a:lnTo>
                  <a:lnTo>
                    <a:pt x="8003" y="9704"/>
                  </a:lnTo>
                  <a:cubicBezTo>
                    <a:pt x="8570" y="9704"/>
                    <a:pt x="9011" y="9232"/>
                    <a:pt x="9011" y="8665"/>
                  </a:cubicBezTo>
                  <a:lnTo>
                    <a:pt x="9011" y="3844"/>
                  </a:lnTo>
                  <a:cubicBezTo>
                    <a:pt x="9011" y="3372"/>
                    <a:pt x="8728" y="2994"/>
                    <a:pt x="8318" y="2836"/>
                  </a:cubicBezTo>
                  <a:cubicBezTo>
                    <a:pt x="8318" y="2584"/>
                    <a:pt x="8318" y="2364"/>
                    <a:pt x="8223" y="2112"/>
                  </a:cubicBezTo>
                  <a:lnTo>
                    <a:pt x="8223" y="2112"/>
                  </a:lnTo>
                  <a:cubicBezTo>
                    <a:pt x="9043" y="2269"/>
                    <a:pt x="9736" y="2962"/>
                    <a:pt x="9736" y="3844"/>
                  </a:cubicBezTo>
                  <a:lnTo>
                    <a:pt x="9736" y="8696"/>
                  </a:lnTo>
                  <a:cubicBezTo>
                    <a:pt x="9736" y="9641"/>
                    <a:pt x="8948" y="10429"/>
                    <a:pt x="8003" y="10429"/>
                  </a:cubicBezTo>
                  <a:lnTo>
                    <a:pt x="3151" y="10429"/>
                  </a:lnTo>
                  <a:cubicBezTo>
                    <a:pt x="2206" y="10429"/>
                    <a:pt x="1418" y="9641"/>
                    <a:pt x="1418" y="8696"/>
                  </a:cubicBezTo>
                  <a:lnTo>
                    <a:pt x="1418" y="3781"/>
                  </a:lnTo>
                  <a:lnTo>
                    <a:pt x="1355" y="3781"/>
                  </a:lnTo>
                  <a:cubicBezTo>
                    <a:pt x="1355" y="2931"/>
                    <a:pt x="1985" y="2206"/>
                    <a:pt x="2868" y="2049"/>
                  </a:cubicBezTo>
                  <a:close/>
                  <a:moveTo>
                    <a:pt x="3088" y="1"/>
                  </a:moveTo>
                  <a:cubicBezTo>
                    <a:pt x="1355" y="1"/>
                    <a:pt x="1" y="1419"/>
                    <a:pt x="1" y="3120"/>
                  </a:cubicBezTo>
                  <a:lnTo>
                    <a:pt x="1" y="8728"/>
                  </a:lnTo>
                  <a:cubicBezTo>
                    <a:pt x="1" y="10397"/>
                    <a:pt x="1355" y="11815"/>
                    <a:pt x="3088" y="11815"/>
                  </a:cubicBezTo>
                  <a:lnTo>
                    <a:pt x="7940" y="11815"/>
                  </a:lnTo>
                  <a:cubicBezTo>
                    <a:pt x="9673" y="11815"/>
                    <a:pt x="11059" y="10397"/>
                    <a:pt x="11059" y="8728"/>
                  </a:cubicBezTo>
                  <a:lnTo>
                    <a:pt x="11059" y="3120"/>
                  </a:lnTo>
                  <a:cubicBezTo>
                    <a:pt x="11059" y="1387"/>
                    <a:pt x="9641" y="1"/>
                    <a:pt x="794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31" name="Google Shape;1931;p48"/>
          <p:cNvGrpSpPr/>
          <p:nvPr/>
        </p:nvGrpSpPr>
        <p:grpSpPr>
          <a:xfrm>
            <a:off x="6197210" y="3625010"/>
            <a:ext cx="350004" cy="348128"/>
            <a:chOff x="-24353075" y="3891250"/>
            <a:chExt cx="293800" cy="292225"/>
          </a:xfrm>
        </p:grpSpPr>
        <p:sp>
          <p:nvSpPr>
            <p:cNvPr id="1932" name="Google Shape;1932;p48"/>
            <p:cNvSpPr/>
            <p:nvPr/>
          </p:nvSpPr>
          <p:spPr>
            <a:xfrm>
              <a:off x="-24251475" y="4012525"/>
              <a:ext cx="88225" cy="65400"/>
            </a:xfrm>
            <a:custGeom>
              <a:rect b="b" l="l" r="r" t="t"/>
              <a:pathLst>
                <a:path extrusionOk="0" h="2616" w="3529">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3" name="Google Shape;1933;p48"/>
            <p:cNvSpPr/>
            <p:nvPr/>
          </p:nvSpPr>
          <p:spPr>
            <a:xfrm>
              <a:off x="-24353075" y="3891250"/>
              <a:ext cx="293800" cy="292225"/>
            </a:xfrm>
            <a:custGeom>
              <a:rect b="b" l="l" r="r" t="t"/>
              <a:pathLst>
                <a:path extrusionOk="0" h="11689" w="11752">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34" name="Google Shape;1934;p48"/>
          <p:cNvGrpSpPr/>
          <p:nvPr/>
        </p:nvGrpSpPr>
        <p:grpSpPr>
          <a:xfrm>
            <a:off x="7980681" y="3173313"/>
            <a:ext cx="353757" cy="351463"/>
            <a:chOff x="-22845575" y="3504075"/>
            <a:chExt cx="296950" cy="295025"/>
          </a:xfrm>
        </p:grpSpPr>
        <p:sp>
          <p:nvSpPr>
            <p:cNvPr id="1935" name="Google Shape;1935;p48"/>
            <p:cNvSpPr/>
            <p:nvPr/>
          </p:nvSpPr>
          <p:spPr>
            <a:xfrm>
              <a:off x="-22688825" y="3504100"/>
              <a:ext cx="140200" cy="295000"/>
            </a:xfrm>
            <a:custGeom>
              <a:rect b="b" l="l" r="r" t="t"/>
              <a:pathLst>
                <a:path extrusionOk="0" h="11800" w="5608">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6" name="Google Shape;1936;p48"/>
            <p:cNvSpPr/>
            <p:nvPr/>
          </p:nvSpPr>
          <p:spPr>
            <a:xfrm>
              <a:off x="-22845575" y="3504075"/>
              <a:ext cx="139425" cy="294250"/>
            </a:xfrm>
            <a:custGeom>
              <a:rect b="b" l="l" r="r" t="t"/>
              <a:pathLst>
                <a:path extrusionOk="0" h="11770" w="5577">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37" name="Google Shape;1937;p48"/>
          <p:cNvGrpSpPr/>
          <p:nvPr/>
        </p:nvGrpSpPr>
        <p:grpSpPr>
          <a:xfrm>
            <a:off x="5773862" y="1306961"/>
            <a:ext cx="299344" cy="351880"/>
            <a:chOff x="-27691025" y="3175300"/>
            <a:chExt cx="251275" cy="295375"/>
          </a:xfrm>
        </p:grpSpPr>
        <p:sp>
          <p:nvSpPr>
            <p:cNvPr id="1938" name="Google Shape;1938;p48"/>
            <p:cNvSpPr/>
            <p:nvPr/>
          </p:nvSpPr>
          <p:spPr>
            <a:xfrm>
              <a:off x="-27492550" y="3298150"/>
              <a:ext cx="18125" cy="18150"/>
            </a:xfrm>
            <a:custGeom>
              <a:rect b="b" l="l" r="r" t="t"/>
              <a:pathLst>
                <a:path extrusionOk="0" h="726" w="725">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9" name="Google Shape;1939;p48"/>
            <p:cNvSpPr/>
            <p:nvPr/>
          </p:nvSpPr>
          <p:spPr>
            <a:xfrm>
              <a:off x="-27613050" y="3175300"/>
              <a:ext cx="60650" cy="105550"/>
            </a:xfrm>
            <a:custGeom>
              <a:rect b="b" l="l" r="r" t="t"/>
              <a:pathLst>
                <a:path extrusionOk="0" h="4222" w="2426">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0" name="Google Shape;1940;p48"/>
            <p:cNvSpPr/>
            <p:nvPr/>
          </p:nvSpPr>
          <p:spPr>
            <a:xfrm>
              <a:off x="-27691025" y="3175300"/>
              <a:ext cx="60650" cy="105550"/>
            </a:xfrm>
            <a:custGeom>
              <a:rect b="b" l="l" r="r" t="t"/>
              <a:pathLst>
                <a:path extrusionOk="0" h="4222" w="2426">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1" name="Google Shape;1941;p48"/>
            <p:cNvSpPr/>
            <p:nvPr/>
          </p:nvSpPr>
          <p:spPr>
            <a:xfrm>
              <a:off x="-27691025" y="3263500"/>
              <a:ext cx="251275" cy="207175"/>
            </a:xfrm>
            <a:custGeom>
              <a:rect b="b" l="l" r="r" t="t"/>
              <a:pathLst>
                <a:path extrusionOk="0" h="8287" w="10051">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42" name="Google Shape;1942;p48"/>
          <p:cNvGrpSpPr/>
          <p:nvPr/>
        </p:nvGrpSpPr>
        <p:grpSpPr>
          <a:xfrm>
            <a:off x="5746179" y="1825637"/>
            <a:ext cx="354710" cy="228015"/>
            <a:chOff x="-27721750" y="3598250"/>
            <a:chExt cx="297750" cy="191400"/>
          </a:xfrm>
        </p:grpSpPr>
        <p:sp>
          <p:nvSpPr>
            <p:cNvPr id="1943" name="Google Shape;1943;p48"/>
            <p:cNvSpPr/>
            <p:nvPr/>
          </p:nvSpPr>
          <p:spPr>
            <a:xfrm>
              <a:off x="-27616200" y="3651800"/>
              <a:ext cx="86650" cy="86675"/>
            </a:xfrm>
            <a:custGeom>
              <a:rect b="b" l="l" r="r" t="t"/>
              <a:pathLst>
                <a:path extrusionOk="0" h="3467" w="3466">
                  <a:moveTo>
                    <a:pt x="1386" y="662"/>
                  </a:moveTo>
                  <a:cubicBezTo>
                    <a:pt x="1764" y="662"/>
                    <a:pt x="2079" y="977"/>
                    <a:pt x="2079" y="1387"/>
                  </a:cubicBezTo>
                  <a:cubicBezTo>
                    <a:pt x="2079" y="1765"/>
                    <a:pt x="1764" y="2080"/>
                    <a:pt x="1386" y="2080"/>
                  </a:cubicBezTo>
                  <a:cubicBezTo>
                    <a:pt x="977" y="2080"/>
                    <a:pt x="662" y="1765"/>
                    <a:pt x="662" y="1387"/>
                  </a:cubicBezTo>
                  <a:cubicBezTo>
                    <a:pt x="662" y="977"/>
                    <a:pt x="977" y="662"/>
                    <a:pt x="1386" y="662"/>
                  </a:cubicBezTo>
                  <a:close/>
                  <a:moveTo>
                    <a:pt x="1733" y="1"/>
                  </a:moveTo>
                  <a:cubicBezTo>
                    <a:pt x="788" y="1"/>
                    <a:pt x="0" y="788"/>
                    <a:pt x="0" y="1733"/>
                  </a:cubicBezTo>
                  <a:cubicBezTo>
                    <a:pt x="0" y="2679"/>
                    <a:pt x="788" y="3466"/>
                    <a:pt x="1733" y="3466"/>
                  </a:cubicBezTo>
                  <a:cubicBezTo>
                    <a:pt x="2678" y="3466"/>
                    <a:pt x="3466" y="2679"/>
                    <a:pt x="3466" y="1733"/>
                  </a:cubicBezTo>
                  <a:cubicBezTo>
                    <a:pt x="3466" y="788"/>
                    <a:pt x="2678"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p48"/>
            <p:cNvSpPr/>
            <p:nvPr/>
          </p:nvSpPr>
          <p:spPr>
            <a:xfrm>
              <a:off x="-27721750" y="3598250"/>
              <a:ext cx="297750" cy="191400"/>
            </a:xfrm>
            <a:custGeom>
              <a:rect b="b" l="l" r="r" t="t"/>
              <a:pathLst>
                <a:path extrusionOk="0" h="7656" w="11910">
                  <a:moveTo>
                    <a:pt x="5955" y="1418"/>
                  </a:moveTo>
                  <a:cubicBezTo>
                    <a:pt x="7278" y="1418"/>
                    <a:pt x="8381" y="2521"/>
                    <a:pt x="8381" y="3875"/>
                  </a:cubicBezTo>
                  <a:cubicBezTo>
                    <a:pt x="8381" y="5199"/>
                    <a:pt x="7278" y="6301"/>
                    <a:pt x="5955" y="6301"/>
                  </a:cubicBezTo>
                  <a:cubicBezTo>
                    <a:pt x="4600" y="6301"/>
                    <a:pt x="3497" y="5199"/>
                    <a:pt x="3497" y="3875"/>
                  </a:cubicBezTo>
                  <a:cubicBezTo>
                    <a:pt x="3497" y="2521"/>
                    <a:pt x="4600" y="1418"/>
                    <a:pt x="5955" y="1418"/>
                  </a:cubicBezTo>
                  <a:close/>
                  <a:moveTo>
                    <a:pt x="5955" y="0"/>
                  </a:moveTo>
                  <a:cubicBezTo>
                    <a:pt x="2710" y="0"/>
                    <a:pt x="189" y="3466"/>
                    <a:pt x="95" y="3623"/>
                  </a:cubicBezTo>
                  <a:cubicBezTo>
                    <a:pt x="0" y="3749"/>
                    <a:pt x="0" y="3907"/>
                    <a:pt x="95" y="4033"/>
                  </a:cubicBezTo>
                  <a:cubicBezTo>
                    <a:pt x="189" y="4190"/>
                    <a:pt x="2773" y="7656"/>
                    <a:pt x="5955" y="7656"/>
                  </a:cubicBezTo>
                  <a:cubicBezTo>
                    <a:pt x="9137" y="7656"/>
                    <a:pt x="11689" y="4190"/>
                    <a:pt x="11815" y="4033"/>
                  </a:cubicBezTo>
                  <a:cubicBezTo>
                    <a:pt x="11909" y="3907"/>
                    <a:pt x="11909" y="3749"/>
                    <a:pt x="11815" y="3623"/>
                  </a:cubicBezTo>
                  <a:cubicBezTo>
                    <a:pt x="11689" y="3466"/>
                    <a:pt x="9168" y="0"/>
                    <a:pt x="595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45" name="Google Shape;1945;p48"/>
          <p:cNvGrpSpPr/>
          <p:nvPr/>
        </p:nvGrpSpPr>
        <p:grpSpPr>
          <a:xfrm>
            <a:off x="5747579" y="2219183"/>
            <a:ext cx="351910" cy="340980"/>
            <a:chOff x="-27719400" y="3925600"/>
            <a:chExt cx="295400" cy="286225"/>
          </a:xfrm>
        </p:grpSpPr>
        <p:sp>
          <p:nvSpPr>
            <p:cNvPr id="1946" name="Google Shape;1946;p48"/>
            <p:cNvSpPr/>
            <p:nvPr/>
          </p:nvSpPr>
          <p:spPr>
            <a:xfrm>
              <a:off x="-27596525" y="3925600"/>
              <a:ext cx="172525" cy="162575"/>
            </a:xfrm>
            <a:custGeom>
              <a:rect b="b" l="l" r="r" t="t"/>
              <a:pathLst>
                <a:path extrusionOk="0" h="6503" w="6901">
                  <a:moveTo>
                    <a:pt x="5042" y="0"/>
                  </a:moveTo>
                  <a:cubicBezTo>
                    <a:pt x="4425" y="0"/>
                    <a:pt x="3809" y="237"/>
                    <a:pt x="3340" y="705"/>
                  </a:cubicBezTo>
                  <a:lnTo>
                    <a:pt x="1765" y="2281"/>
                  </a:lnTo>
                  <a:cubicBezTo>
                    <a:pt x="1639" y="2407"/>
                    <a:pt x="1639" y="2627"/>
                    <a:pt x="1765" y="2785"/>
                  </a:cubicBezTo>
                  <a:cubicBezTo>
                    <a:pt x="1860" y="2879"/>
                    <a:pt x="1891" y="2942"/>
                    <a:pt x="1891" y="3037"/>
                  </a:cubicBezTo>
                  <a:cubicBezTo>
                    <a:pt x="1891" y="3100"/>
                    <a:pt x="1860" y="3226"/>
                    <a:pt x="1765" y="3257"/>
                  </a:cubicBezTo>
                  <a:lnTo>
                    <a:pt x="1229" y="3824"/>
                  </a:lnTo>
                  <a:cubicBezTo>
                    <a:pt x="1009" y="3856"/>
                    <a:pt x="820" y="3919"/>
                    <a:pt x="662" y="4045"/>
                  </a:cubicBezTo>
                  <a:lnTo>
                    <a:pt x="1" y="4643"/>
                  </a:lnTo>
                  <a:lnTo>
                    <a:pt x="1860" y="6502"/>
                  </a:lnTo>
                  <a:lnTo>
                    <a:pt x="2427" y="5809"/>
                  </a:lnTo>
                  <a:cubicBezTo>
                    <a:pt x="2553" y="5652"/>
                    <a:pt x="2647" y="5494"/>
                    <a:pt x="2679" y="5305"/>
                  </a:cubicBezTo>
                  <a:lnTo>
                    <a:pt x="6774" y="1209"/>
                  </a:lnTo>
                  <a:cubicBezTo>
                    <a:pt x="6900" y="1083"/>
                    <a:pt x="6900" y="863"/>
                    <a:pt x="6774" y="737"/>
                  </a:cubicBezTo>
                  <a:cubicBezTo>
                    <a:pt x="6298" y="245"/>
                    <a:pt x="5669" y="0"/>
                    <a:pt x="5042"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p48"/>
            <p:cNvSpPr/>
            <p:nvPr/>
          </p:nvSpPr>
          <p:spPr>
            <a:xfrm>
              <a:off x="-27719400" y="4054275"/>
              <a:ext cx="157550" cy="157550"/>
            </a:xfrm>
            <a:custGeom>
              <a:rect b="b" l="l" r="r" t="t"/>
              <a:pathLst>
                <a:path extrusionOk="0" h="6302" w="6302">
                  <a:moveTo>
                    <a:pt x="4412" y="1"/>
                  </a:moveTo>
                  <a:lnTo>
                    <a:pt x="537" y="3466"/>
                  </a:lnTo>
                  <a:cubicBezTo>
                    <a:pt x="190" y="3781"/>
                    <a:pt x="1" y="4222"/>
                    <a:pt x="1" y="4695"/>
                  </a:cubicBezTo>
                  <a:cubicBezTo>
                    <a:pt x="1" y="5136"/>
                    <a:pt x="158" y="5545"/>
                    <a:pt x="474" y="5829"/>
                  </a:cubicBezTo>
                  <a:cubicBezTo>
                    <a:pt x="789" y="6144"/>
                    <a:pt x="1167" y="6302"/>
                    <a:pt x="1608" y="6302"/>
                  </a:cubicBezTo>
                  <a:lnTo>
                    <a:pt x="1639" y="6302"/>
                  </a:lnTo>
                  <a:cubicBezTo>
                    <a:pt x="1954" y="6302"/>
                    <a:pt x="2269" y="6175"/>
                    <a:pt x="2553" y="5986"/>
                  </a:cubicBezTo>
                  <a:lnTo>
                    <a:pt x="1482" y="4915"/>
                  </a:lnTo>
                  <a:cubicBezTo>
                    <a:pt x="1356" y="4789"/>
                    <a:pt x="1356" y="4569"/>
                    <a:pt x="1482" y="4443"/>
                  </a:cubicBezTo>
                  <a:cubicBezTo>
                    <a:pt x="1545" y="4395"/>
                    <a:pt x="1631" y="4372"/>
                    <a:pt x="1718" y="4372"/>
                  </a:cubicBezTo>
                  <a:cubicBezTo>
                    <a:pt x="1805" y="4372"/>
                    <a:pt x="1891" y="4395"/>
                    <a:pt x="1954" y="4443"/>
                  </a:cubicBezTo>
                  <a:lnTo>
                    <a:pt x="3025" y="5514"/>
                  </a:lnTo>
                  <a:lnTo>
                    <a:pt x="3498" y="5010"/>
                  </a:lnTo>
                  <a:lnTo>
                    <a:pt x="2521" y="4002"/>
                  </a:lnTo>
                  <a:cubicBezTo>
                    <a:pt x="2395" y="3907"/>
                    <a:pt x="2395" y="3655"/>
                    <a:pt x="2521" y="3561"/>
                  </a:cubicBezTo>
                  <a:cubicBezTo>
                    <a:pt x="2569" y="3498"/>
                    <a:pt x="2655" y="3466"/>
                    <a:pt x="2746" y="3466"/>
                  </a:cubicBezTo>
                  <a:cubicBezTo>
                    <a:pt x="2836" y="3466"/>
                    <a:pt x="2931" y="3498"/>
                    <a:pt x="2994" y="3561"/>
                  </a:cubicBezTo>
                  <a:lnTo>
                    <a:pt x="3939" y="4474"/>
                  </a:lnTo>
                  <a:lnTo>
                    <a:pt x="4412" y="3970"/>
                  </a:lnTo>
                  <a:lnTo>
                    <a:pt x="3530" y="3120"/>
                  </a:lnTo>
                  <a:cubicBezTo>
                    <a:pt x="3403" y="2994"/>
                    <a:pt x="3403" y="2773"/>
                    <a:pt x="3530" y="2647"/>
                  </a:cubicBezTo>
                  <a:cubicBezTo>
                    <a:pt x="3593" y="2584"/>
                    <a:pt x="3679" y="2552"/>
                    <a:pt x="3766" y="2552"/>
                  </a:cubicBezTo>
                  <a:cubicBezTo>
                    <a:pt x="3852" y="2552"/>
                    <a:pt x="3939" y="2584"/>
                    <a:pt x="4002" y="2647"/>
                  </a:cubicBezTo>
                  <a:lnTo>
                    <a:pt x="4884" y="3498"/>
                  </a:lnTo>
                  <a:lnTo>
                    <a:pt x="5357" y="2994"/>
                  </a:lnTo>
                  <a:lnTo>
                    <a:pt x="4601" y="2237"/>
                  </a:lnTo>
                  <a:cubicBezTo>
                    <a:pt x="4475" y="2111"/>
                    <a:pt x="4475" y="1891"/>
                    <a:pt x="4601" y="1765"/>
                  </a:cubicBezTo>
                  <a:cubicBezTo>
                    <a:pt x="4671" y="1624"/>
                    <a:pt x="4771" y="1562"/>
                    <a:pt x="4867" y="1562"/>
                  </a:cubicBezTo>
                  <a:cubicBezTo>
                    <a:pt x="4944" y="1562"/>
                    <a:pt x="5018" y="1601"/>
                    <a:pt x="5073" y="1670"/>
                  </a:cubicBezTo>
                  <a:lnTo>
                    <a:pt x="5829" y="2395"/>
                  </a:lnTo>
                  <a:lnTo>
                    <a:pt x="6302" y="1891"/>
                  </a:lnTo>
                  <a:lnTo>
                    <a:pt x="4412"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48" name="Google Shape;1948;p48"/>
          <p:cNvGrpSpPr/>
          <p:nvPr/>
        </p:nvGrpSpPr>
        <p:grpSpPr>
          <a:xfrm>
            <a:off x="7968851" y="1306023"/>
            <a:ext cx="353757" cy="353757"/>
            <a:chOff x="-25834600" y="3176875"/>
            <a:chExt cx="296950" cy="296950"/>
          </a:xfrm>
        </p:grpSpPr>
        <p:sp>
          <p:nvSpPr>
            <p:cNvPr id="1949" name="Google Shape;1949;p48"/>
            <p:cNvSpPr/>
            <p:nvPr/>
          </p:nvSpPr>
          <p:spPr>
            <a:xfrm>
              <a:off x="-25625875" y="3316275"/>
              <a:ext cx="69325" cy="85875"/>
            </a:xfrm>
            <a:custGeom>
              <a:rect b="b" l="l" r="r" t="t"/>
              <a:pathLst>
                <a:path extrusionOk="0" h="3435" w="2773">
                  <a:moveTo>
                    <a:pt x="0" y="1"/>
                  </a:moveTo>
                  <a:lnTo>
                    <a:pt x="0" y="3435"/>
                  </a:lnTo>
                  <a:lnTo>
                    <a:pt x="2773" y="3435"/>
                  </a:lnTo>
                  <a:lnTo>
                    <a:pt x="2773" y="2741"/>
                  </a:lnTo>
                  <a:lnTo>
                    <a:pt x="1040" y="2741"/>
                  </a:lnTo>
                  <a:cubicBezTo>
                    <a:pt x="851" y="2741"/>
                    <a:pt x="693" y="2584"/>
                    <a:pt x="693" y="2395"/>
                  </a:cubicBezTo>
                  <a:cubicBezTo>
                    <a:pt x="693" y="2206"/>
                    <a:pt x="851" y="2048"/>
                    <a:pt x="1040" y="2048"/>
                  </a:cubicBezTo>
                  <a:lnTo>
                    <a:pt x="2773" y="2048"/>
                  </a:lnTo>
                  <a:lnTo>
                    <a:pt x="2773" y="1324"/>
                  </a:lnTo>
                  <a:lnTo>
                    <a:pt x="1040" y="1324"/>
                  </a:lnTo>
                  <a:cubicBezTo>
                    <a:pt x="851" y="1324"/>
                    <a:pt x="693" y="1166"/>
                    <a:pt x="693" y="977"/>
                  </a:cubicBezTo>
                  <a:cubicBezTo>
                    <a:pt x="693" y="851"/>
                    <a:pt x="851" y="694"/>
                    <a:pt x="1040" y="694"/>
                  </a:cubicBezTo>
                  <a:lnTo>
                    <a:pt x="2773" y="694"/>
                  </a:lnTo>
                  <a:lnTo>
                    <a:pt x="2773"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p48"/>
            <p:cNvSpPr/>
            <p:nvPr/>
          </p:nvSpPr>
          <p:spPr>
            <a:xfrm>
              <a:off x="-25729075" y="3176875"/>
              <a:ext cx="191425" cy="296950"/>
            </a:xfrm>
            <a:custGeom>
              <a:rect b="b" l="l" r="r" t="t"/>
              <a:pathLst>
                <a:path extrusionOk="0" h="11878" w="7657">
                  <a:moveTo>
                    <a:pt x="2049" y="693"/>
                  </a:moveTo>
                  <a:lnTo>
                    <a:pt x="2049" y="2773"/>
                  </a:lnTo>
                  <a:lnTo>
                    <a:pt x="1356" y="2773"/>
                  </a:lnTo>
                  <a:lnTo>
                    <a:pt x="1356" y="693"/>
                  </a:lnTo>
                  <a:close/>
                  <a:moveTo>
                    <a:pt x="3435" y="693"/>
                  </a:moveTo>
                  <a:lnTo>
                    <a:pt x="3435" y="2773"/>
                  </a:lnTo>
                  <a:lnTo>
                    <a:pt x="2710" y="2773"/>
                  </a:lnTo>
                  <a:lnTo>
                    <a:pt x="2710" y="693"/>
                  </a:lnTo>
                  <a:close/>
                  <a:moveTo>
                    <a:pt x="4821" y="693"/>
                  </a:moveTo>
                  <a:lnTo>
                    <a:pt x="4821" y="2773"/>
                  </a:lnTo>
                  <a:lnTo>
                    <a:pt x="4097" y="2773"/>
                  </a:lnTo>
                  <a:lnTo>
                    <a:pt x="4097" y="693"/>
                  </a:lnTo>
                  <a:close/>
                  <a:moveTo>
                    <a:pt x="6176" y="693"/>
                  </a:moveTo>
                  <a:lnTo>
                    <a:pt x="6176" y="2773"/>
                  </a:lnTo>
                  <a:lnTo>
                    <a:pt x="5483" y="2773"/>
                  </a:lnTo>
                  <a:lnTo>
                    <a:pt x="5483" y="693"/>
                  </a:lnTo>
                  <a:close/>
                  <a:moveTo>
                    <a:pt x="1041" y="0"/>
                  </a:moveTo>
                  <a:cubicBezTo>
                    <a:pt x="442" y="0"/>
                    <a:pt x="1" y="473"/>
                    <a:pt x="1" y="1040"/>
                  </a:cubicBezTo>
                  <a:lnTo>
                    <a:pt x="1" y="3119"/>
                  </a:lnTo>
                  <a:cubicBezTo>
                    <a:pt x="1" y="3308"/>
                    <a:pt x="158" y="3466"/>
                    <a:pt x="379" y="3466"/>
                  </a:cubicBezTo>
                  <a:lnTo>
                    <a:pt x="726" y="3466"/>
                  </a:lnTo>
                  <a:lnTo>
                    <a:pt x="726" y="4883"/>
                  </a:lnTo>
                  <a:lnTo>
                    <a:pt x="2458" y="4883"/>
                  </a:lnTo>
                  <a:cubicBezTo>
                    <a:pt x="2647" y="4883"/>
                    <a:pt x="2805" y="5041"/>
                    <a:pt x="2805" y="5262"/>
                  </a:cubicBezTo>
                  <a:lnTo>
                    <a:pt x="2805" y="9420"/>
                  </a:lnTo>
                  <a:cubicBezTo>
                    <a:pt x="2805" y="9609"/>
                    <a:pt x="2647" y="9767"/>
                    <a:pt x="2458" y="9767"/>
                  </a:cubicBezTo>
                  <a:lnTo>
                    <a:pt x="2112" y="9767"/>
                  </a:lnTo>
                  <a:cubicBezTo>
                    <a:pt x="2112" y="10523"/>
                    <a:pt x="1797" y="11247"/>
                    <a:pt x="1261" y="11751"/>
                  </a:cubicBezTo>
                  <a:cubicBezTo>
                    <a:pt x="1419" y="11815"/>
                    <a:pt x="1576" y="11878"/>
                    <a:pt x="1734" y="11878"/>
                  </a:cubicBezTo>
                  <a:lnTo>
                    <a:pt x="5924" y="11878"/>
                  </a:lnTo>
                  <a:cubicBezTo>
                    <a:pt x="6522" y="11878"/>
                    <a:pt x="6932" y="11405"/>
                    <a:pt x="6932" y="10838"/>
                  </a:cubicBezTo>
                  <a:lnTo>
                    <a:pt x="6932" y="9798"/>
                  </a:lnTo>
                  <a:lnTo>
                    <a:pt x="3813" y="9798"/>
                  </a:lnTo>
                  <a:cubicBezTo>
                    <a:pt x="3624" y="9798"/>
                    <a:pt x="3467" y="9672"/>
                    <a:pt x="3467" y="9452"/>
                  </a:cubicBezTo>
                  <a:lnTo>
                    <a:pt x="3467" y="5293"/>
                  </a:lnTo>
                  <a:cubicBezTo>
                    <a:pt x="3467" y="5104"/>
                    <a:pt x="3624" y="4946"/>
                    <a:pt x="3813" y="4946"/>
                  </a:cubicBezTo>
                  <a:lnTo>
                    <a:pt x="6932" y="4946"/>
                  </a:lnTo>
                  <a:lnTo>
                    <a:pt x="6932" y="3529"/>
                  </a:lnTo>
                  <a:lnTo>
                    <a:pt x="7310" y="3529"/>
                  </a:lnTo>
                  <a:cubicBezTo>
                    <a:pt x="7499" y="3529"/>
                    <a:pt x="7657" y="3371"/>
                    <a:pt x="7657" y="3151"/>
                  </a:cubicBezTo>
                  <a:lnTo>
                    <a:pt x="7657" y="1040"/>
                  </a:lnTo>
                  <a:lnTo>
                    <a:pt x="7625" y="1040"/>
                  </a:lnTo>
                  <a:cubicBezTo>
                    <a:pt x="7625" y="441"/>
                    <a:pt x="7153" y="0"/>
                    <a:pt x="658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p48"/>
            <p:cNvSpPr/>
            <p:nvPr/>
          </p:nvSpPr>
          <p:spPr>
            <a:xfrm>
              <a:off x="-25834600" y="3350150"/>
              <a:ext cx="69325" cy="96100"/>
            </a:xfrm>
            <a:custGeom>
              <a:rect b="b" l="l" r="r" t="t"/>
              <a:pathLst>
                <a:path extrusionOk="0" h="3844" w="2773">
                  <a:moveTo>
                    <a:pt x="2143" y="0"/>
                  </a:moveTo>
                  <a:cubicBezTo>
                    <a:pt x="1008" y="0"/>
                    <a:pt x="63" y="945"/>
                    <a:pt x="63" y="2080"/>
                  </a:cubicBezTo>
                  <a:cubicBezTo>
                    <a:pt x="0" y="2804"/>
                    <a:pt x="378" y="3434"/>
                    <a:pt x="914" y="3844"/>
                  </a:cubicBezTo>
                  <a:cubicBezTo>
                    <a:pt x="788" y="3529"/>
                    <a:pt x="725" y="3151"/>
                    <a:pt x="725" y="2804"/>
                  </a:cubicBezTo>
                  <a:cubicBezTo>
                    <a:pt x="725" y="1544"/>
                    <a:pt x="1576" y="473"/>
                    <a:pt x="2773" y="126"/>
                  </a:cubicBezTo>
                  <a:cubicBezTo>
                    <a:pt x="2584" y="63"/>
                    <a:pt x="2332" y="0"/>
                    <a:pt x="2143"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2" name="Google Shape;1952;p48"/>
            <p:cNvSpPr/>
            <p:nvPr/>
          </p:nvSpPr>
          <p:spPr>
            <a:xfrm>
              <a:off x="-25799950" y="3368250"/>
              <a:ext cx="104775" cy="104000"/>
            </a:xfrm>
            <a:custGeom>
              <a:rect b="b" l="l" r="r" t="t"/>
              <a:pathLst>
                <a:path extrusionOk="0" h="4160" w="4191">
                  <a:moveTo>
                    <a:pt x="2080" y="694"/>
                  </a:moveTo>
                  <a:cubicBezTo>
                    <a:pt x="2836" y="694"/>
                    <a:pt x="3466" y="1324"/>
                    <a:pt x="3466" y="2080"/>
                  </a:cubicBezTo>
                  <a:cubicBezTo>
                    <a:pt x="3466" y="2364"/>
                    <a:pt x="3403" y="2584"/>
                    <a:pt x="3246" y="2836"/>
                  </a:cubicBezTo>
                  <a:lnTo>
                    <a:pt x="1292" y="915"/>
                  </a:lnTo>
                  <a:cubicBezTo>
                    <a:pt x="1576" y="788"/>
                    <a:pt x="1828" y="694"/>
                    <a:pt x="2080" y="694"/>
                  </a:cubicBezTo>
                  <a:close/>
                  <a:moveTo>
                    <a:pt x="2111" y="1"/>
                  </a:moveTo>
                  <a:cubicBezTo>
                    <a:pt x="946" y="1"/>
                    <a:pt x="1" y="946"/>
                    <a:pt x="1" y="2080"/>
                  </a:cubicBezTo>
                  <a:cubicBezTo>
                    <a:pt x="1" y="3214"/>
                    <a:pt x="946" y="4160"/>
                    <a:pt x="2111" y="4160"/>
                  </a:cubicBezTo>
                  <a:cubicBezTo>
                    <a:pt x="3246" y="4160"/>
                    <a:pt x="4191" y="3214"/>
                    <a:pt x="4191" y="2080"/>
                  </a:cubicBezTo>
                  <a:cubicBezTo>
                    <a:pt x="4191" y="946"/>
                    <a:pt x="3246" y="1"/>
                    <a:pt x="211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3" name="Google Shape;1953;p48"/>
            <p:cNvSpPr/>
            <p:nvPr/>
          </p:nvSpPr>
          <p:spPr>
            <a:xfrm>
              <a:off x="-25712525" y="3317075"/>
              <a:ext cx="34675" cy="86650"/>
            </a:xfrm>
            <a:custGeom>
              <a:rect b="b" l="l" r="r" t="t"/>
              <a:pathLst>
                <a:path extrusionOk="0" h="3466" w="1387">
                  <a:moveTo>
                    <a:pt x="1" y="0"/>
                  </a:moveTo>
                  <a:lnTo>
                    <a:pt x="1" y="1764"/>
                  </a:lnTo>
                  <a:cubicBezTo>
                    <a:pt x="631" y="2111"/>
                    <a:pt x="1072" y="2709"/>
                    <a:pt x="1261" y="3466"/>
                  </a:cubicBezTo>
                  <a:lnTo>
                    <a:pt x="1387" y="3466"/>
                  </a:lnTo>
                  <a:lnTo>
                    <a:pt x="1387"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54" name="Google Shape;1954;p48"/>
          <p:cNvGrpSpPr/>
          <p:nvPr/>
        </p:nvGrpSpPr>
        <p:grpSpPr>
          <a:xfrm>
            <a:off x="7968851" y="1774024"/>
            <a:ext cx="353757" cy="331241"/>
            <a:chOff x="-25834600" y="3564375"/>
            <a:chExt cx="296950" cy="278050"/>
          </a:xfrm>
        </p:grpSpPr>
        <p:sp>
          <p:nvSpPr>
            <p:cNvPr id="1955" name="Google Shape;1955;p48"/>
            <p:cNvSpPr/>
            <p:nvPr/>
          </p:nvSpPr>
          <p:spPr>
            <a:xfrm>
              <a:off x="-25694400" y="3703775"/>
              <a:ext cx="17350" cy="17375"/>
            </a:xfrm>
            <a:custGeom>
              <a:rect b="b" l="l" r="r" t="t"/>
              <a:pathLst>
                <a:path extrusionOk="0" h="695" w="694">
                  <a:moveTo>
                    <a:pt x="347" y="1"/>
                  </a:moveTo>
                  <a:cubicBezTo>
                    <a:pt x="158" y="1"/>
                    <a:pt x="0" y="158"/>
                    <a:pt x="0" y="347"/>
                  </a:cubicBezTo>
                  <a:cubicBezTo>
                    <a:pt x="0" y="537"/>
                    <a:pt x="158" y="694"/>
                    <a:pt x="347" y="694"/>
                  </a:cubicBezTo>
                  <a:cubicBezTo>
                    <a:pt x="536" y="694"/>
                    <a:pt x="693" y="537"/>
                    <a:pt x="693" y="347"/>
                  </a:cubicBezTo>
                  <a:cubicBezTo>
                    <a:pt x="693" y="158"/>
                    <a:pt x="504"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6" name="Google Shape;1956;p48"/>
            <p:cNvSpPr/>
            <p:nvPr/>
          </p:nvSpPr>
          <p:spPr>
            <a:xfrm>
              <a:off x="-25591225" y="3703775"/>
              <a:ext cx="53575" cy="18150"/>
            </a:xfrm>
            <a:custGeom>
              <a:rect b="b" l="l" r="r" t="t"/>
              <a:pathLst>
                <a:path extrusionOk="0" h="726" w="2143">
                  <a:moveTo>
                    <a:pt x="347" y="1"/>
                  </a:moveTo>
                  <a:cubicBezTo>
                    <a:pt x="158" y="1"/>
                    <a:pt x="0" y="158"/>
                    <a:pt x="0" y="347"/>
                  </a:cubicBezTo>
                  <a:cubicBezTo>
                    <a:pt x="0" y="537"/>
                    <a:pt x="158" y="726"/>
                    <a:pt x="347" y="726"/>
                  </a:cubicBezTo>
                  <a:lnTo>
                    <a:pt x="1765" y="726"/>
                  </a:lnTo>
                  <a:cubicBezTo>
                    <a:pt x="1985" y="726"/>
                    <a:pt x="2143" y="568"/>
                    <a:pt x="2143" y="347"/>
                  </a:cubicBezTo>
                  <a:cubicBezTo>
                    <a:pt x="2143" y="158"/>
                    <a:pt x="1985" y="1"/>
                    <a:pt x="1765"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7" name="Google Shape;1957;p48"/>
            <p:cNvSpPr/>
            <p:nvPr/>
          </p:nvSpPr>
          <p:spPr>
            <a:xfrm>
              <a:off x="-25834600" y="3703775"/>
              <a:ext cx="53575" cy="18150"/>
            </a:xfrm>
            <a:custGeom>
              <a:rect b="b" l="l" r="r" t="t"/>
              <a:pathLst>
                <a:path extrusionOk="0" h="726" w="2143">
                  <a:moveTo>
                    <a:pt x="378" y="1"/>
                  </a:moveTo>
                  <a:cubicBezTo>
                    <a:pt x="158" y="1"/>
                    <a:pt x="0" y="158"/>
                    <a:pt x="0" y="347"/>
                  </a:cubicBezTo>
                  <a:cubicBezTo>
                    <a:pt x="0" y="568"/>
                    <a:pt x="158" y="726"/>
                    <a:pt x="378" y="726"/>
                  </a:cubicBezTo>
                  <a:lnTo>
                    <a:pt x="1796" y="726"/>
                  </a:lnTo>
                  <a:cubicBezTo>
                    <a:pt x="1985" y="726"/>
                    <a:pt x="2143" y="568"/>
                    <a:pt x="2143" y="347"/>
                  </a:cubicBezTo>
                  <a:cubicBezTo>
                    <a:pt x="2143" y="158"/>
                    <a:pt x="1985" y="1"/>
                    <a:pt x="179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8" name="Google Shape;1958;p48"/>
            <p:cNvSpPr/>
            <p:nvPr/>
          </p:nvSpPr>
          <p:spPr>
            <a:xfrm>
              <a:off x="-25695200" y="3564375"/>
              <a:ext cx="17350" cy="52800"/>
            </a:xfrm>
            <a:custGeom>
              <a:rect b="b" l="l" r="r" t="t"/>
              <a:pathLst>
                <a:path extrusionOk="0" h="2112" w="694">
                  <a:moveTo>
                    <a:pt x="347" y="1"/>
                  </a:moveTo>
                  <a:cubicBezTo>
                    <a:pt x="158" y="1"/>
                    <a:pt x="1" y="158"/>
                    <a:pt x="1" y="347"/>
                  </a:cubicBezTo>
                  <a:lnTo>
                    <a:pt x="1" y="1765"/>
                  </a:lnTo>
                  <a:cubicBezTo>
                    <a:pt x="1" y="1954"/>
                    <a:pt x="158" y="2111"/>
                    <a:pt x="347" y="2111"/>
                  </a:cubicBezTo>
                  <a:cubicBezTo>
                    <a:pt x="536" y="2111"/>
                    <a:pt x="694" y="1954"/>
                    <a:pt x="694" y="1765"/>
                  </a:cubicBezTo>
                  <a:lnTo>
                    <a:pt x="694" y="347"/>
                  </a:lnTo>
                  <a:cubicBezTo>
                    <a:pt x="694" y="158"/>
                    <a:pt x="536"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9" name="Google Shape;1959;p48"/>
            <p:cNvSpPr/>
            <p:nvPr/>
          </p:nvSpPr>
          <p:spPr>
            <a:xfrm>
              <a:off x="-25792850" y="3606125"/>
              <a:ext cx="42550" cy="40975"/>
            </a:xfrm>
            <a:custGeom>
              <a:rect b="b" l="l" r="r" t="t"/>
              <a:pathLst>
                <a:path extrusionOk="0" h="1639" w="1702">
                  <a:moveTo>
                    <a:pt x="351" y="0"/>
                  </a:moveTo>
                  <a:cubicBezTo>
                    <a:pt x="260" y="0"/>
                    <a:pt x="173" y="32"/>
                    <a:pt x="126" y="95"/>
                  </a:cubicBezTo>
                  <a:cubicBezTo>
                    <a:pt x="0" y="221"/>
                    <a:pt x="0" y="441"/>
                    <a:pt x="126" y="567"/>
                  </a:cubicBezTo>
                  <a:lnTo>
                    <a:pt x="1103" y="1544"/>
                  </a:lnTo>
                  <a:cubicBezTo>
                    <a:pt x="1166" y="1607"/>
                    <a:pt x="1252" y="1639"/>
                    <a:pt x="1339" y="1639"/>
                  </a:cubicBezTo>
                  <a:cubicBezTo>
                    <a:pt x="1426" y="1639"/>
                    <a:pt x="1512" y="1607"/>
                    <a:pt x="1575" y="1544"/>
                  </a:cubicBezTo>
                  <a:cubicBezTo>
                    <a:pt x="1701" y="1418"/>
                    <a:pt x="1701" y="1198"/>
                    <a:pt x="1575" y="1071"/>
                  </a:cubicBezTo>
                  <a:lnTo>
                    <a:pt x="599" y="95"/>
                  </a:lnTo>
                  <a:cubicBezTo>
                    <a:pt x="536" y="32"/>
                    <a:pt x="441" y="0"/>
                    <a:pt x="35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0" name="Google Shape;1960;p48"/>
            <p:cNvSpPr/>
            <p:nvPr/>
          </p:nvSpPr>
          <p:spPr>
            <a:xfrm>
              <a:off x="-25621950" y="3606125"/>
              <a:ext cx="43350" cy="40975"/>
            </a:xfrm>
            <a:custGeom>
              <a:rect b="b" l="l" r="r" t="t"/>
              <a:pathLst>
                <a:path extrusionOk="0" h="1639" w="1734">
                  <a:moveTo>
                    <a:pt x="1351" y="0"/>
                  </a:moveTo>
                  <a:cubicBezTo>
                    <a:pt x="1261" y="0"/>
                    <a:pt x="1166" y="32"/>
                    <a:pt x="1103" y="95"/>
                  </a:cubicBezTo>
                  <a:lnTo>
                    <a:pt x="127" y="1071"/>
                  </a:lnTo>
                  <a:cubicBezTo>
                    <a:pt x="1" y="1198"/>
                    <a:pt x="1" y="1418"/>
                    <a:pt x="127" y="1544"/>
                  </a:cubicBezTo>
                  <a:cubicBezTo>
                    <a:pt x="190" y="1607"/>
                    <a:pt x="284" y="1639"/>
                    <a:pt x="375" y="1639"/>
                  </a:cubicBezTo>
                  <a:cubicBezTo>
                    <a:pt x="465" y="1639"/>
                    <a:pt x="552" y="1607"/>
                    <a:pt x="599" y="1544"/>
                  </a:cubicBezTo>
                  <a:lnTo>
                    <a:pt x="1576" y="567"/>
                  </a:lnTo>
                  <a:cubicBezTo>
                    <a:pt x="1733" y="441"/>
                    <a:pt x="1733" y="221"/>
                    <a:pt x="1576" y="95"/>
                  </a:cubicBezTo>
                  <a:cubicBezTo>
                    <a:pt x="1529" y="32"/>
                    <a:pt x="1442" y="0"/>
                    <a:pt x="135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1" name="Google Shape;1961;p48"/>
            <p:cNvSpPr/>
            <p:nvPr/>
          </p:nvSpPr>
          <p:spPr>
            <a:xfrm>
              <a:off x="-25783400" y="3806975"/>
              <a:ext cx="192200" cy="35450"/>
            </a:xfrm>
            <a:custGeom>
              <a:rect b="b" l="l" r="r" t="t"/>
              <a:pathLst>
                <a:path extrusionOk="0" h="1418" w="7688">
                  <a:moveTo>
                    <a:pt x="725" y="0"/>
                  </a:moveTo>
                  <a:cubicBezTo>
                    <a:pt x="315" y="0"/>
                    <a:pt x="0" y="315"/>
                    <a:pt x="0" y="725"/>
                  </a:cubicBezTo>
                  <a:lnTo>
                    <a:pt x="0" y="1071"/>
                  </a:lnTo>
                  <a:cubicBezTo>
                    <a:pt x="0" y="1260"/>
                    <a:pt x="158" y="1418"/>
                    <a:pt x="378" y="1418"/>
                  </a:cubicBezTo>
                  <a:lnTo>
                    <a:pt x="7309" y="1418"/>
                  </a:lnTo>
                  <a:cubicBezTo>
                    <a:pt x="7530" y="1418"/>
                    <a:pt x="7687" y="1260"/>
                    <a:pt x="7687" y="1071"/>
                  </a:cubicBezTo>
                  <a:lnTo>
                    <a:pt x="7687" y="725"/>
                  </a:lnTo>
                  <a:cubicBezTo>
                    <a:pt x="7687" y="315"/>
                    <a:pt x="7372" y="0"/>
                    <a:pt x="699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2" name="Google Shape;1962;p48"/>
            <p:cNvSpPr/>
            <p:nvPr/>
          </p:nvSpPr>
          <p:spPr>
            <a:xfrm>
              <a:off x="-25764500" y="3635275"/>
              <a:ext cx="153600" cy="155175"/>
            </a:xfrm>
            <a:custGeom>
              <a:rect b="b" l="l" r="r" t="t"/>
              <a:pathLst>
                <a:path extrusionOk="0" h="6207" w="6144">
                  <a:moveTo>
                    <a:pt x="3025" y="0"/>
                  </a:moveTo>
                  <a:cubicBezTo>
                    <a:pt x="1355" y="0"/>
                    <a:pt x="0" y="1355"/>
                    <a:pt x="0" y="3087"/>
                  </a:cubicBezTo>
                  <a:lnTo>
                    <a:pt x="0" y="6206"/>
                  </a:lnTo>
                  <a:lnTo>
                    <a:pt x="2773" y="6206"/>
                  </a:lnTo>
                  <a:lnTo>
                    <a:pt x="2773" y="4064"/>
                  </a:lnTo>
                  <a:cubicBezTo>
                    <a:pt x="2363" y="3938"/>
                    <a:pt x="2048" y="3560"/>
                    <a:pt x="2048" y="3087"/>
                  </a:cubicBezTo>
                  <a:cubicBezTo>
                    <a:pt x="2048" y="2489"/>
                    <a:pt x="2521" y="2079"/>
                    <a:pt x="3088" y="2079"/>
                  </a:cubicBezTo>
                  <a:cubicBezTo>
                    <a:pt x="3655" y="2079"/>
                    <a:pt x="4096" y="2552"/>
                    <a:pt x="4096" y="3087"/>
                  </a:cubicBezTo>
                  <a:cubicBezTo>
                    <a:pt x="4096" y="3529"/>
                    <a:pt x="3812" y="3938"/>
                    <a:pt x="3403" y="4064"/>
                  </a:cubicBezTo>
                  <a:lnTo>
                    <a:pt x="3403" y="6206"/>
                  </a:lnTo>
                  <a:lnTo>
                    <a:pt x="6144" y="6206"/>
                  </a:lnTo>
                  <a:lnTo>
                    <a:pt x="6144" y="3087"/>
                  </a:lnTo>
                  <a:cubicBezTo>
                    <a:pt x="6144" y="1355"/>
                    <a:pt x="4726" y="0"/>
                    <a:pt x="302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63" name="Google Shape;1963;p48"/>
          <p:cNvGrpSpPr/>
          <p:nvPr/>
        </p:nvGrpSpPr>
        <p:grpSpPr>
          <a:xfrm>
            <a:off x="7966974" y="2213376"/>
            <a:ext cx="357509" cy="352595"/>
            <a:chOff x="-25834600" y="3915850"/>
            <a:chExt cx="300100" cy="295975"/>
          </a:xfrm>
        </p:grpSpPr>
        <p:sp>
          <p:nvSpPr>
            <p:cNvPr id="1964" name="Google Shape;1964;p48"/>
            <p:cNvSpPr/>
            <p:nvPr/>
          </p:nvSpPr>
          <p:spPr>
            <a:xfrm>
              <a:off x="-25677875" y="3915850"/>
              <a:ext cx="143375" cy="137675"/>
            </a:xfrm>
            <a:custGeom>
              <a:rect b="b" l="l" r="r" t="t"/>
              <a:pathLst>
                <a:path extrusionOk="0" h="5507" w="5735">
                  <a:moveTo>
                    <a:pt x="1123" y="1"/>
                  </a:moveTo>
                  <a:cubicBezTo>
                    <a:pt x="859" y="1"/>
                    <a:pt x="599" y="103"/>
                    <a:pt x="410" y="308"/>
                  </a:cubicBezTo>
                  <a:cubicBezTo>
                    <a:pt x="1" y="686"/>
                    <a:pt x="1" y="1379"/>
                    <a:pt x="410" y="1757"/>
                  </a:cubicBezTo>
                  <a:lnTo>
                    <a:pt x="3813" y="5191"/>
                  </a:lnTo>
                  <a:cubicBezTo>
                    <a:pt x="4033" y="5380"/>
                    <a:pt x="4285" y="5506"/>
                    <a:pt x="4569" y="5506"/>
                  </a:cubicBezTo>
                  <a:cubicBezTo>
                    <a:pt x="4853" y="5506"/>
                    <a:pt x="5136" y="5380"/>
                    <a:pt x="5325" y="5191"/>
                  </a:cubicBezTo>
                  <a:cubicBezTo>
                    <a:pt x="5735" y="4781"/>
                    <a:pt x="5735" y="4120"/>
                    <a:pt x="5325" y="3742"/>
                  </a:cubicBezTo>
                  <a:lnTo>
                    <a:pt x="1860" y="308"/>
                  </a:lnTo>
                  <a:cubicBezTo>
                    <a:pt x="1655" y="103"/>
                    <a:pt x="1387" y="1"/>
                    <a:pt x="112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5" name="Google Shape;1965;p48"/>
            <p:cNvSpPr/>
            <p:nvPr/>
          </p:nvSpPr>
          <p:spPr>
            <a:xfrm>
              <a:off x="-25834600" y="4167700"/>
              <a:ext cx="43350" cy="44125"/>
            </a:xfrm>
            <a:custGeom>
              <a:rect b="b" l="l" r="r" t="t"/>
              <a:pathLst>
                <a:path extrusionOk="0" h="1765" w="1734">
                  <a:moveTo>
                    <a:pt x="756" y="0"/>
                  </a:moveTo>
                  <a:lnTo>
                    <a:pt x="221" y="630"/>
                  </a:lnTo>
                  <a:cubicBezTo>
                    <a:pt x="95" y="756"/>
                    <a:pt x="0" y="945"/>
                    <a:pt x="0" y="1103"/>
                  </a:cubicBezTo>
                  <a:cubicBezTo>
                    <a:pt x="0" y="1292"/>
                    <a:pt x="95" y="1449"/>
                    <a:pt x="221" y="1575"/>
                  </a:cubicBezTo>
                  <a:cubicBezTo>
                    <a:pt x="347" y="1702"/>
                    <a:pt x="536" y="1765"/>
                    <a:pt x="693" y="1765"/>
                  </a:cubicBezTo>
                  <a:cubicBezTo>
                    <a:pt x="882" y="1765"/>
                    <a:pt x="1040" y="1702"/>
                    <a:pt x="1166" y="1575"/>
                  </a:cubicBezTo>
                  <a:lnTo>
                    <a:pt x="1733" y="977"/>
                  </a:lnTo>
                  <a:lnTo>
                    <a:pt x="756"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6" name="Google Shape;1966;p48"/>
            <p:cNvSpPr/>
            <p:nvPr/>
          </p:nvSpPr>
          <p:spPr>
            <a:xfrm>
              <a:off x="-25800725" y="3972375"/>
              <a:ext cx="206375" cy="207950"/>
            </a:xfrm>
            <a:custGeom>
              <a:rect b="b" l="l" r="r" t="t"/>
              <a:pathLst>
                <a:path extrusionOk="0" h="8318" w="8255">
                  <a:moveTo>
                    <a:pt x="4285" y="2457"/>
                  </a:moveTo>
                  <a:lnTo>
                    <a:pt x="5797" y="3938"/>
                  </a:lnTo>
                  <a:lnTo>
                    <a:pt x="5261" y="4474"/>
                  </a:lnTo>
                  <a:cubicBezTo>
                    <a:pt x="4868" y="4868"/>
                    <a:pt x="4342" y="5064"/>
                    <a:pt x="3814" y="5064"/>
                  </a:cubicBezTo>
                  <a:cubicBezTo>
                    <a:pt x="3708" y="5064"/>
                    <a:pt x="3602" y="5057"/>
                    <a:pt x="3497" y="5041"/>
                  </a:cubicBezTo>
                  <a:lnTo>
                    <a:pt x="3214" y="5009"/>
                  </a:lnTo>
                  <a:lnTo>
                    <a:pt x="3182" y="4726"/>
                  </a:lnTo>
                  <a:cubicBezTo>
                    <a:pt x="3119" y="4096"/>
                    <a:pt x="3308" y="3434"/>
                    <a:pt x="3781" y="2962"/>
                  </a:cubicBezTo>
                  <a:lnTo>
                    <a:pt x="4285" y="2457"/>
                  </a:lnTo>
                  <a:close/>
                  <a:moveTo>
                    <a:pt x="4789" y="0"/>
                  </a:moveTo>
                  <a:lnTo>
                    <a:pt x="3056" y="1796"/>
                  </a:lnTo>
                  <a:cubicBezTo>
                    <a:pt x="2174" y="2678"/>
                    <a:pt x="1733" y="4001"/>
                    <a:pt x="1890" y="5261"/>
                  </a:cubicBezTo>
                  <a:lnTo>
                    <a:pt x="1922" y="5419"/>
                  </a:lnTo>
                  <a:lnTo>
                    <a:pt x="0" y="7341"/>
                  </a:lnTo>
                  <a:lnTo>
                    <a:pt x="977" y="8317"/>
                  </a:lnTo>
                  <a:lnTo>
                    <a:pt x="2898" y="6396"/>
                  </a:lnTo>
                  <a:lnTo>
                    <a:pt x="3056" y="6427"/>
                  </a:lnTo>
                  <a:cubicBezTo>
                    <a:pt x="3214" y="6459"/>
                    <a:pt x="3371" y="6459"/>
                    <a:pt x="3592" y="6459"/>
                  </a:cubicBezTo>
                  <a:cubicBezTo>
                    <a:pt x="4694" y="6459"/>
                    <a:pt x="5734" y="6049"/>
                    <a:pt x="6522" y="5261"/>
                  </a:cubicBezTo>
                  <a:lnTo>
                    <a:pt x="8254" y="3466"/>
                  </a:lnTo>
                  <a:lnTo>
                    <a:pt x="7278" y="2489"/>
                  </a:lnTo>
                  <a:lnTo>
                    <a:pt x="6301" y="3466"/>
                  </a:lnTo>
                  <a:lnTo>
                    <a:pt x="4852" y="2016"/>
                  </a:lnTo>
                  <a:lnTo>
                    <a:pt x="5828" y="1040"/>
                  </a:lnTo>
                  <a:lnTo>
                    <a:pt x="4789"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67" name="Google Shape;1967;p48"/>
          <p:cNvGrpSpPr/>
          <p:nvPr/>
        </p:nvGrpSpPr>
        <p:grpSpPr>
          <a:xfrm>
            <a:off x="6702402" y="2694606"/>
            <a:ext cx="228968" cy="350987"/>
            <a:chOff x="-23930925" y="3149300"/>
            <a:chExt cx="192200" cy="294625"/>
          </a:xfrm>
        </p:grpSpPr>
        <p:sp>
          <p:nvSpPr>
            <p:cNvPr id="1968" name="Google Shape;1968;p48"/>
            <p:cNvSpPr/>
            <p:nvPr/>
          </p:nvSpPr>
          <p:spPr>
            <a:xfrm>
              <a:off x="-23930125" y="3149300"/>
              <a:ext cx="191400" cy="35475"/>
            </a:xfrm>
            <a:custGeom>
              <a:rect b="b" l="l" r="r" t="t"/>
              <a:pathLst>
                <a:path extrusionOk="0" h="1419" w="7656">
                  <a:moveTo>
                    <a:pt x="1040" y="1"/>
                  </a:moveTo>
                  <a:cubicBezTo>
                    <a:pt x="441" y="1"/>
                    <a:pt x="0" y="473"/>
                    <a:pt x="0" y="1040"/>
                  </a:cubicBezTo>
                  <a:lnTo>
                    <a:pt x="0" y="1418"/>
                  </a:lnTo>
                  <a:lnTo>
                    <a:pt x="7656" y="1418"/>
                  </a:lnTo>
                  <a:lnTo>
                    <a:pt x="7656" y="1040"/>
                  </a:lnTo>
                  <a:lnTo>
                    <a:pt x="7593" y="1040"/>
                  </a:lnTo>
                  <a:cubicBezTo>
                    <a:pt x="7593" y="442"/>
                    <a:pt x="7120" y="1"/>
                    <a:pt x="6585"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9" name="Google Shape;1969;p48"/>
            <p:cNvSpPr/>
            <p:nvPr/>
          </p:nvSpPr>
          <p:spPr>
            <a:xfrm>
              <a:off x="-23878925" y="3237525"/>
              <a:ext cx="86650" cy="86650"/>
            </a:xfrm>
            <a:custGeom>
              <a:rect b="b" l="l" r="r" t="t"/>
              <a:pathLst>
                <a:path extrusionOk="0" h="3466" w="3466">
                  <a:moveTo>
                    <a:pt x="1386" y="0"/>
                  </a:moveTo>
                  <a:lnTo>
                    <a:pt x="1386" y="1008"/>
                  </a:lnTo>
                  <a:cubicBezTo>
                    <a:pt x="1386" y="1197"/>
                    <a:pt x="1229" y="1355"/>
                    <a:pt x="1008" y="1355"/>
                  </a:cubicBezTo>
                  <a:lnTo>
                    <a:pt x="0" y="1355"/>
                  </a:lnTo>
                  <a:lnTo>
                    <a:pt x="0" y="2079"/>
                  </a:lnTo>
                  <a:lnTo>
                    <a:pt x="1008" y="2079"/>
                  </a:lnTo>
                  <a:cubicBezTo>
                    <a:pt x="1229" y="2079"/>
                    <a:pt x="1386" y="2237"/>
                    <a:pt x="1386" y="2426"/>
                  </a:cubicBezTo>
                  <a:lnTo>
                    <a:pt x="1386" y="3466"/>
                  </a:lnTo>
                  <a:lnTo>
                    <a:pt x="2079" y="3466"/>
                  </a:lnTo>
                  <a:lnTo>
                    <a:pt x="2079" y="2426"/>
                  </a:lnTo>
                  <a:cubicBezTo>
                    <a:pt x="2079" y="2237"/>
                    <a:pt x="2237" y="2079"/>
                    <a:pt x="2426" y="2079"/>
                  </a:cubicBezTo>
                  <a:lnTo>
                    <a:pt x="3466" y="2079"/>
                  </a:lnTo>
                  <a:lnTo>
                    <a:pt x="3466" y="1355"/>
                  </a:lnTo>
                  <a:lnTo>
                    <a:pt x="2426" y="1355"/>
                  </a:lnTo>
                  <a:cubicBezTo>
                    <a:pt x="2237" y="1355"/>
                    <a:pt x="2079" y="1197"/>
                    <a:pt x="2079" y="1008"/>
                  </a:cubicBezTo>
                  <a:lnTo>
                    <a:pt x="2079"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0" name="Google Shape;1970;p48"/>
            <p:cNvSpPr/>
            <p:nvPr/>
          </p:nvSpPr>
          <p:spPr>
            <a:xfrm>
              <a:off x="-23930925" y="3375350"/>
              <a:ext cx="190625" cy="68575"/>
            </a:xfrm>
            <a:custGeom>
              <a:rect b="b" l="l" r="r" t="t"/>
              <a:pathLst>
                <a:path extrusionOk="0" h="2743" w="7625">
                  <a:moveTo>
                    <a:pt x="4159" y="694"/>
                  </a:moveTo>
                  <a:cubicBezTo>
                    <a:pt x="4348" y="694"/>
                    <a:pt x="4506" y="851"/>
                    <a:pt x="4506" y="1040"/>
                  </a:cubicBezTo>
                  <a:cubicBezTo>
                    <a:pt x="4506" y="1261"/>
                    <a:pt x="4348" y="1418"/>
                    <a:pt x="4159" y="1418"/>
                  </a:cubicBezTo>
                  <a:lnTo>
                    <a:pt x="3466" y="1418"/>
                  </a:lnTo>
                  <a:cubicBezTo>
                    <a:pt x="3246" y="1418"/>
                    <a:pt x="3088" y="1261"/>
                    <a:pt x="3088" y="1040"/>
                  </a:cubicBezTo>
                  <a:cubicBezTo>
                    <a:pt x="3088" y="851"/>
                    <a:pt x="3246" y="694"/>
                    <a:pt x="3466" y="694"/>
                  </a:cubicBezTo>
                  <a:close/>
                  <a:moveTo>
                    <a:pt x="1" y="0"/>
                  </a:moveTo>
                  <a:lnTo>
                    <a:pt x="1" y="1733"/>
                  </a:lnTo>
                  <a:cubicBezTo>
                    <a:pt x="1" y="2300"/>
                    <a:pt x="473" y="2741"/>
                    <a:pt x="1009" y="2741"/>
                  </a:cubicBezTo>
                  <a:lnTo>
                    <a:pt x="6554" y="2741"/>
                  </a:lnTo>
                  <a:cubicBezTo>
                    <a:pt x="6573" y="2742"/>
                    <a:pt x="6592" y="2743"/>
                    <a:pt x="6610" y="2743"/>
                  </a:cubicBezTo>
                  <a:cubicBezTo>
                    <a:pt x="7182" y="2743"/>
                    <a:pt x="7625" y="2282"/>
                    <a:pt x="7625" y="1733"/>
                  </a:cubicBezTo>
                  <a:lnTo>
                    <a:pt x="7625"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1" name="Google Shape;1971;p48"/>
            <p:cNvSpPr/>
            <p:nvPr/>
          </p:nvSpPr>
          <p:spPr>
            <a:xfrm>
              <a:off x="-23930925" y="3202075"/>
              <a:ext cx="190625" cy="155975"/>
            </a:xfrm>
            <a:custGeom>
              <a:rect b="b" l="l" r="r" t="t"/>
              <a:pathLst>
                <a:path extrusionOk="0" h="6239" w="7625">
                  <a:moveTo>
                    <a:pt x="4506" y="693"/>
                  </a:moveTo>
                  <a:cubicBezTo>
                    <a:pt x="4727" y="693"/>
                    <a:pt x="4884" y="851"/>
                    <a:pt x="4884" y="1040"/>
                  </a:cubicBezTo>
                  <a:lnTo>
                    <a:pt x="4884" y="2080"/>
                  </a:lnTo>
                  <a:lnTo>
                    <a:pt x="5892" y="2080"/>
                  </a:lnTo>
                  <a:cubicBezTo>
                    <a:pt x="6081" y="2080"/>
                    <a:pt x="6239" y="2237"/>
                    <a:pt x="6239" y="2426"/>
                  </a:cubicBezTo>
                  <a:lnTo>
                    <a:pt x="6239" y="3812"/>
                  </a:lnTo>
                  <a:cubicBezTo>
                    <a:pt x="6239" y="4001"/>
                    <a:pt x="6081" y="4159"/>
                    <a:pt x="5892" y="4159"/>
                  </a:cubicBezTo>
                  <a:lnTo>
                    <a:pt x="4884" y="4159"/>
                  </a:lnTo>
                  <a:lnTo>
                    <a:pt x="4884" y="5199"/>
                  </a:lnTo>
                  <a:cubicBezTo>
                    <a:pt x="4884" y="5388"/>
                    <a:pt x="4727" y="5545"/>
                    <a:pt x="4506" y="5545"/>
                  </a:cubicBezTo>
                  <a:lnTo>
                    <a:pt x="3151" y="5545"/>
                  </a:lnTo>
                  <a:cubicBezTo>
                    <a:pt x="2931" y="5545"/>
                    <a:pt x="2773" y="5388"/>
                    <a:pt x="2773" y="5199"/>
                  </a:cubicBezTo>
                  <a:lnTo>
                    <a:pt x="2773" y="4159"/>
                  </a:lnTo>
                  <a:lnTo>
                    <a:pt x="1765" y="4159"/>
                  </a:lnTo>
                  <a:cubicBezTo>
                    <a:pt x="1576" y="4159"/>
                    <a:pt x="1419" y="4001"/>
                    <a:pt x="1419" y="3812"/>
                  </a:cubicBezTo>
                  <a:lnTo>
                    <a:pt x="1419" y="2426"/>
                  </a:lnTo>
                  <a:cubicBezTo>
                    <a:pt x="1419" y="2237"/>
                    <a:pt x="1576" y="2080"/>
                    <a:pt x="1765" y="2080"/>
                  </a:cubicBezTo>
                  <a:lnTo>
                    <a:pt x="2773" y="2080"/>
                  </a:lnTo>
                  <a:lnTo>
                    <a:pt x="2773" y="1040"/>
                  </a:lnTo>
                  <a:cubicBezTo>
                    <a:pt x="2773" y="851"/>
                    <a:pt x="2931" y="693"/>
                    <a:pt x="3151" y="693"/>
                  </a:cubicBezTo>
                  <a:close/>
                  <a:moveTo>
                    <a:pt x="1" y="0"/>
                  </a:moveTo>
                  <a:lnTo>
                    <a:pt x="1" y="6238"/>
                  </a:lnTo>
                  <a:lnTo>
                    <a:pt x="7625" y="6238"/>
                  </a:lnTo>
                  <a:lnTo>
                    <a:pt x="7625"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72" name="Google Shape;1972;p48"/>
          <p:cNvGrpSpPr/>
          <p:nvPr/>
        </p:nvGrpSpPr>
        <p:grpSpPr>
          <a:xfrm>
            <a:off x="6659232" y="3173090"/>
            <a:ext cx="315307" cy="351910"/>
            <a:chOff x="-23962425" y="3519475"/>
            <a:chExt cx="264675" cy="295400"/>
          </a:xfrm>
        </p:grpSpPr>
        <p:sp>
          <p:nvSpPr>
            <p:cNvPr id="1973" name="Google Shape;1973;p48"/>
            <p:cNvSpPr/>
            <p:nvPr/>
          </p:nvSpPr>
          <p:spPr>
            <a:xfrm>
              <a:off x="-23961625" y="3580925"/>
              <a:ext cx="263875" cy="233950"/>
            </a:xfrm>
            <a:custGeom>
              <a:rect b="b" l="l" r="r" t="t"/>
              <a:pathLst>
                <a:path extrusionOk="0" h="9358" w="10555">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4" name="Google Shape;1974;p48"/>
            <p:cNvSpPr/>
            <p:nvPr/>
          </p:nvSpPr>
          <p:spPr>
            <a:xfrm>
              <a:off x="-23962425" y="3519475"/>
              <a:ext cx="158350" cy="122125"/>
            </a:xfrm>
            <a:custGeom>
              <a:rect b="b" l="l" r="r" t="t"/>
              <a:pathLst>
                <a:path extrusionOk="0" h="4885" w="6334">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75" name="Google Shape;1975;p48"/>
          <p:cNvSpPr/>
          <p:nvPr/>
        </p:nvSpPr>
        <p:spPr>
          <a:xfrm>
            <a:off x="6629668" y="3626801"/>
            <a:ext cx="375349" cy="344435"/>
          </a:xfrm>
          <a:custGeom>
            <a:rect b="b" l="l" r="r" t="t"/>
            <a:pathLst>
              <a:path extrusionOk="0" h="11565" w="12603">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76" name="Google Shape;1976;p48"/>
          <p:cNvGrpSpPr/>
          <p:nvPr/>
        </p:nvGrpSpPr>
        <p:grpSpPr>
          <a:xfrm>
            <a:off x="8037908" y="3623134"/>
            <a:ext cx="239302" cy="351880"/>
            <a:chOff x="-22788075" y="3904625"/>
            <a:chExt cx="200875" cy="295375"/>
          </a:xfrm>
        </p:grpSpPr>
        <p:sp>
          <p:nvSpPr>
            <p:cNvPr id="1977" name="Google Shape;1977;p48"/>
            <p:cNvSpPr/>
            <p:nvPr/>
          </p:nvSpPr>
          <p:spPr>
            <a:xfrm>
              <a:off x="-22775475" y="4165325"/>
              <a:ext cx="65400" cy="34675"/>
            </a:xfrm>
            <a:custGeom>
              <a:rect b="b" l="l" r="r" t="t"/>
              <a:pathLst>
                <a:path extrusionOk="0" h="1387" w="2616">
                  <a:moveTo>
                    <a:pt x="32" y="1"/>
                  </a:moveTo>
                  <a:cubicBezTo>
                    <a:pt x="1" y="883"/>
                    <a:pt x="631" y="1387"/>
                    <a:pt x="1292" y="1387"/>
                  </a:cubicBezTo>
                  <a:cubicBezTo>
                    <a:pt x="1985" y="1387"/>
                    <a:pt x="2615" y="851"/>
                    <a:pt x="255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8" name="Google Shape;1978;p48"/>
            <p:cNvSpPr/>
            <p:nvPr/>
          </p:nvSpPr>
          <p:spPr>
            <a:xfrm>
              <a:off x="-22669150" y="3904725"/>
              <a:ext cx="81950" cy="244100"/>
            </a:xfrm>
            <a:custGeom>
              <a:rect b="b" l="l" r="r" t="t"/>
              <a:pathLst>
                <a:path extrusionOk="0" h="9764" w="3278">
                  <a:moveTo>
                    <a:pt x="1198" y="5541"/>
                  </a:moveTo>
                  <a:cubicBezTo>
                    <a:pt x="1387" y="5604"/>
                    <a:pt x="1544" y="5699"/>
                    <a:pt x="1544" y="5888"/>
                  </a:cubicBezTo>
                  <a:lnTo>
                    <a:pt x="1576" y="6266"/>
                  </a:lnTo>
                  <a:lnTo>
                    <a:pt x="788" y="6266"/>
                  </a:lnTo>
                  <a:lnTo>
                    <a:pt x="788" y="5888"/>
                  </a:lnTo>
                  <a:cubicBezTo>
                    <a:pt x="788" y="5699"/>
                    <a:pt x="946" y="5541"/>
                    <a:pt x="1198" y="5541"/>
                  </a:cubicBezTo>
                  <a:close/>
                  <a:moveTo>
                    <a:pt x="2885" y="0"/>
                  </a:moveTo>
                  <a:cubicBezTo>
                    <a:pt x="2798" y="0"/>
                    <a:pt x="2714" y="40"/>
                    <a:pt x="2647" y="123"/>
                  </a:cubicBezTo>
                  <a:lnTo>
                    <a:pt x="914" y="2202"/>
                  </a:lnTo>
                  <a:cubicBezTo>
                    <a:pt x="883" y="2296"/>
                    <a:pt x="820" y="2360"/>
                    <a:pt x="820" y="2454"/>
                  </a:cubicBezTo>
                  <a:lnTo>
                    <a:pt x="820" y="4974"/>
                  </a:lnTo>
                  <a:cubicBezTo>
                    <a:pt x="442" y="5069"/>
                    <a:pt x="127" y="5478"/>
                    <a:pt x="127" y="5920"/>
                  </a:cubicBezTo>
                  <a:lnTo>
                    <a:pt x="1" y="9763"/>
                  </a:lnTo>
                  <a:lnTo>
                    <a:pt x="2458" y="9763"/>
                  </a:lnTo>
                  <a:lnTo>
                    <a:pt x="2238" y="5857"/>
                  </a:lnTo>
                  <a:cubicBezTo>
                    <a:pt x="2206" y="5447"/>
                    <a:pt x="1923" y="5069"/>
                    <a:pt x="1513" y="4974"/>
                  </a:cubicBezTo>
                  <a:lnTo>
                    <a:pt x="1513" y="2549"/>
                  </a:lnTo>
                  <a:lnTo>
                    <a:pt x="3151" y="595"/>
                  </a:lnTo>
                  <a:cubicBezTo>
                    <a:pt x="3277" y="375"/>
                    <a:pt x="3277" y="186"/>
                    <a:pt x="3120" y="91"/>
                  </a:cubicBezTo>
                  <a:cubicBezTo>
                    <a:pt x="3045" y="32"/>
                    <a:pt x="2964" y="0"/>
                    <a:pt x="288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9" name="Google Shape;1979;p48"/>
            <p:cNvSpPr/>
            <p:nvPr/>
          </p:nvSpPr>
          <p:spPr>
            <a:xfrm>
              <a:off x="-22788075" y="3904625"/>
              <a:ext cx="87450" cy="244200"/>
            </a:xfrm>
            <a:custGeom>
              <a:rect b="b" l="l" r="r" t="t"/>
              <a:pathLst>
                <a:path extrusionOk="0" h="9768" w="3498">
                  <a:moveTo>
                    <a:pt x="1733" y="1355"/>
                  </a:moveTo>
                  <a:cubicBezTo>
                    <a:pt x="1922" y="1355"/>
                    <a:pt x="2080" y="1513"/>
                    <a:pt x="2080" y="1702"/>
                  </a:cubicBezTo>
                  <a:cubicBezTo>
                    <a:pt x="2080" y="1922"/>
                    <a:pt x="1922" y="2048"/>
                    <a:pt x="1733" y="2048"/>
                  </a:cubicBezTo>
                  <a:cubicBezTo>
                    <a:pt x="1544" y="2048"/>
                    <a:pt x="1387" y="1891"/>
                    <a:pt x="1387" y="1702"/>
                  </a:cubicBezTo>
                  <a:cubicBezTo>
                    <a:pt x="1387" y="1513"/>
                    <a:pt x="1544" y="1355"/>
                    <a:pt x="1733" y="1355"/>
                  </a:cubicBezTo>
                  <a:close/>
                  <a:moveTo>
                    <a:pt x="1765" y="5545"/>
                  </a:moveTo>
                  <a:cubicBezTo>
                    <a:pt x="1954" y="5608"/>
                    <a:pt x="2111" y="5703"/>
                    <a:pt x="2111" y="5892"/>
                  </a:cubicBezTo>
                  <a:lnTo>
                    <a:pt x="2174" y="6270"/>
                  </a:lnTo>
                  <a:lnTo>
                    <a:pt x="1387" y="6270"/>
                  </a:lnTo>
                  <a:lnTo>
                    <a:pt x="1387" y="5892"/>
                  </a:lnTo>
                  <a:cubicBezTo>
                    <a:pt x="1387" y="5703"/>
                    <a:pt x="1544" y="5545"/>
                    <a:pt x="1765" y="5545"/>
                  </a:cubicBezTo>
                  <a:close/>
                  <a:moveTo>
                    <a:pt x="1733" y="1"/>
                  </a:moveTo>
                  <a:cubicBezTo>
                    <a:pt x="788" y="1"/>
                    <a:pt x="0" y="788"/>
                    <a:pt x="0" y="1733"/>
                  </a:cubicBezTo>
                  <a:cubicBezTo>
                    <a:pt x="0" y="2553"/>
                    <a:pt x="599" y="3277"/>
                    <a:pt x="1387" y="3435"/>
                  </a:cubicBezTo>
                  <a:lnTo>
                    <a:pt x="1387" y="4947"/>
                  </a:lnTo>
                  <a:cubicBezTo>
                    <a:pt x="977" y="5073"/>
                    <a:pt x="662" y="5482"/>
                    <a:pt x="662" y="5892"/>
                  </a:cubicBezTo>
                  <a:lnTo>
                    <a:pt x="536" y="9767"/>
                  </a:lnTo>
                  <a:lnTo>
                    <a:pt x="2993" y="9767"/>
                  </a:lnTo>
                  <a:lnTo>
                    <a:pt x="2804" y="5861"/>
                  </a:lnTo>
                  <a:cubicBezTo>
                    <a:pt x="2741" y="5419"/>
                    <a:pt x="2489" y="5073"/>
                    <a:pt x="2048" y="4947"/>
                  </a:cubicBezTo>
                  <a:lnTo>
                    <a:pt x="2048" y="3435"/>
                  </a:lnTo>
                  <a:cubicBezTo>
                    <a:pt x="2836" y="3277"/>
                    <a:pt x="3435" y="2553"/>
                    <a:pt x="3435" y="1733"/>
                  </a:cubicBezTo>
                  <a:cubicBezTo>
                    <a:pt x="3498" y="757"/>
                    <a:pt x="2710"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0" name="Google Shape;1980;p48"/>
            <p:cNvSpPr/>
            <p:nvPr/>
          </p:nvSpPr>
          <p:spPr>
            <a:xfrm>
              <a:off x="-22670725" y="4165325"/>
              <a:ext cx="64625" cy="34675"/>
            </a:xfrm>
            <a:custGeom>
              <a:rect b="b" l="l" r="r" t="t"/>
              <a:pathLst>
                <a:path extrusionOk="0" h="1387" w="2585">
                  <a:moveTo>
                    <a:pt x="32" y="1"/>
                  </a:moveTo>
                  <a:cubicBezTo>
                    <a:pt x="1" y="883"/>
                    <a:pt x="631" y="1387"/>
                    <a:pt x="1292" y="1387"/>
                  </a:cubicBezTo>
                  <a:cubicBezTo>
                    <a:pt x="1954" y="1387"/>
                    <a:pt x="2584" y="851"/>
                    <a:pt x="255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81" name="Google Shape;1981;p48"/>
          <p:cNvGrpSpPr/>
          <p:nvPr/>
        </p:nvGrpSpPr>
        <p:grpSpPr>
          <a:xfrm>
            <a:off x="6193206" y="1306499"/>
            <a:ext cx="354710" cy="352803"/>
            <a:chOff x="-27351575" y="3175300"/>
            <a:chExt cx="297750" cy="296150"/>
          </a:xfrm>
        </p:grpSpPr>
        <p:sp>
          <p:nvSpPr>
            <p:cNvPr id="1982" name="Google Shape;1982;p48"/>
            <p:cNvSpPr/>
            <p:nvPr/>
          </p:nvSpPr>
          <p:spPr>
            <a:xfrm>
              <a:off x="-27351575" y="3175300"/>
              <a:ext cx="296975" cy="157550"/>
            </a:xfrm>
            <a:custGeom>
              <a:rect b="b" l="l" r="r" t="t"/>
              <a:pathLst>
                <a:path extrusionOk="0" h="6302" w="11879">
                  <a:moveTo>
                    <a:pt x="7688" y="2080"/>
                  </a:moveTo>
                  <a:lnTo>
                    <a:pt x="7688" y="2836"/>
                  </a:lnTo>
                  <a:lnTo>
                    <a:pt x="4191" y="2836"/>
                  </a:lnTo>
                  <a:lnTo>
                    <a:pt x="4191" y="2080"/>
                  </a:lnTo>
                  <a:close/>
                  <a:moveTo>
                    <a:pt x="10177" y="3497"/>
                  </a:moveTo>
                  <a:cubicBezTo>
                    <a:pt x="10586" y="3497"/>
                    <a:pt x="10996" y="3781"/>
                    <a:pt x="11154" y="4222"/>
                  </a:cubicBezTo>
                  <a:lnTo>
                    <a:pt x="820" y="4222"/>
                  </a:lnTo>
                  <a:cubicBezTo>
                    <a:pt x="914" y="3812"/>
                    <a:pt x="1292" y="3497"/>
                    <a:pt x="1765" y="3497"/>
                  </a:cubicBezTo>
                  <a:close/>
                  <a:moveTo>
                    <a:pt x="3844" y="0"/>
                  </a:moveTo>
                  <a:cubicBezTo>
                    <a:pt x="2899" y="0"/>
                    <a:pt x="2112" y="788"/>
                    <a:pt x="2112" y="1733"/>
                  </a:cubicBezTo>
                  <a:lnTo>
                    <a:pt x="2112" y="2836"/>
                  </a:lnTo>
                  <a:lnTo>
                    <a:pt x="1734" y="2836"/>
                  </a:lnTo>
                  <a:cubicBezTo>
                    <a:pt x="788" y="2836"/>
                    <a:pt x="1" y="3623"/>
                    <a:pt x="1" y="4568"/>
                  </a:cubicBezTo>
                  <a:lnTo>
                    <a:pt x="1" y="6301"/>
                  </a:lnTo>
                  <a:lnTo>
                    <a:pt x="1387" y="6301"/>
                  </a:lnTo>
                  <a:lnTo>
                    <a:pt x="1387" y="5955"/>
                  </a:lnTo>
                  <a:lnTo>
                    <a:pt x="1418" y="5955"/>
                  </a:lnTo>
                  <a:cubicBezTo>
                    <a:pt x="1418" y="5734"/>
                    <a:pt x="1576" y="5577"/>
                    <a:pt x="1765" y="5577"/>
                  </a:cubicBezTo>
                  <a:lnTo>
                    <a:pt x="3151" y="5577"/>
                  </a:lnTo>
                  <a:cubicBezTo>
                    <a:pt x="3340" y="5577"/>
                    <a:pt x="3529" y="5734"/>
                    <a:pt x="3529" y="5955"/>
                  </a:cubicBezTo>
                  <a:lnTo>
                    <a:pt x="3529" y="6301"/>
                  </a:lnTo>
                  <a:lnTo>
                    <a:pt x="8413" y="6301"/>
                  </a:lnTo>
                  <a:lnTo>
                    <a:pt x="8413" y="5955"/>
                  </a:lnTo>
                  <a:cubicBezTo>
                    <a:pt x="8413" y="5734"/>
                    <a:pt x="8570" y="5577"/>
                    <a:pt x="8759" y="5577"/>
                  </a:cubicBezTo>
                  <a:lnTo>
                    <a:pt x="10145" y="5577"/>
                  </a:lnTo>
                  <a:cubicBezTo>
                    <a:pt x="10334" y="5577"/>
                    <a:pt x="10492" y="5734"/>
                    <a:pt x="10492" y="5955"/>
                  </a:cubicBezTo>
                  <a:lnTo>
                    <a:pt x="10492" y="6301"/>
                  </a:lnTo>
                  <a:lnTo>
                    <a:pt x="11878" y="6301"/>
                  </a:lnTo>
                  <a:lnTo>
                    <a:pt x="11878" y="4568"/>
                  </a:lnTo>
                  <a:cubicBezTo>
                    <a:pt x="11878" y="3623"/>
                    <a:pt x="11091" y="2836"/>
                    <a:pt x="10145" y="2836"/>
                  </a:cubicBezTo>
                  <a:lnTo>
                    <a:pt x="9767" y="2836"/>
                  </a:lnTo>
                  <a:lnTo>
                    <a:pt x="9767" y="1733"/>
                  </a:lnTo>
                  <a:cubicBezTo>
                    <a:pt x="9767" y="788"/>
                    <a:pt x="8980" y="0"/>
                    <a:pt x="803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3" name="Google Shape;1983;p48"/>
            <p:cNvSpPr/>
            <p:nvPr/>
          </p:nvSpPr>
          <p:spPr>
            <a:xfrm>
              <a:off x="-27123950" y="3332825"/>
              <a:ext cx="17350" cy="52000"/>
            </a:xfrm>
            <a:custGeom>
              <a:rect b="b" l="l" r="r" t="t"/>
              <a:pathLst>
                <a:path extrusionOk="0" h="2080" w="694">
                  <a:moveTo>
                    <a:pt x="1" y="0"/>
                  </a:moveTo>
                  <a:lnTo>
                    <a:pt x="1" y="1733"/>
                  </a:lnTo>
                  <a:cubicBezTo>
                    <a:pt x="1" y="1922"/>
                    <a:pt x="158" y="2079"/>
                    <a:pt x="347" y="2079"/>
                  </a:cubicBezTo>
                  <a:cubicBezTo>
                    <a:pt x="536" y="2079"/>
                    <a:pt x="694" y="1922"/>
                    <a:pt x="694" y="1733"/>
                  </a:cubicBezTo>
                  <a:lnTo>
                    <a:pt x="694"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4" name="Google Shape;1984;p48"/>
            <p:cNvSpPr/>
            <p:nvPr/>
          </p:nvSpPr>
          <p:spPr>
            <a:xfrm>
              <a:off x="-27350775" y="3350150"/>
              <a:ext cx="296950" cy="121300"/>
            </a:xfrm>
            <a:custGeom>
              <a:rect b="b" l="l" r="r" t="t"/>
              <a:pathLst>
                <a:path extrusionOk="0" h="4852" w="11878">
                  <a:moveTo>
                    <a:pt x="5923" y="693"/>
                  </a:moveTo>
                  <a:cubicBezTo>
                    <a:pt x="6112" y="693"/>
                    <a:pt x="6270" y="851"/>
                    <a:pt x="6270" y="1040"/>
                  </a:cubicBezTo>
                  <a:lnTo>
                    <a:pt x="6270" y="1733"/>
                  </a:lnTo>
                  <a:lnTo>
                    <a:pt x="6994" y="1733"/>
                  </a:lnTo>
                  <a:cubicBezTo>
                    <a:pt x="7183" y="1733"/>
                    <a:pt x="7341" y="1891"/>
                    <a:pt x="7341" y="2080"/>
                  </a:cubicBezTo>
                  <a:cubicBezTo>
                    <a:pt x="7341" y="2300"/>
                    <a:pt x="7183" y="2458"/>
                    <a:pt x="6994" y="2458"/>
                  </a:cubicBezTo>
                  <a:lnTo>
                    <a:pt x="6270" y="2458"/>
                  </a:lnTo>
                  <a:lnTo>
                    <a:pt x="6270" y="3151"/>
                  </a:lnTo>
                  <a:cubicBezTo>
                    <a:pt x="6270" y="3340"/>
                    <a:pt x="6112" y="3497"/>
                    <a:pt x="5923" y="3497"/>
                  </a:cubicBezTo>
                  <a:cubicBezTo>
                    <a:pt x="5734" y="3497"/>
                    <a:pt x="5577" y="3340"/>
                    <a:pt x="5577" y="3151"/>
                  </a:cubicBezTo>
                  <a:lnTo>
                    <a:pt x="5577" y="2458"/>
                  </a:lnTo>
                  <a:lnTo>
                    <a:pt x="4852" y="2458"/>
                  </a:lnTo>
                  <a:cubicBezTo>
                    <a:pt x="4663" y="2458"/>
                    <a:pt x="4505" y="2300"/>
                    <a:pt x="4505" y="2080"/>
                  </a:cubicBezTo>
                  <a:cubicBezTo>
                    <a:pt x="4537" y="1891"/>
                    <a:pt x="4695" y="1733"/>
                    <a:pt x="4852" y="1733"/>
                  </a:cubicBezTo>
                  <a:lnTo>
                    <a:pt x="5577" y="1733"/>
                  </a:lnTo>
                  <a:lnTo>
                    <a:pt x="5577" y="1040"/>
                  </a:lnTo>
                  <a:cubicBezTo>
                    <a:pt x="5577" y="851"/>
                    <a:pt x="5734" y="693"/>
                    <a:pt x="5923" y="693"/>
                  </a:cubicBezTo>
                  <a:close/>
                  <a:moveTo>
                    <a:pt x="126" y="0"/>
                  </a:moveTo>
                  <a:lnTo>
                    <a:pt x="126" y="3119"/>
                  </a:lnTo>
                  <a:cubicBezTo>
                    <a:pt x="0" y="4064"/>
                    <a:pt x="756" y="4852"/>
                    <a:pt x="1733" y="4852"/>
                  </a:cubicBezTo>
                  <a:lnTo>
                    <a:pt x="10145" y="4852"/>
                  </a:lnTo>
                  <a:cubicBezTo>
                    <a:pt x="11090" y="4852"/>
                    <a:pt x="11878" y="4064"/>
                    <a:pt x="11878" y="3119"/>
                  </a:cubicBezTo>
                  <a:lnTo>
                    <a:pt x="11878" y="0"/>
                  </a:lnTo>
                  <a:lnTo>
                    <a:pt x="10491" y="0"/>
                  </a:lnTo>
                  <a:lnTo>
                    <a:pt x="10491" y="1040"/>
                  </a:lnTo>
                  <a:cubicBezTo>
                    <a:pt x="10491" y="1639"/>
                    <a:pt x="10019" y="2048"/>
                    <a:pt x="9452" y="2048"/>
                  </a:cubicBezTo>
                  <a:cubicBezTo>
                    <a:pt x="8885" y="2048"/>
                    <a:pt x="8444" y="1576"/>
                    <a:pt x="8444" y="1040"/>
                  </a:cubicBezTo>
                  <a:lnTo>
                    <a:pt x="8444" y="0"/>
                  </a:lnTo>
                  <a:lnTo>
                    <a:pt x="3560" y="0"/>
                  </a:lnTo>
                  <a:lnTo>
                    <a:pt x="3560" y="1040"/>
                  </a:lnTo>
                  <a:cubicBezTo>
                    <a:pt x="3560" y="1639"/>
                    <a:pt x="3088" y="2048"/>
                    <a:pt x="2521" y="2048"/>
                  </a:cubicBezTo>
                  <a:cubicBezTo>
                    <a:pt x="1954" y="2048"/>
                    <a:pt x="1513" y="1576"/>
                    <a:pt x="1513" y="1040"/>
                  </a:cubicBezTo>
                  <a:lnTo>
                    <a:pt x="1513"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5" name="Google Shape;1985;p48"/>
            <p:cNvSpPr/>
            <p:nvPr/>
          </p:nvSpPr>
          <p:spPr>
            <a:xfrm>
              <a:off x="-27299575" y="3332825"/>
              <a:ext cx="18125" cy="52000"/>
            </a:xfrm>
            <a:custGeom>
              <a:rect b="b" l="l" r="r" t="t"/>
              <a:pathLst>
                <a:path extrusionOk="0" h="2080" w="725">
                  <a:moveTo>
                    <a:pt x="0" y="0"/>
                  </a:moveTo>
                  <a:lnTo>
                    <a:pt x="0" y="1733"/>
                  </a:lnTo>
                  <a:cubicBezTo>
                    <a:pt x="0" y="1922"/>
                    <a:pt x="158" y="2079"/>
                    <a:pt x="378" y="2079"/>
                  </a:cubicBezTo>
                  <a:cubicBezTo>
                    <a:pt x="567" y="2079"/>
                    <a:pt x="725" y="1922"/>
                    <a:pt x="725" y="1733"/>
                  </a:cubicBez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86" name="Google Shape;1986;p48"/>
          <p:cNvGrpSpPr/>
          <p:nvPr/>
        </p:nvGrpSpPr>
        <p:grpSpPr>
          <a:xfrm>
            <a:off x="6235914" y="1763109"/>
            <a:ext cx="269293" cy="353072"/>
            <a:chOff x="-27313750" y="3545275"/>
            <a:chExt cx="226050" cy="296375"/>
          </a:xfrm>
        </p:grpSpPr>
        <p:sp>
          <p:nvSpPr>
            <p:cNvPr id="1987" name="Google Shape;1987;p48"/>
            <p:cNvSpPr/>
            <p:nvPr/>
          </p:nvSpPr>
          <p:spPr>
            <a:xfrm>
              <a:off x="-27305100" y="3598450"/>
              <a:ext cx="208750" cy="173100"/>
            </a:xfrm>
            <a:custGeom>
              <a:rect b="b" l="l" r="r" t="t"/>
              <a:pathLst>
                <a:path extrusionOk="0" h="6924" w="8350">
                  <a:moveTo>
                    <a:pt x="4128" y="2733"/>
                  </a:moveTo>
                  <a:cubicBezTo>
                    <a:pt x="4380" y="3048"/>
                    <a:pt x="4726" y="3269"/>
                    <a:pt x="5167" y="3552"/>
                  </a:cubicBezTo>
                  <a:lnTo>
                    <a:pt x="5167" y="4497"/>
                  </a:lnTo>
                  <a:cubicBezTo>
                    <a:pt x="5167" y="4844"/>
                    <a:pt x="5010" y="5159"/>
                    <a:pt x="4695" y="5348"/>
                  </a:cubicBezTo>
                  <a:cubicBezTo>
                    <a:pt x="4537" y="5474"/>
                    <a:pt x="4325" y="5537"/>
                    <a:pt x="4112" y="5537"/>
                  </a:cubicBezTo>
                  <a:cubicBezTo>
                    <a:pt x="3899" y="5537"/>
                    <a:pt x="3687" y="5474"/>
                    <a:pt x="3529" y="5348"/>
                  </a:cubicBezTo>
                  <a:cubicBezTo>
                    <a:pt x="3277" y="5159"/>
                    <a:pt x="3057" y="4844"/>
                    <a:pt x="3057" y="4497"/>
                  </a:cubicBezTo>
                  <a:lnTo>
                    <a:pt x="3057" y="3552"/>
                  </a:lnTo>
                  <a:lnTo>
                    <a:pt x="3120" y="3552"/>
                  </a:lnTo>
                  <a:cubicBezTo>
                    <a:pt x="3529" y="3269"/>
                    <a:pt x="3907" y="2985"/>
                    <a:pt x="4128" y="2733"/>
                  </a:cubicBezTo>
                  <a:close/>
                  <a:moveTo>
                    <a:pt x="4222" y="0"/>
                  </a:moveTo>
                  <a:cubicBezTo>
                    <a:pt x="3568" y="0"/>
                    <a:pt x="2915" y="166"/>
                    <a:pt x="2363" y="496"/>
                  </a:cubicBezTo>
                  <a:cubicBezTo>
                    <a:pt x="1702" y="906"/>
                    <a:pt x="1229" y="1473"/>
                    <a:pt x="946" y="2166"/>
                  </a:cubicBezTo>
                  <a:lnTo>
                    <a:pt x="190" y="4560"/>
                  </a:lnTo>
                  <a:cubicBezTo>
                    <a:pt x="1" y="5002"/>
                    <a:pt x="64" y="5474"/>
                    <a:pt x="316" y="5915"/>
                  </a:cubicBezTo>
                  <a:cubicBezTo>
                    <a:pt x="662" y="6514"/>
                    <a:pt x="1324" y="6892"/>
                    <a:pt x="2080" y="6923"/>
                  </a:cubicBezTo>
                  <a:cubicBezTo>
                    <a:pt x="2363" y="6923"/>
                    <a:pt x="2615" y="6892"/>
                    <a:pt x="2805" y="6766"/>
                  </a:cubicBezTo>
                  <a:cubicBezTo>
                    <a:pt x="3120" y="6608"/>
                    <a:pt x="3403" y="6419"/>
                    <a:pt x="3561" y="6104"/>
                  </a:cubicBezTo>
                  <a:cubicBezTo>
                    <a:pt x="3750" y="6199"/>
                    <a:pt x="3939" y="6230"/>
                    <a:pt x="4191" y="6230"/>
                  </a:cubicBezTo>
                  <a:cubicBezTo>
                    <a:pt x="4380" y="6230"/>
                    <a:pt x="4600" y="6199"/>
                    <a:pt x="4821" y="6104"/>
                  </a:cubicBezTo>
                  <a:cubicBezTo>
                    <a:pt x="5010" y="6388"/>
                    <a:pt x="5230" y="6608"/>
                    <a:pt x="5545" y="6766"/>
                  </a:cubicBezTo>
                  <a:cubicBezTo>
                    <a:pt x="5797" y="6892"/>
                    <a:pt x="6018" y="6923"/>
                    <a:pt x="6270" y="6923"/>
                  </a:cubicBezTo>
                  <a:lnTo>
                    <a:pt x="6302" y="6923"/>
                  </a:lnTo>
                  <a:cubicBezTo>
                    <a:pt x="7026" y="6892"/>
                    <a:pt x="7688" y="6451"/>
                    <a:pt x="8034" y="5915"/>
                  </a:cubicBezTo>
                  <a:cubicBezTo>
                    <a:pt x="8318" y="5474"/>
                    <a:pt x="8349" y="5002"/>
                    <a:pt x="8192" y="4623"/>
                  </a:cubicBezTo>
                  <a:lnTo>
                    <a:pt x="7436" y="2135"/>
                  </a:lnTo>
                  <a:cubicBezTo>
                    <a:pt x="7184" y="1473"/>
                    <a:pt x="6711" y="906"/>
                    <a:pt x="6081" y="496"/>
                  </a:cubicBezTo>
                  <a:cubicBezTo>
                    <a:pt x="5530" y="166"/>
                    <a:pt x="4876" y="0"/>
                    <a:pt x="4222"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8" name="Google Shape;1988;p48"/>
            <p:cNvSpPr/>
            <p:nvPr/>
          </p:nvSpPr>
          <p:spPr>
            <a:xfrm>
              <a:off x="-27313750" y="3770725"/>
              <a:ext cx="226050" cy="70925"/>
            </a:xfrm>
            <a:custGeom>
              <a:rect b="b" l="l" r="r" t="t"/>
              <a:pathLst>
                <a:path extrusionOk="0" h="2837" w="9042">
                  <a:moveTo>
                    <a:pt x="4159" y="1"/>
                  </a:moveTo>
                  <a:cubicBezTo>
                    <a:pt x="3970" y="190"/>
                    <a:pt x="3686" y="379"/>
                    <a:pt x="3403" y="505"/>
                  </a:cubicBezTo>
                  <a:cubicBezTo>
                    <a:pt x="3151" y="631"/>
                    <a:pt x="2772" y="694"/>
                    <a:pt x="2426" y="694"/>
                  </a:cubicBezTo>
                  <a:cubicBezTo>
                    <a:pt x="1764" y="662"/>
                    <a:pt x="1166" y="442"/>
                    <a:pt x="693" y="32"/>
                  </a:cubicBezTo>
                  <a:cubicBezTo>
                    <a:pt x="252" y="473"/>
                    <a:pt x="0" y="1072"/>
                    <a:pt x="0" y="1734"/>
                  </a:cubicBezTo>
                  <a:lnTo>
                    <a:pt x="0" y="2490"/>
                  </a:lnTo>
                  <a:cubicBezTo>
                    <a:pt x="0" y="2679"/>
                    <a:pt x="158" y="2836"/>
                    <a:pt x="347" y="2836"/>
                  </a:cubicBezTo>
                  <a:lnTo>
                    <a:pt x="8695" y="2836"/>
                  </a:lnTo>
                  <a:cubicBezTo>
                    <a:pt x="8884" y="2836"/>
                    <a:pt x="9042" y="2679"/>
                    <a:pt x="9042" y="2490"/>
                  </a:cubicBezTo>
                  <a:lnTo>
                    <a:pt x="9042" y="1765"/>
                  </a:lnTo>
                  <a:cubicBezTo>
                    <a:pt x="9042" y="1135"/>
                    <a:pt x="8821" y="505"/>
                    <a:pt x="8349" y="95"/>
                  </a:cubicBezTo>
                  <a:cubicBezTo>
                    <a:pt x="7876" y="473"/>
                    <a:pt x="7309" y="725"/>
                    <a:pt x="6679" y="757"/>
                  </a:cubicBezTo>
                  <a:lnTo>
                    <a:pt x="6616" y="757"/>
                  </a:lnTo>
                  <a:cubicBezTo>
                    <a:pt x="6238" y="757"/>
                    <a:pt x="5891" y="662"/>
                    <a:pt x="5576" y="505"/>
                  </a:cubicBezTo>
                  <a:cubicBezTo>
                    <a:pt x="5324" y="379"/>
                    <a:pt x="5072" y="221"/>
                    <a:pt x="4883" y="1"/>
                  </a:cubicBezTo>
                  <a:cubicBezTo>
                    <a:pt x="4757" y="32"/>
                    <a:pt x="4631" y="32"/>
                    <a:pt x="4505" y="32"/>
                  </a:cubicBezTo>
                  <a:cubicBezTo>
                    <a:pt x="4411" y="32"/>
                    <a:pt x="4285" y="32"/>
                    <a:pt x="415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9" name="Google Shape;1989;p48"/>
            <p:cNvSpPr/>
            <p:nvPr/>
          </p:nvSpPr>
          <p:spPr>
            <a:xfrm>
              <a:off x="-27261000" y="3545275"/>
              <a:ext cx="122100" cy="51425"/>
            </a:xfrm>
            <a:custGeom>
              <a:rect b="b" l="l" r="r" t="t"/>
              <a:pathLst>
                <a:path extrusionOk="0" h="2057" w="4884">
                  <a:moveTo>
                    <a:pt x="2454" y="1"/>
                  </a:moveTo>
                  <a:cubicBezTo>
                    <a:pt x="1639" y="1"/>
                    <a:pt x="820" y="339"/>
                    <a:pt x="127" y="1017"/>
                  </a:cubicBezTo>
                  <a:cubicBezTo>
                    <a:pt x="32" y="1111"/>
                    <a:pt x="1" y="1237"/>
                    <a:pt x="32" y="1332"/>
                  </a:cubicBezTo>
                  <a:lnTo>
                    <a:pt x="190" y="2056"/>
                  </a:lnTo>
                  <a:cubicBezTo>
                    <a:pt x="820" y="1647"/>
                    <a:pt x="1608" y="1458"/>
                    <a:pt x="2395" y="1458"/>
                  </a:cubicBezTo>
                  <a:cubicBezTo>
                    <a:pt x="3183" y="1458"/>
                    <a:pt x="3970" y="1647"/>
                    <a:pt x="4601" y="2056"/>
                  </a:cubicBezTo>
                  <a:lnTo>
                    <a:pt x="4664" y="2056"/>
                  </a:lnTo>
                  <a:lnTo>
                    <a:pt x="4853" y="1332"/>
                  </a:lnTo>
                  <a:cubicBezTo>
                    <a:pt x="4884" y="1237"/>
                    <a:pt x="4853" y="1111"/>
                    <a:pt x="4758" y="1017"/>
                  </a:cubicBezTo>
                  <a:cubicBezTo>
                    <a:pt x="4081" y="339"/>
                    <a:pt x="3269" y="1"/>
                    <a:pt x="245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90" name="Google Shape;1990;p48"/>
          <p:cNvGrpSpPr/>
          <p:nvPr/>
        </p:nvGrpSpPr>
        <p:grpSpPr>
          <a:xfrm>
            <a:off x="6193206" y="2211380"/>
            <a:ext cx="354710" cy="356586"/>
            <a:chOff x="-27351575" y="3915650"/>
            <a:chExt cx="297750" cy="299325"/>
          </a:xfrm>
        </p:grpSpPr>
        <p:sp>
          <p:nvSpPr>
            <p:cNvPr id="1991" name="Google Shape;1991;p48"/>
            <p:cNvSpPr/>
            <p:nvPr/>
          </p:nvSpPr>
          <p:spPr>
            <a:xfrm>
              <a:off x="-27351575" y="4059000"/>
              <a:ext cx="153625" cy="155975"/>
            </a:xfrm>
            <a:custGeom>
              <a:rect b="b" l="l" r="r" t="t"/>
              <a:pathLst>
                <a:path extrusionOk="0" h="6239" w="6145">
                  <a:moveTo>
                    <a:pt x="3183" y="1"/>
                  </a:moveTo>
                  <a:lnTo>
                    <a:pt x="2490" y="725"/>
                  </a:lnTo>
                  <a:cubicBezTo>
                    <a:pt x="2206" y="1009"/>
                    <a:pt x="1986" y="1387"/>
                    <a:pt x="1860" y="1828"/>
                  </a:cubicBezTo>
                  <a:cubicBezTo>
                    <a:pt x="1608" y="2742"/>
                    <a:pt x="1229" y="3435"/>
                    <a:pt x="725" y="4002"/>
                  </a:cubicBezTo>
                  <a:lnTo>
                    <a:pt x="316" y="4411"/>
                  </a:lnTo>
                  <a:cubicBezTo>
                    <a:pt x="127" y="4632"/>
                    <a:pt x="1" y="4884"/>
                    <a:pt x="1" y="5167"/>
                  </a:cubicBezTo>
                  <a:cubicBezTo>
                    <a:pt x="1" y="5451"/>
                    <a:pt x="127" y="5734"/>
                    <a:pt x="316" y="5923"/>
                  </a:cubicBezTo>
                  <a:cubicBezTo>
                    <a:pt x="505" y="6113"/>
                    <a:pt x="788" y="6239"/>
                    <a:pt x="1072" y="6239"/>
                  </a:cubicBezTo>
                  <a:cubicBezTo>
                    <a:pt x="1355" y="6113"/>
                    <a:pt x="1608" y="5986"/>
                    <a:pt x="1765" y="5797"/>
                  </a:cubicBezTo>
                  <a:lnTo>
                    <a:pt x="2206" y="5419"/>
                  </a:lnTo>
                  <a:cubicBezTo>
                    <a:pt x="2710" y="4884"/>
                    <a:pt x="3435" y="4506"/>
                    <a:pt x="4380" y="4254"/>
                  </a:cubicBezTo>
                  <a:cubicBezTo>
                    <a:pt x="4664" y="4191"/>
                    <a:pt x="4916" y="4033"/>
                    <a:pt x="5168" y="3876"/>
                  </a:cubicBezTo>
                  <a:lnTo>
                    <a:pt x="4664" y="3372"/>
                  </a:lnTo>
                  <a:cubicBezTo>
                    <a:pt x="4537" y="3246"/>
                    <a:pt x="4537" y="2994"/>
                    <a:pt x="4664" y="2899"/>
                  </a:cubicBezTo>
                  <a:cubicBezTo>
                    <a:pt x="4711" y="2836"/>
                    <a:pt x="4797" y="2805"/>
                    <a:pt x="4888" y="2805"/>
                  </a:cubicBezTo>
                  <a:cubicBezTo>
                    <a:pt x="4979" y="2805"/>
                    <a:pt x="5073" y="2836"/>
                    <a:pt x="5136" y="2899"/>
                  </a:cubicBezTo>
                  <a:lnTo>
                    <a:pt x="5672" y="3435"/>
                  </a:lnTo>
                  <a:lnTo>
                    <a:pt x="6144" y="2962"/>
                  </a:lnTo>
                  <a:lnTo>
                    <a:pt x="3183"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p48"/>
            <p:cNvSpPr/>
            <p:nvPr/>
          </p:nvSpPr>
          <p:spPr>
            <a:xfrm>
              <a:off x="-27257050" y="3915650"/>
              <a:ext cx="203225" cy="202450"/>
            </a:xfrm>
            <a:custGeom>
              <a:rect b="b" l="l" r="r" t="t"/>
              <a:pathLst>
                <a:path extrusionOk="0" h="8098" w="8129">
                  <a:moveTo>
                    <a:pt x="1891" y="2364"/>
                  </a:moveTo>
                  <a:cubicBezTo>
                    <a:pt x="1985" y="2364"/>
                    <a:pt x="2048" y="2395"/>
                    <a:pt x="2143" y="2490"/>
                  </a:cubicBezTo>
                  <a:lnTo>
                    <a:pt x="5545" y="5892"/>
                  </a:lnTo>
                  <a:cubicBezTo>
                    <a:pt x="5671" y="6018"/>
                    <a:pt x="5671" y="6239"/>
                    <a:pt x="5545" y="6365"/>
                  </a:cubicBezTo>
                  <a:cubicBezTo>
                    <a:pt x="5498" y="6428"/>
                    <a:pt x="5411" y="6459"/>
                    <a:pt x="5321" y="6459"/>
                  </a:cubicBezTo>
                  <a:cubicBezTo>
                    <a:pt x="5230" y="6459"/>
                    <a:pt x="5136" y="6428"/>
                    <a:pt x="5073" y="6365"/>
                  </a:cubicBezTo>
                  <a:lnTo>
                    <a:pt x="1670" y="2962"/>
                  </a:lnTo>
                  <a:cubicBezTo>
                    <a:pt x="1544" y="2836"/>
                    <a:pt x="1544" y="2647"/>
                    <a:pt x="1670" y="2490"/>
                  </a:cubicBezTo>
                  <a:cubicBezTo>
                    <a:pt x="1733" y="2395"/>
                    <a:pt x="1828" y="2364"/>
                    <a:pt x="1891" y="2364"/>
                  </a:cubicBezTo>
                  <a:close/>
                  <a:moveTo>
                    <a:pt x="6742" y="1"/>
                  </a:moveTo>
                  <a:cubicBezTo>
                    <a:pt x="6333" y="1"/>
                    <a:pt x="6018" y="158"/>
                    <a:pt x="5766" y="379"/>
                  </a:cubicBezTo>
                  <a:lnTo>
                    <a:pt x="4128" y="2017"/>
                  </a:lnTo>
                  <a:cubicBezTo>
                    <a:pt x="3938" y="2206"/>
                    <a:pt x="3679" y="2301"/>
                    <a:pt x="3415" y="2301"/>
                  </a:cubicBezTo>
                  <a:cubicBezTo>
                    <a:pt x="3151" y="2301"/>
                    <a:pt x="2883" y="2206"/>
                    <a:pt x="2678" y="2017"/>
                  </a:cubicBezTo>
                  <a:cubicBezTo>
                    <a:pt x="2489" y="1812"/>
                    <a:pt x="2229" y="1710"/>
                    <a:pt x="1965" y="1710"/>
                  </a:cubicBezTo>
                  <a:cubicBezTo>
                    <a:pt x="1702" y="1710"/>
                    <a:pt x="1434" y="1812"/>
                    <a:pt x="1229" y="2017"/>
                  </a:cubicBezTo>
                  <a:cubicBezTo>
                    <a:pt x="851" y="2395"/>
                    <a:pt x="851" y="3057"/>
                    <a:pt x="1229" y="3466"/>
                  </a:cubicBezTo>
                  <a:lnTo>
                    <a:pt x="1481" y="3687"/>
                  </a:lnTo>
                  <a:lnTo>
                    <a:pt x="0" y="5167"/>
                  </a:lnTo>
                  <a:lnTo>
                    <a:pt x="2962" y="8097"/>
                  </a:lnTo>
                  <a:lnTo>
                    <a:pt x="3403" y="7625"/>
                  </a:lnTo>
                  <a:lnTo>
                    <a:pt x="2836" y="7089"/>
                  </a:lnTo>
                  <a:cubicBezTo>
                    <a:pt x="2710" y="6963"/>
                    <a:pt x="2710" y="6743"/>
                    <a:pt x="2836" y="6617"/>
                  </a:cubicBezTo>
                  <a:cubicBezTo>
                    <a:pt x="2899" y="6554"/>
                    <a:pt x="2985" y="6522"/>
                    <a:pt x="3072" y="6522"/>
                  </a:cubicBezTo>
                  <a:cubicBezTo>
                    <a:pt x="3159" y="6522"/>
                    <a:pt x="3245" y="6554"/>
                    <a:pt x="3308" y="6617"/>
                  </a:cubicBezTo>
                  <a:lnTo>
                    <a:pt x="3875" y="7152"/>
                  </a:lnTo>
                  <a:lnTo>
                    <a:pt x="4380" y="6648"/>
                  </a:lnTo>
                  <a:lnTo>
                    <a:pt x="4600" y="6900"/>
                  </a:lnTo>
                  <a:cubicBezTo>
                    <a:pt x="4821" y="7089"/>
                    <a:pt x="5073" y="7215"/>
                    <a:pt x="5356" y="7215"/>
                  </a:cubicBezTo>
                  <a:cubicBezTo>
                    <a:pt x="5640" y="7215"/>
                    <a:pt x="5923" y="7089"/>
                    <a:pt x="6112" y="6900"/>
                  </a:cubicBezTo>
                  <a:cubicBezTo>
                    <a:pt x="6490" y="6491"/>
                    <a:pt x="6490" y="5829"/>
                    <a:pt x="6112" y="5420"/>
                  </a:cubicBezTo>
                  <a:cubicBezTo>
                    <a:pt x="5703" y="5041"/>
                    <a:pt x="5703" y="4380"/>
                    <a:pt x="6112" y="3970"/>
                  </a:cubicBezTo>
                  <a:lnTo>
                    <a:pt x="7719" y="2364"/>
                  </a:lnTo>
                  <a:cubicBezTo>
                    <a:pt x="8003" y="2080"/>
                    <a:pt x="8129" y="1733"/>
                    <a:pt x="8129" y="1387"/>
                  </a:cubicBezTo>
                  <a:cubicBezTo>
                    <a:pt x="8129" y="1009"/>
                    <a:pt x="7971" y="662"/>
                    <a:pt x="7719" y="379"/>
                  </a:cubicBezTo>
                  <a:cubicBezTo>
                    <a:pt x="7436" y="127"/>
                    <a:pt x="7120" y="1"/>
                    <a:pt x="674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93" name="Google Shape;1993;p48"/>
          <p:cNvGrpSpPr/>
          <p:nvPr/>
        </p:nvGrpSpPr>
        <p:grpSpPr>
          <a:xfrm>
            <a:off x="4880696" y="2693579"/>
            <a:ext cx="319060" cy="353042"/>
            <a:chOff x="-25445525" y="3175900"/>
            <a:chExt cx="267825" cy="296350"/>
          </a:xfrm>
        </p:grpSpPr>
        <p:sp>
          <p:nvSpPr>
            <p:cNvPr id="1994" name="Google Shape;1994;p48"/>
            <p:cNvSpPr/>
            <p:nvPr/>
          </p:nvSpPr>
          <p:spPr>
            <a:xfrm>
              <a:off x="-25445525" y="3367475"/>
              <a:ext cx="123675" cy="104775"/>
            </a:xfrm>
            <a:custGeom>
              <a:rect b="b" l="l" r="r" t="t"/>
              <a:pathLst>
                <a:path extrusionOk="0" h="4191" w="4947">
                  <a:moveTo>
                    <a:pt x="3088" y="0"/>
                  </a:moveTo>
                  <a:cubicBezTo>
                    <a:pt x="2364" y="883"/>
                    <a:pt x="1387" y="2080"/>
                    <a:pt x="127" y="3655"/>
                  </a:cubicBezTo>
                  <a:cubicBezTo>
                    <a:pt x="1" y="3718"/>
                    <a:pt x="1" y="3875"/>
                    <a:pt x="32" y="4001"/>
                  </a:cubicBezTo>
                  <a:cubicBezTo>
                    <a:pt x="95" y="4127"/>
                    <a:pt x="253" y="4191"/>
                    <a:pt x="379" y="4191"/>
                  </a:cubicBezTo>
                  <a:lnTo>
                    <a:pt x="3246" y="4191"/>
                  </a:lnTo>
                  <a:cubicBezTo>
                    <a:pt x="3372" y="4191"/>
                    <a:pt x="3435" y="4159"/>
                    <a:pt x="3529" y="4096"/>
                  </a:cubicBezTo>
                  <a:lnTo>
                    <a:pt x="4947" y="2363"/>
                  </a:lnTo>
                  <a:lnTo>
                    <a:pt x="3466" y="536"/>
                  </a:lnTo>
                  <a:lnTo>
                    <a:pt x="3120" y="63"/>
                  </a:lnTo>
                  <a:cubicBezTo>
                    <a:pt x="3120" y="32"/>
                    <a:pt x="3088" y="32"/>
                    <a:pt x="308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5" name="Google Shape;1995;p48"/>
            <p:cNvSpPr/>
            <p:nvPr/>
          </p:nvSpPr>
          <p:spPr>
            <a:xfrm>
              <a:off x="-25398250" y="3175900"/>
              <a:ext cx="220550" cy="296350"/>
            </a:xfrm>
            <a:custGeom>
              <a:rect b="b" l="l" r="r" t="t"/>
              <a:pathLst>
                <a:path extrusionOk="0" h="11854" w="8822">
                  <a:moveTo>
                    <a:pt x="3491" y="1"/>
                  </a:moveTo>
                  <a:cubicBezTo>
                    <a:pt x="3420" y="1"/>
                    <a:pt x="3348" y="3"/>
                    <a:pt x="3277" y="8"/>
                  </a:cubicBezTo>
                  <a:cubicBezTo>
                    <a:pt x="1481" y="134"/>
                    <a:pt x="0" y="1709"/>
                    <a:pt x="0" y="3568"/>
                  </a:cubicBezTo>
                  <a:cubicBezTo>
                    <a:pt x="0" y="4733"/>
                    <a:pt x="945" y="6246"/>
                    <a:pt x="1764" y="7285"/>
                  </a:cubicBezTo>
                  <a:lnTo>
                    <a:pt x="2142" y="7758"/>
                  </a:lnTo>
                  <a:lnTo>
                    <a:pt x="5324" y="11759"/>
                  </a:lnTo>
                  <a:cubicBezTo>
                    <a:pt x="5387" y="11822"/>
                    <a:pt x="5482" y="11854"/>
                    <a:pt x="5608" y="11854"/>
                  </a:cubicBezTo>
                  <a:lnTo>
                    <a:pt x="8475" y="11854"/>
                  </a:lnTo>
                  <a:cubicBezTo>
                    <a:pt x="8601" y="11854"/>
                    <a:pt x="8695" y="11790"/>
                    <a:pt x="8790" y="11664"/>
                  </a:cubicBezTo>
                  <a:cubicBezTo>
                    <a:pt x="8821" y="11538"/>
                    <a:pt x="8821" y="11381"/>
                    <a:pt x="8758" y="11318"/>
                  </a:cubicBezTo>
                  <a:cubicBezTo>
                    <a:pt x="7939" y="10278"/>
                    <a:pt x="7183" y="9302"/>
                    <a:pt x="6459" y="8482"/>
                  </a:cubicBezTo>
                  <a:cubicBezTo>
                    <a:pt x="6144" y="8073"/>
                    <a:pt x="5828" y="7695"/>
                    <a:pt x="5513" y="7348"/>
                  </a:cubicBezTo>
                  <a:cubicBezTo>
                    <a:pt x="5387" y="7191"/>
                    <a:pt x="5293" y="7065"/>
                    <a:pt x="5167" y="6907"/>
                  </a:cubicBezTo>
                  <a:cubicBezTo>
                    <a:pt x="4600" y="6246"/>
                    <a:pt x="4127" y="5647"/>
                    <a:pt x="3749" y="5080"/>
                  </a:cubicBezTo>
                  <a:cubicBezTo>
                    <a:pt x="3088" y="4198"/>
                    <a:pt x="2646" y="3568"/>
                    <a:pt x="2363" y="3032"/>
                  </a:cubicBezTo>
                  <a:cubicBezTo>
                    <a:pt x="2174" y="2686"/>
                    <a:pt x="2079" y="2371"/>
                    <a:pt x="2079" y="2182"/>
                  </a:cubicBezTo>
                  <a:cubicBezTo>
                    <a:pt x="2079" y="1425"/>
                    <a:pt x="2678" y="764"/>
                    <a:pt x="3466" y="764"/>
                  </a:cubicBezTo>
                  <a:cubicBezTo>
                    <a:pt x="4253" y="764"/>
                    <a:pt x="4852" y="1425"/>
                    <a:pt x="4852" y="2182"/>
                  </a:cubicBezTo>
                  <a:cubicBezTo>
                    <a:pt x="4852" y="2308"/>
                    <a:pt x="4820" y="2528"/>
                    <a:pt x="4568" y="3001"/>
                  </a:cubicBezTo>
                  <a:cubicBezTo>
                    <a:pt x="4379" y="3347"/>
                    <a:pt x="4159" y="3757"/>
                    <a:pt x="3907" y="4103"/>
                  </a:cubicBezTo>
                  <a:cubicBezTo>
                    <a:pt x="4064" y="4292"/>
                    <a:pt x="4190" y="4513"/>
                    <a:pt x="4316" y="4670"/>
                  </a:cubicBezTo>
                  <a:cubicBezTo>
                    <a:pt x="4694" y="5206"/>
                    <a:pt x="5167" y="5805"/>
                    <a:pt x="5734" y="6435"/>
                  </a:cubicBezTo>
                  <a:lnTo>
                    <a:pt x="5765" y="6466"/>
                  </a:lnTo>
                  <a:cubicBezTo>
                    <a:pt x="6396" y="5521"/>
                    <a:pt x="6931" y="4418"/>
                    <a:pt x="6931" y="3505"/>
                  </a:cubicBezTo>
                  <a:cubicBezTo>
                    <a:pt x="6931" y="1621"/>
                    <a:pt x="5408" y="1"/>
                    <a:pt x="349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p48"/>
            <p:cNvSpPr/>
            <p:nvPr/>
          </p:nvSpPr>
          <p:spPr>
            <a:xfrm>
              <a:off x="-25328950" y="3211525"/>
              <a:ext cx="35475" cy="36250"/>
            </a:xfrm>
            <a:custGeom>
              <a:rect b="b" l="l" r="r" t="t"/>
              <a:pathLst>
                <a:path extrusionOk="0" h="1450" w="1419">
                  <a:moveTo>
                    <a:pt x="694" y="0"/>
                  </a:moveTo>
                  <a:cubicBezTo>
                    <a:pt x="316" y="0"/>
                    <a:pt x="0" y="347"/>
                    <a:pt x="0" y="757"/>
                  </a:cubicBezTo>
                  <a:cubicBezTo>
                    <a:pt x="0" y="757"/>
                    <a:pt x="0" y="914"/>
                    <a:pt x="190" y="1292"/>
                  </a:cubicBezTo>
                  <a:cubicBezTo>
                    <a:pt x="221" y="1355"/>
                    <a:pt x="221" y="1418"/>
                    <a:pt x="253" y="1450"/>
                  </a:cubicBezTo>
                  <a:cubicBezTo>
                    <a:pt x="379" y="1418"/>
                    <a:pt x="536" y="1387"/>
                    <a:pt x="662" y="1387"/>
                  </a:cubicBezTo>
                  <a:cubicBezTo>
                    <a:pt x="788" y="1387"/>
                    <a:pt x="946" y="1418"/>
                    <a:pt x="1040" y="1450"/>
                  </a:cubicBezTo>
                  <a:cubicBezTo>
                    <a:pt x="1103" y="1418"/>
                    <a:pt x="1135" y="1355"/>
                    <a:pt x="1135" y="1292"/>
                  </a:cubicBezTo>
                  <a:cubicBezTo>
                    <a:pt x="1324" y="914"/>
                    <a:pt x="1324" y="757"/>
                    <a:pt x="1324" y="757"/>
                  </a:cubicBezTo>
                  <a:cubicBezTo>
                    <a:pt x="1418" y="347"/>
                    <a:pt x="1103" y="0"/>
                    <a:pt x="69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97" name="Google Shape;1997;p48"/>
          <p:cNvGrpSpPr/>
          <p:nvPr/>
        </p:nvGrpSpPr>
        <p:grpSpPr>
          <a:xfrm>
            <a:off x="4862410" y="3183902"/>
            <a:ext cx="355633" cy="330288"/>
            <a:chOff x="-25465200" y="3565175"/>
            <a:chExt cx="298525" cy="277250"/>
          </a:xfrm>
        </p:grpSpPr>
        <p:sp>
          <p:nvSpPr>
            <p:cNvPr id="1998" name="Google Shape;1998;p48"/>
            <p:cNvSpPr/>
            <p:nvPr/>
          </p:nvSpPr>
          <p:spPr>
            <a:xfrm>
              <a:off x="-25413225" y="3565175"/>
              <a:ext cx="172500" cy="103975"/>
            </a:xfrm>
            <a:custGeom>
              <a:rect b="b" l="l" r="r" t="t"/>
              <a:pathLst>
                <a:path extrusionOk="0" h="4159" w="690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p48"/>
            <p:cNvSpPr/>
            <p:nvPr/>
          </p:nvSpPr>
          <p:spPr>
            <a:xfrm>
              <a:off x="-25465200" y="3650225"/>
              <a:ext cx="298525" cy="192200"/>
            </a:xfrm>
            <a:custGeom>
              <a:rect b="b" l="l" r="r" t="t"/>
              <a:pathLst>
                <a:path extrusionOk="0" h="7688" w="11941">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0" name="Google Shape;2000;p48"/>
          <p:cNvGrpSpPr/>
          <p:nvPr/>
        </p:nvGrpSpPr>
        <p:grpSpPr>
          <a:xfrm>
            <a:off x="4861948" y="3623432"/>
            <a:ext cx="356556" cy="351285"/>
            <a:chOff x="-25465200" y="3916150"/>
            <a:chExt cx="299300" cy="294875"/>
          </a:xfrm>
        </p:grpSpPr>
        <p:sp>
          <p:nvSpPr>
            <p:cNvPr id="2001" name="Google Shape;2001;p48"/>
            <p:cNvSpPr/>
            <p:nvPr/>
          </p:nvSpPr>
          <p:spPr>
            <a:xfrm>
              <a:off x="-25316350" y="3916150"/>
              <a:ext cx="150450" cy="149175"/>
            </a:xfrm>
            <a:custGeom>
              <a:rect b="b" l="l" r="r" t="t"/>
              <a:pathLst>
                <a:path extrusionOk="0" h="5967" w="6018">
                  <a:moveTo>
                    <a:pt x="3836" y="0"/>
                  </a:moveTo>
                  <a:cubicBezTo>
                    <a:pt x="3278" y="0"/>
                    <a:pt x="2726" y="214"/>
                    <a:pt x="2332" y="642"/>
                  </a:cubicBezTo>
                  <a:lnTo>
                    <a:pt x="1891" y="1083"/>
                  </a:lnTo>
                  <a:lnTo>
                    <a:pt x="2458" y="1619"/>
                  </a:lnTo>
                  <a:cubicBezTo>
                    <a:pt x="2552" y="1745"/>
                    <a:pt x="2552" y="1966"/>
                    <a:pt x="2458" y="2092"/>
                  </a:cubicBezTo>
                  <a:cubicBezTo>
                    <a:pt x="2363" y="2186"/>
                    <a:pt x="2300" y="2218"/>
                    <a:pt x="2206" y="2218"/>
                  </a:cubicBezTo>
                  <a:cubicBezTo>
                    <a:pt x="2143" y="2218"/>
                    <a:pt x="2017" y="2186"/>
                    <a:pt x="1985" y="2092"/>
                  </a:cubicBezTo>
                  <a:lnTo>
                    <a:pt x="1418" y="1556"/>
                  </a:lnTo>
                  <a:lnTo>
                    <a:pt x="946" y="2029"/>
                  </a:lnTo>
                  <a:lnTo>
                    <a:pt x="1513" y="2564"/>
                  </a:lnTo>
                  <a:cubicBezTo>
                    <a:pt x="1607" y="2690"/>
                    <a:pt x="1607" y="2911"/>
                    <a:pt x="1513" y="3037"/>
                  </a:cubicBezTo>
                  <a:cubicBezTo>
                    <a:pt x="1418" y="3131"/>
                    <a:pt x="1355" y="3163"/>
                    <a:pt x="1261" y="3163"/>
                  </a:cubicBezTo>
                  <a:cubicBezTo>
                    <a:pt x="1198" y="3163"/>
                    <a:pt x="1072" y="3131"/>
                    <a:pt x="1040" y="3037"/>
                  </a:cubicBezTo>
                  <a:lnTo>
                    <a:pt x="473" y="2501"/>
                  </a:lnTo>
                  <a:lnTo>
                    <a:pt x="1" y="3005"/>
                  </a:lnTo>
                  <a:lnTo>
                    <a:pt x="2962" y="5967"/>
                  </a:lnTo>
                  <a:lnTo>
                    <a:pt x="5388" y="3478"/>
                  </a:lnTo>
                  <a:cubicBezTo>
                    <a:pt x="5829" y="3037"/>
                    <a:pt x="6018" y="2501"/>
                    <a:pt x="5987" y="1903"/>
                  </a:cubicBezTo>
                  <a:cubicBezTo>
                    <a:pt x="5892" y="1398"/>
                    <a:pt x="5640" y="831"/>
                    <a:pt x="5167" y="453"/>
                  </a:cubicBezTo>
                  <a:cubicBezTo>
                    <a:pt x="4779" y="151"/>
                    <a:pt x="4305" y="0"/>
                    <a:pt x="383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2" name="Google Shape;2002;p48"/>
            <p:cNvSpPr/>
            <p:nvPr/>
          </p:nvSpPr>
          <p:spPr>
            <a:xfrm>
              <a:off x="-25465200" y="4003875"/>
              <a:ext cx="208725" cy="207150"/>
            </a:xfrm>
            <a:custGeom>
              <a:rect b="b" l="l" r="r" t="t"/>
              <a:pathLst>
                <a:path extrusionOk="0" h="8286" w="8349">
                  <a:moveTo>
                    <a:pt x="5419" y="0"/>
                  </a:moveTo>
                  <a:lnTo>
                    <a:pt x="4883" y="567"/>
                  </a:lnTo>
                  <a:lnTo>
                    <a:pt x="5450" y="1103"/>
                  </a:lnTo>
                  <a:cubicBezTo>
                    <a:pt x="5545" y="1229"/>
                    <a:pt x="5545" y="1449"/>
                    <a:pt x="5450" y="1575"/>
                  </a:cubicBezTo>
                  <a:cubicBezTo>
                    <a:pt x="5356" y="1670"/>
                    <a:pt x="5293" y="1702"/>
                    <a:pt x="5198" y="1702"/>
                  </a:cubicBezTo>
                  <a:cubicBezTo>
                    <a:pt x="5135" y="1702"/>
                    <a:pt x="5009" y="1670"/>
                    <a:pt x="4978" y="1575"/>
                  </a:cubicBezTo>
                  <a:lnTo>
                    <a:pt x="4411" y="1040"/>
                  </a:lnTo>
                  <a:lnTo>
                    <a:pt x="3938" y="1512"/>
                  </a:lnTo>
                  <a:lnTo>
                    <a:pt x="4505" y="2048"/>
                  </a:lnTo>
                  <a:cubicBezTo>
                    <a:pt x="4631" y="2174"/>
                    <a:pt x="4631" y="2395"/>
                    <a:pt x="4505" y="2521"/>
                  </a:cubicBezTo>
                  <a:cubicBezTo>
                    <a:pt x="4411" y="2615"/>
                    <a:pt x="4348" y="2647"/>
                    <a:pt x="4253" y="2647"/>
                  </a:cubicBezTo>
                  <a:cubicBezTo>
                    <a:pt x="4190" y="2647"/>
                    <a:pt x="4064" y="2615"/>
                    <a:pt x="4033" y="2521"/>
                  </a:cubicBezTo>
                  <a:lnTo>
                    <a:pt x="3466" y="1985"/>
                  </a:lnTo>
                  <a:lnTo>
                    <a:pt x="3214" y="2237"/>
                  </a:lnTo>
                  <a:cubicBezTo>
                    <a:pt x="2773" y="2678"/>
                    <a:pt x="2458" y="3277"/>
                    <a:pt x="2363" y="3907"/>
                  </a:cubicBezTo>
                  <a:cubicBezTo>
                    <a:pt x="2300" y="4379"/>
                    <a:pt x="2111" y="4852"/>
                    <a:pt x="1733" y="5167"/>
                  </a:cubicBezTo>
                  <a:lnTo>
                    <a:pt x="410" y="6490"/>
                  </a:lnTo>
                  <a:cubicBezTo>
                    <a:pt x="0" y="6900"/>
                    <a:pt x="0" y="7561"/>
                    <a:pt x="410" y="7971"/>
                  </a:cubicBezTo>
                  <a:cubicBezTo>
                    <a:pt x="599" y="8160"/>
                    <a:pt x="882" y="8286"/>
                    <a:pt x="1166" y="8286"/>
                  </a:cubicBezTo>
                  <a:cubicBezTo>
                    <a:pt x="1418" y="8286"/>
                    <a:pt x="1701" y="8160"/>
                    <a:pt x="1890" y="7971"/>
                  </a:cubicBezTo>
                  <a:lnTo>
                    <a:pt x="3245" y="6616"/>
                  </a:lnTo>
                  <a:cubicBezTo>
                    <a:pt x="3592" y="6270"/>
                    <a:pt x="4033" y="6081"/>
                    <a:pt x="4505" y="5986"/>
                  </a:cubicBezTo>
                  <a:cubicBezTo>
                    <a:pt x="5135" y="5923"/>
                    <a:pt x="5734" y="5608"/>
                    <a:pt x="6144" y="5167"/>
                  </a:cubicBezTo>
                  <a:lnTo>
                    <a:pt x="8349" y="2962"/>
                  </a:lnTo>
                  <a:lnTo>
                    <a:pt x="5419"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3" name="Google Shape;2003;p48"/>
          <p:cNvGrpSpPr/>
          <p:nvPr/>
        </p:nvGrpSpPr>
        <p:grpSpPr>
          <a:xfrm>
            <a:off x="7089388" y="2693698"/>
            <a:ext cx="351880" cy="352803"/>
            <a:chOff x="-23615075" y="3148525"/>
            <a:chExt cx="295375" cy="296150"/>
          </a:xfrm>
        </p:grpSpPr>
        <p:sp>
          <p:nvSpPr>
            <p:cNvPr id="2004" name="Google Shape;2004;p48"/>
            <p:cNvSpPr/>
            <p:nvPr/>
          </p:nvSpPr>
          <p:spPr>
            <a:xfrm>
              <a:off x="-23493775" y="3183950"/>
              <a:ext cx="52775" cy="53600"/>
            </a:xfrm>
            <a:custGeom>
              <a:rect b="b" l="l" r="r" t="t"/>
              <a:pathLst>
                <a:path extrusionOk="0" h="2144" w="2111">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p48"/>
            <p:cNvSpPr/>
            <p:nvPr/>
          </p:nvSpPr>
          <p:spPr>
            <a:xfrm>
              <a:off x="-23615075" y="3268225"/>
              <a:ext cx="34675" cy="173300"/>
            </a:xfrm>
            <a:custGeom>
              <a:rect b="b" l="l" r="r" t="t"/>
              <a:pathLst>
                <a:path extrusionOk="0" h="6932" w="1387">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6" name="Google Shape;2006;p48"/>
            <p:cNvSpPr/>
            <p:nvPr/>
          </p:nvSpPr>
          <p:spPr>
            <a:xfrm>
              <a:off x="-23354375" y="3270600"/>
              <a:ext cx="34675" cy="173300"/>
            </a:xfrm>
            <a:custGeom>
              <a:rect b="b" l="l" r="r" t="t"/>
              <a:pathLst>
                <a:path extrusionOk="0" h="6932" w="1387">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7" name="Google Shape;2007;p48"/>
            <p:cNvSpPr/>
            <p:nvPr/>
          </p:nvSpPr>
          <p:spPr>
            <a:xfrm>
              <a:off x="-23562300" y="3148525"/>
              <a:ext cx="191400" cy="296150"/>
            </a:xfrm>
            <a:custGeom>
              <a:rect b="b" l="l" r="r" t="t"/>
              <a:pathLst>
                <a:path extrusionOk="0" h="11846" w="7656">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08" name="Google Shape;2008;p48"/>
          <p:cNvSpPr/>
          <p:nvPr/>
        </p:nvSpPr>
        <p:spPr>
          <a:xfrm>
            <a:off x="7087484" y="3172057"/>
            <a:ext cx="356586" cy="353876"/>
          </a:xfrm>
          <a:custGeom>
            <a:rect b="b" l="l" r="r" t="t"/>
            <a:pathLst>
              <a:path extrusionOk="0" h="11882" w="11973">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09" name="Google Shape;2009;p48"/>
          <p:cNvGrpSpPr/>
          <p:nvPr/>
        </p:nvGrpSpPr>
        <p:grpSpPr>
          <a:xfrm>
            <a:off x="7088911" y="3632977"/>
            <a:ext cx="352833" cy="332194"/>
            <a:chOff x="-23615075" y="3906200"/>
            <a:chExt cx="296175" cy="278850"/>
          </a:xfrm>
        </p:grpSpPr>
        <p:sp>
          <p:nvSpPr>
            <p:cNvPr id="2010" name="Google Shape;2010;p48"/>
            <p:cNvSpPr/>
            <p:nvPr/>
          </p:nvSpPr>
          <p:spPr>
            <a:xfrm>
              <a:off x="-23615075" y="3954250"/>
              <a:ext cx="296175" cy="193775"/>
            </a:xfrm>
            <a:custGeom>
              <a:rect b="b" l="l" r="r" t="t"/>
              <a:pathLst>
                <a:path extrusionOk="0" h="7751" w="11847">
                  <a:moveTo>
                    <a:pt x="10838" y="2993"/>
                  </a:moveTo>
                  <a:cubicBezTo>
                    <a:pt x="11027" y="2993"/>
                    <a:pt x="11185" y="3119"/>
                    <a:pt x="11185" y="3340"/>
                  </a:cubicBezTo>
                  <a:cubicBezTo>
                    <a:pt x="11153" y="3403"/>
                    <a:pt x="11153" y="3497"/>
                    <a:pt x="11059" y="3529"/>
                  </a:cubicBezTo>
                  <a:cubicBezTo>
                    <a:pt x="10996" y="3592"/>
                    <a:pt x="10901" y="3687"/>
                    <a:pt x="10806" y="3687"/>
                  </a:cubicBezTo>
                  <a:lnTo>
                    <a:pt x="1040" y="3687"/>
                  </a:lnTo>
                  <a:cubicBezTo>
                    <a:pt x="914" y="3687"/>
                    <a:pt x="819" y="3655"/>
                    <a:pt x="756" y="3529"/>
                  </a:cubicBezTo>
                  <a:cubicBezTo>
                    <a:pt x="725" y="3497"/>
                    <a:pt x="662" y="3403"/>
                    <a:pt x="662" y="3340"/>
                  </a:cubicBezTo>
                  <a:cubicBezTo>
                    <a:pt x="662" y="3119"/>
                    <a:pt x="819" y="2993"/>
                    <a:pt x="1040" y="2993"/>
                  </a:cubicBezTo>
                  <a:close/>
                  <a:moveTo>
                    <a:pt x="9735" y="4411"/>
                  </a:moveTo>
                  <a:cubicBezTo>
                    <a:pt x="9641" y="4947"/>
                    <a:pt x="9357" y="5671"/>
                    <a:pt x="8507" y="6364"/>
                  </a:cubicBezTo>
                  <a:cubicBezTo>
                    <a:pt x="8444" y="6396"/>
                    <a:pt x="8349" y="6459"/>
                    <a:pt x="8318" y="6459"/>
                  </a:cubicBezTo>
                  <a:cubicBezTo>
                    <a:pt x="8192" y="6459"/>
                    <a:pt x="8129" y="6396"/>
                    <a:pt x="8034" y="6333"/>
                  </a:cubicBezTo>
                  <a:cubicBezTo>
                    <a:pt x="7908" y="6175"/>
                    <a:pt x="7971" y="5986"/>
                    <a:pt x="8066" y="5860"/>
                  </a:cubicBezTo>
                  <a:cubicBezTo>
                    <a:pt x="8696" y="5356"/>
                    <a:pt x="8948" y="4821"/>
                    <a:pt x="9011" y="4411"/>
                  </a:cubicBezTo>
                  <a:close/>
                  <a:moveTo>
                    <a:pt x="3497" y="0"/>
                  </a:moveTo>
                  <a:cubicBezTo>
                    <a:pt x="3434" y="95"/>
                    <a:pt x="3340" y="221"/>
                    <a:pt x="3214" y="347"/>
                  </a:cubicBezTo>
                  <a:lnTo>
                    <a:pt x="2237" y="1324"/>
                  </a:lnTo>
                  <a:cubicBezTo>
                    <a:pt x="2111" y="1450"/>
                    <a:pt x="1985" y="1576"/>
                    <a:pt x="1765" y="1639"/>
                  </a:cubicBezTo>
                  <a:lnTo>
                    <a:pt x="2174" y="2237"/>
                  </a:lnTo>
                  <a:lnTo>
                    <a:pt x="1040" y="2237"/>
                  </a:lnTo>
                  <a:cubicBezTo>
                    <a:pt x="441" y="2237"/>
                    <a:pt x="0" y="2710"/>
                    <a:pt x="0" y="3245"/>
                  </a:cubicBezTo>
                  <a:cubicBezTo>
                    <a:pt x="0" y="3497"/>
                    <a:pt x="63" y="3687"/>
                    <a:pt x="189" y="3876"/>
                  </a:cubicBezTo>
                  <a:cubicBezTo>
                    <a:pt x="315" y="4096"/>
                    <a:pt x="504" y="4191"/>
                    <a:pt x="756" y="4254"/>
                  </a:cubicBezTo>
                  <a:cubicBezTo>
                    <a:pt x="945" y="6018"/>
                    <a:pt x="1765" y="6932"/>
                    <a:pt x="2930" y="7719"/>
                  </a:cubicBezTo>
                  <a:cubicBezTo>
                    <a:pt x="2962" y="7751"/>
                    <a:pt x="3025" y="7751"/>
                    <a:pt x="3119" y="7751"/>
                  </a:cubicBezTo>
                  <a:lnTo>
                    <a:pt x="8696" y="7751"/>
                  </a:lnTo>
                  <a:cubicBezTo>
                    <a:pt x="8790" y="7751"/>
                    <a:pt x="8822" y="7719"/>
                    <a:pt x="8916" y="7719"/>
                  </a:cubicBezTo>
                  <a:cubicBezTo>
                    <a:pt x="10239" y="6805"/>
                    <a:pt x="10932" y="5671"/>
                    <a:pt x="11090" y="4254"/>
                  </a:cubicBezTo>
                  <a:cubicBezTo>
                    <a:pt x="11311" y="4159"/>
                    <a:pt x="11500" y="4033"/>
                    <a:pt x="11626" y="3876"/>
                  </a:cubicBezTo>
                  <a:cubicBezTo>
                    <a:pt x="11752" y="3687"/>
                    <a:pt x="11815" y="3497"/>
                    <a:pt x="11815" y="3245"/>
                  </a:cubicBezTo>
                  <a:cubicBezTo>
                    <a:pt x="11846" y="2741"/>
                    <a:pt x="11374" y="2269"/>
                    <a:pt x="10775" y="2269"/>
                  </a:cubicBezTo>
                  <a:lnTo>
                    <a:pt x="10712" y="2269"/>
                  </a:lnTo>
                  <a:cubicBezTo>
                    <a:pt x="10996" y="1733"/>
                    <a:pt x="11153" y="1135"/>
                    <a:pt x="11153" y="536"/>
                  </a:cubicBezTo>
                  <a:cubicBezTo>
                    <a:pt x="11153" y="347"/>
                    <a:pt x="10996" y="189"/>
                    <a:pt x="10775" y="189"/>
                  </a:cubicBezTo>
                  <a:cubicBezTo>
                    <a:pt x="9326" y="189"/>
                    <a:pt x="8034" y="1009"/>
                    <a:pt x="7404" y="2269"/>
                  </a:cubicBezTo>
                  <a:lnTo>
                    <a:pt x="6301" y="2269"/>
                  </a:lnTo>
                  <a:lnTo>
                    <a:pt x="3497"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1" name="Google Shape;2011;p48"/>
            <p:cNvSpPr/>
            <p:nvPr/>
          </p:nvSpPr>
          <p:spPr>
            <a:xfrm>
              <a:off x="-23615075" y="3906200"/>
              <a:ext cx="77200" cy="77225"/>
            </a:xfrm>
            <a:custGeom>
              <a:rect b="b" l="l" r="r" t="t"/>
              <a:pathLst>
                <a:path extrusionOk="0" h="3089" w="3088">
                  <a:moveTo>
                    <a:pt x="2009" y="1"/>
                  </a:moveTo>
                  <a:cubicBezTo>
                    <a:pt x="1733" y="1"/>
                    <a:pt x="1465" y="95"/>
                    <a:pt x="1292" y="284"/>
                  </a:cubicBezTo>
                  <a:lnTo>
                    <a:pt x="315" y="1292"/>
                  </a:lnTo>
                  <a:cubicBezTo>
                    <a:pt x="126" y="1481"/>
                    <a:pt x="0" y="1765"/>
                    <a:pt x="0" y="2017"/>
                  </a:cubicBezTo>
                  <a:cubicBezTo>
                    <a:pt x="0" y="2301"/>
                    <a:pt x="126" y="2584"/>
                    <a:pt x="315" y="2773"/>
                  </a:cubicBezTo>
                  <a:cubicBezTo>
                    <a:pt x="504" y="2962"/>
                    <a:pt x="756" y="3088"/>
                    <a:pt x="1040" y="3088"/>
                  </a:cubicBezTo>
                  <a:cubicBezTo>
                    <a:pt x="1292" y="3088"/>
                    <a:pt x="1576" y="2962"/>
                    <a:pt x="1765" y="2773"/>
                  </a:cubicBezTo>
                  <a:lnTo>
                    <a:pt x="2773" y="1796"/>
                  </a:lnTo>
                  <a:cubicBezTo>
                    <a:pt x="2962" y="1576"/>
                    <a:pt x="3088" y="1324"/>
                    <a:pt x="3088" y="1040"/>
                  </a:cubicBezTo>
                  <a:cubicBezTo>
                    <a:pt x="3088" y="757"/>
                    <a:pt x="2962" y="505"/>
                    <a:pt x="2773" y="284"/>
                  </a:cubicBezTo>
                  <a:cubicBezTo>
                    <a:pt x="2568" y="95"/>
                    <a:pt x="2284" y="1"/>
                    <a:pt x="200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p48"/>
            <p:cNvSpPr/>
            <p:nvPr/>
          </p:nvSpPr>
          <p:spPr>
            <a:xfrm>
              <a:off x="-23543400" y="4167700"/>
              <a:ext cx="153600" cy="17350"/>
            </a:xfrm>
            <a:custGeom>
              <a:rect b="b" l="l" r="r" t="t"/>
              <a:pathLst>
                <a:path extrusionOk="0" h="694" w="6144">
                  <a:moveTo>
                    <a:pt x="0" y="0"/>
                  </a:moveTo>
                  <a:cubicBezTo>
                    <a:pt x="158" y="378"/>
                    <a:pt x="536" y="693"/>
                    <a:pt x="1008" y="693"/>
                  </a:cubicBezTo>
                  <a:lnTo>
                    <a:pt x="5167" y="693"/>
                  </a:lnTo>
                  <a:cubicBezTo>
                    <a:pt x="5608" y="693"/>
                    <a:pt x="5986" y="441"/>
                    <a:pt x="614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13" name="Google Shape;2013;p48"/>
          <p:cNvSpPr/>
          <p:nvPr/>
        </p:nvSpPr>
        <p:spPr>
          <a:xfrm>
            <a:off x="6207743" y="4064945"/>
            <a:ext cx="351880" cy="350957"/>
          </a:xfrm>
          <a:custGeom>
            <a:rect b="b" l="l" r="r" t="t"/>
            <a:pathLst>
              <a:path extrusionOk="0" h="11784" w="11815">
                <a:moveTo>
                  <a:pt x="6616" y="3434"/>
                </a:moveTo>
                <a:cubicBezTo>
                  <a:pt x="7215" y="3434"/>
                  <a:pt x="7625" y="3907"/>
                  <a:pt x="7625" y="4474"/>
                </a:cubicBezTo>
                <a:lnTo>
                  <a:pt x="7625" y="5514"/>
                </a:lnTo>
                <a:lnTo>
                  <a:pt x="6742" y="5514"/>
                </a:lnTo>
                <a:cubicBezTo>
                  <a:pt x="6648" y="5451"/>
                  <a:pt x="6585" y="5325"/>
                  <a:pt x="6490" y="5262"/>
                </a:cubicBezTo>
                <a:cubicBezTo>
                  <a:pt x="5986" y="4789"/>
                  <a:pt x="5388" y="4411"/>
                  <a:pt x="4695" y="4222"/>
                </a:cubicBezTo>
                <a:lnTo>
                  <a:pt x="4569" y="3434"/>
                </a:lnTo>
                <a:close/>
                <a:moveTo>
                  <a:pt x="3466" y="4884"/>
                </a:moveTo>
                <a:lnTo>
                  <a:pt x="3466" y="5577"/>
                </a:lnTo>
                <a:cubicBezTo>
                  <a:pt x="3056" y="5640"/>
                  <a:pt x="2678" y="5797"/>
                  <a:pt x="2363" y="6018"/>
                </a:cubicBezTo>
                <a:lnTo>
                  <a:pt x="1891" y="5577"/>
                </a:lnTo>
                <a:cubicBezTo>
                  <a:pt x="2332" y="5199"/>
                  <a:pt x="2867" y="4978"/>
                  <a:pt x="3466" y="4884"/>
                </a:cubicBezTo>
                <a:close/>
                <a:moveTo>
                  <a:pt x="4128" y="4852"/>
                </a:moveTo>
                <a:cubicBezTo>
                  <a:pt x="4726" y="4947"/>
                  <a:pt x="5262" y="5167"/>
                  <a:pt x="5703" y="5514"/>
                </a:cubicBezTo>
                <a:lnTo>
                  <a:pt x="5230" y="6049"/>
                </a:lnTo>
                <a:cubicBezTo>
                  <a:pt x="4915" y="5797"/>
                  <a:pt x="4537" y="5640"/>
                  <a:pt x="4128" y="5577"/>
                </a:cubicBezTo>
                <a:lnTo>
                  <a:pt x="4128" y="4852"/>
                </a:lnTo>
                <a:close/>
                <a:moveTo>
                  <a:pt x="1387" y="6049"/>
                </a:moveTo>
                <a:lnTo>
                  <a:pt x="1859" y="6522"/>
                </a:lnTo>
                <a:cubicBezTo>
                  <a:pt x="1607" y="6837"/>
                  <a:pt x="1450" y="7215"/>
                  <a:pt x="1387" y="7625"/>
                </a:cubicBezTo>
                <a:lnTo>
                  <a:pt x="662" y="7625"/>
                </a:lnTo>
                <a:cubicBezTo>
                  <a:pt x="788" y="7026"/>
                  <a:pt x="1009" y="6459"/>
                  <a:pt x="1387" y="6049"/>
                </a:cubicBezTo>
                <a:close/>
                <a:moveTo>
                  <a:pt x="6175" y="6049"/>
                </a:moveTo>
                <a:cubicBezTo>
                  <a:pt x="6553" y="6459"/>
                  <a:pt x="6774" y="7026"/>
                  <a:pt x="6837" y="7625"/>
                </a:cubicBezTo>
                <a:lnTo>
                  <a:pt x="6175" y="7625"/>
                </a:lnTo>
                <a:cubicBezTo>
                  <a:pt x="6112" y="7215"/>
                  <a:pt x="5955" y="6837"/>
                  <a:pt x="5703" y="6522"/>
                </a:cubicBezTo>
                <a:lnTo>
                  <a:pt x="6175" y="6049"/>
                </a:lnTo>
                <a:close/>
                <a:moveTo>
                  <a:pt x="1418" y="8318"/>
                </a:moveTo>
                <a:cubicBezTo>
                  <a:pt x="1481" y="8727"/>
                  <a:pt x="1670" y="9105"/>
                  <a:pt x="1891" y="9420"/>
                </a:cubicBezTo>
                <a:lnTo>
                  <a:pt x="1418" y="9893"/>
                </a:lnTo>
                <a:cubicBezTo>
                  <a:pt x="1009" y="9452"/>
                  <a:pt x="788" y="8916"/>
                  <a:pt x="693" y="8318"/>
                </a:cubicBezTo>
                <a:close/>
                <a:moveTo>
                  <a:pt x="6931" y="8318"/>
                </a:moveTo>
                <a:cubicBezTo>
                  <a:pt x="6805" y="8916"/>
                  <a:pt x="6585" y="9452"/>
                  <a:pt x="6207" y="9893"/>
                </a:cubicBezTo>
                <a:lnTo>
                  <a:pt x="5766" y="9420"/>
                </a:lnTo>
                <a:cubicBezTo>
                  <a:pt x="5986" y="9105"/>
                  <a:pt x="6144" y="8727"/>
                  <a:pt x="6207" y="8318"/>
                </a:cubicBezTo>
                <a:close/>
                <a:moveTo>
                  <a:pt x="2363" y="9893"/>
                </a:moveTo>
                <a:cubicBezTo>
                  <a:pt x="2678" y="10145"/>
                  <a:pt x="3056" y="10303"/>
                  <a:pt x="3466" y="10366"/>
                </a:cubicBezTo>
                <a:lnTo>
                  <a:pt x="3466" y="11027"/>
                </a:lnTo>
                <a:cubicBezTo>
                  <a:pt x="2867" y="10964"/>
                  <a:pt x="2332" y="10712"/>
                  <a:pt x="1891" y="10366"/>
                </a:cubicBezTo>
                <a:lnTo>
                  <a:pt x="2363" y="9893"/>
                </a:lnTo>
                <a:close/>
                <a:moveTo>
                  <a:pt x="5230" y="9861"/>
                </a:moveTo>
                <a:lnTo>
                  <a:pt x="5703" y="10334"/>
                </a:lnTo>
                <a:cubicBezTo>
                  <a:pt x="5262" y="10744"/>
                  <a:pt x="4726" y="10996"/>
                  <a:pt x="4128" y="11027"/>
                </a:cubicBezTo>
                <a:lnTo>
                  <a:pt x="4128" y="10334"/>
                </a:lnTo>
                <a:cubicBezTo>
                  <a:pt x="4537" y="10240"/>
                  <a:pt x="4915" y="10082"/>
                  <a:pt x="5230" y="9861"/>
                </a:cubicBezTo>
                <a:close/>
                <a:moveTo>
                  <a:pt x="9326" y="10366"/>
                </a:moveTo>
                <a:cubicBezTo>
                  <a:pt x="9546" y="10366"/>
                  <a:pt x="9704" y="10523"/>
                  <a:pt x="9704" y="10712"/>
                </a:cubicBezTo>
                <a:cubicBezTo>
                  <a:pt x="9672" y="10933"/>
                  <a:pt x="9546" y="11090"/>
                  <a:pt x="9326" y="11090"/>
                </a:cubicBezTo>
                <a:cubicBezTo>
                  <a:pt x="9137" y="11090"/>
                  <a:pt x="8979" y="10933"/>
                  <a:pt x="8979" y="10712"/>
                </a:cubicBezTo>
                <a:cubicBezTo>
                  <a:pt x="8979" y="10523"/>
                  <a:pt x="9137" y="10366"/>
                  <a:pt x="9326" y="10366"/>
                </a:cubicBezTo>
                <a:close/>
                <a:moveTo>
                  <a:pt x="1103" y="0"/>
                </a:moveTo>
                <a:cubicBezTo>
                  <a:pt x="504" y="0"/>
                  <a:pt x="63" y="473"/>
                  <a:pt x="63" y="1040"/>
                </a:cubicBezTo>
                <a:cubicBezTo>
                  <a:pt x="63" y="1576"/>
                  <a:pt x="536" y="2048"/>
                  <a:pt x="1103" y="2048"/>
                </a:cubicBezTo>
                <a:cubicBezTo>
                  <a:pt x="2048" y="2048"/>
                  <a:pt x="2363" y="2836"/>
                  <a:pt x="2489" y="3497"/>
                </a:cubicBezTo>
                <a:lnTo>
                  <a:pt x="2584" y="4348"/>
                </a:lnTo>
                <a:cubicBezTo>
                  <a:pt x="1072" y="4852"/>
                  <a:pt x="0" y="6301"/>
                  <a:pt x="0" y="7971"/>
                </a:cubicBezTo>
                <a:cubicBezTo>
                  <a:pt x="0" y="10050"/>
                  <a:pt x="1702" y="11783"/>
                  <a:pt x="3812" y="11783"/>
                </a:cubicBezTo>
                <a:cubicBezTo>
                  <a:pt x="5797" y="11783"/>
                  <a:pt x="7436" y="10240"/>
                  <a:pt x="7593" y="8318"/>
                </a:cubicBezTo>
                <a:lnTo>
                  <a:pt x="9011" y="8318"/>
                </a:lnTo>
                <a:lnTo>
                  <a:pt x="9011" y="9767"/>
                </a:lnTo>
                <a:cubicBezTo>
                  <a:pt x="8633" y="9924"/>
                  <a:pt x="8318" y="10271"/>
                  <a:pt x="8318" y="10744"/>
                </a:cubicBezTo>
                <a:cubicBezTo>
                  <a:pt x="8318" y="11342"/>
                  <a:pt x="8790" y="11783"/>
                  <a:pt x="9326" y="11783"/>
                </a:cubicBezTo>
                <a:cubicBezTo>
                  <a:pt x="9767" y="11783"/>
                  <a:pt x="10145" y="11500"/>
                  <a:pt x="10302" y="11059"/>
                </a:cubicBezTo>
                <a:lnTo>
                  <a:pt x="11468" y="11059"/>
                </a:lnTo>
                <a:cubicBezTo>
                  <a:pt x="11657" y="11059"/>
                  <a:pt x="11815" y="10901"/>
                  <a:pt x="11815" y="10712"/>
                </a:cubicBezTo>
                <a:cubicBezTo>
                  <a:pt x="11815" y="10555"/>
                  <a:pt x="11657" y="10397"/>
                  <a:pt x="11468" y="10397"/>
                </a:cubicBezTo>
                <a:lnTo>
                  <a:pt x="10302" y="10397"/>
                </a:lnTo>
                <a:cubicBezTo>
                  <a:pt x="10208" y="10145"/>
                  <a:pt x="9956" y="9893"/>
                  <a:pt x="9672" y="9767"/>
                </a:cubicBezTo>
                <a:lnTo>
                  <a:pt x="9672" y="8318"/>
                </a:lnTo>
                <a:lnTo>
                  <a:pt x="10744" y="8318"/>
                </a:lnTo>
                <a:cubicBezTo>
                  <a:pt x="10933" y="8318"/>
                  <a:pt x="11122" y="8160"/>
                  <a:pt x="11122" y="7971"/>
                </a:cubicBezTo>
                <a:cubicBezTo>
                  <a:pt x="11122" y="7782"/>
                  <a:pt x="10933" y="7593"/>
                  <a:pt x="10744" y="7593"/>
                </a:cubicBezTo>
                <a:lnTo>
                  <a:pt x="10397" y="7593"/>
                </a:lnTo>
                <a:lnTo>
                  <a:pt x="10397" y="7247"/>
                </a:lnTo>
                <a:cubicBezTo>
                  <a:pt x="10397" y="6301"/>
                  <a:pt x="9609" y="5514"/>
                  <a:pt x="8664" y="5514"/>
                </a:cubicBezTo>
                <a:lnTo>
                  <a:pt x="8318" y="5514"/>
                </a:lnTo>
                <a:lnTo>
                  <a:pt x="8318" y="4506"/>
                </a:lnTo>
                <a:cubicBezTo>
                  <a:pt x="8318" y="3560"/>
                  <a:pt x="7530" y="2773"/>
                  <a:pt x="6585" y="2773"/>
                </a:cubicBezTo>
                <a:lnTo>
                  <a:pt x="4411" y="2773"/>
                </a:lnTo>
                <a:cubicBezTo>
                  <a:pt x="3970" y="1040"/>
                  <a:pt x="2741" y="0"/>
                  <a:pt x="1103"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14" name="Google Shape;2014;p48"/>
          <p:cNvGrpSpPr/>
          <p:nvPr/>
        </p:nvGrpSpPr>
        <p:grpSpPr>
          <a:xfrm>
            <a:off x="6637880" y="1306618"/>
            <a:ext cx="353757" cy="352565"/>
            <a:chOff x="-26980600" y="3175500"/>
            <a:chExt cx="296950" cy="295950"/>
          </a:xfrm>
        </p:grpSpPr>
        <p:sp>
          <p:nvSpPr>
            <p:cNvPr id="2015" name="Google Shape;2015;p48"/>
            <p:cNvSpPr/>
            <p:nvPr/>
          </p:nvSpPr>
          <p:spPr>
            <a:xfrm>
              <a:off x="-26798650" y="3175500"/>
              <a:ext cx="115000" cy="114025"/>
            </a:xfrm>
            <a:custGeom>
              <a:rect b="b" l="l" r="r" t="t"/>
              <a:pathLst>
                <a:path extrusionOk="0" h="4561" w="460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p48"/>
            <p:cNvSpPr/>
            <p:nvPr/>
          </p:nvSpPr>
          <p:spPr>
            <a:xfrm>
              <a:off x="-26980600" y="3325725"/>
              <a:ext cx="168575" cy="145725"/>
            </a:xfrm>
            <a:custGeom>
              <a:rect b="b" l="l" r="r" t="t"/>
              <a:pathLst>
                <a:path extrusionOk="0" h="5829" w="6743">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7" name="Google Shape;2017;p48"/>
            <p:cNvSpPr/>
            <p:nvPr/>
          </p:nvSpPr>
          <p:spPr>
            <a:xfrm>
              <a:off x="-26893950" y="3226500"/>
              <a:ext cx="159125" cy="137850"/>
            </a:xfrm>
            <a:custGeom>
              <a:rect b="b" l="l" r="r" t="t"/>
              <a:pathLst>
                <a:path extrusionOk="0" h="5514" w="6365">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18" name="Google Shape;2018;p48"/>
          <p:cNvSpPr/>
          <p:nvPr/>
        </p:nvSpPr>
        <p:spPr>
          <a:xfrm>
            <a:off x="6660447" y="1763639"/>
            <a:ext cx="309649" cy="351910"/>
          </a:xfrm>
          <a:custGeom>
            <a:rect b="b" l="l" r="r" t="t"/>
            <a:pathLst>
              <a:path extrusionOk="0" h="11816" w="10397">
                <a:moveTo>
                  <a:pt x="6939" y="1373"/>
                </a:moveTo>
                <a:cubicBezTo>
                  <a:pt x="7177" y="1373"/>
                  <a:pt x="7419" y="1418"/>
                  <a:pt x="7656" y="1513"/>
                </a:cubicBezTo>
                <a:cubicBezTo>
                  <a:pt x="8255" y="1734"/>
                  <a:pt x="8696" y="2206"/>
                  <a:pt x="8853" y="2836"/>
                </a:cubicBezTo>
                <a:cubicBezTo>
                  <a:pt x="8916" y="3435"/>
                  <a:pt x="8822" y="4065"/>
                  <a:pt x="8412" y="4538"/>
                </a:cubicBezTo>
                <a:cubicBezTo>
                  <a:pt x="8349" y="4601"/>
                  <a:pt x="8255" y="4664"/>
                  <a:pt x="8129" y="4664"/>
                </a:cubicBezTo>
                <a:cubicBezTo>
                  <a:pt x="8066" y="4664"/>
                  <a:pt x="7971" y="4601"/>
                  <a:pt x="7939" y="4569"/>
                </a:cubicBezTo>
                <a:cubicBezTo>
                  <a:pt x="7782" y="4443"/>
                  <a:pt x="7782" y="4223"/>
                  <a:pt x="7908" y="4097"/>
                </a:cubicBezTo>
                <a:cubicBezTo>
                  <a:pt x="8129" y="3782"/>
                  <a:pt x="8223" y="3403"/>
                  <a:pt x="8129" y="2962"/>
                </a:cubicBezTo>
                <a:cubicBezTo>
                  <a:pt x="8066" y="2553"/>
                  <a:pt x="7750" y="2238"/>
                  <a:pt x="7404" y="2143"/>
                </a:cubicBezTo>
                <a:cubicBezTo>
                  <a:pt x="7254" y="2086"/>
                  <a:pt x="7095" y="2057"/>
                  <a:pt x="6939" y="2057"/>
                </a:cubicBezTo>
                <a:cubicBezTo>
                  <a:pt x="6669" y="2057"/>
                  <a:pt x="6406" y="2141"/>
                  <a:pt x="6207" y="2301"/>
                </a:cubicBezTo>
                <a:cubicBezTo>
                  <a:pt x="6148" y="2336"/>
                  <a:pt x="6084" y="2354"/>
                  <a:pt x="6021" y="2354"/>
                </a:cubicBezTo>
                <a:cubicBezTo>
                  <a:pt x="5916" y="2354"/>
                  <a:pt x="5813" y="2305"/>
                  <a:pt x="5734" y="2206"/>
                </a:cubicBezTo>
                <a:cubicBezTo>
                  <a:pt x="5608" y="2049"/>
                  <a:pt x="5671" y="1860"/>
                  <a:pt x="5829" y="1734"/>
                </a:cubicBezTo>
                <a:cubicBezTo>
                  <a:pt x="6163" y="1498"/>
                  <a:pt x="6545" y="1373"/>
                  <a:pt x="6939" y="1373"/>
                </a:cubicBezTo>
                <a:close/>
                <a:moveTo>
                  <a:pt x="3466" y="1"/>
                </a:moveTo>
                <a:cubicBezTo>
                  <a:pt x="3182" y="1"/>
                  <a:pt x="2899" y="32"/>
                  <a:pt x="2678" y="95"/>
                </a:cubicBezTo>
                <a:cubicBezTo>
                  <a:pt x="1481" y="348"/>
                  <a:pt x="504" y="1293"/>
                  <a:pt x="221" y="2490"/>
                </a:cubicBezTo>
                <a:cubicBezTo>
                  <a:pt x="0" y="3498"/>
                  <a:pt x="189" y="4569"/>
                  <a:pt x="851" y="5388"/>
                </a:cubicBezTo>
                <a:cubicBezTo>
                  <a:pt x="1292" y="5955"/>
                  <a:pt x="1512" y="6711"/>
                  <a:pt x="1512" y="7499"/>
                </a:cubicBezTo>
                <a:lnTo>
                  <a:pt x="1512" y="10209"/>
                </a:lnTo>
                <a:cubicBezTo>
                  <a:pt x="1512" y="11122"/>
                  <a:pt x="2237" y="11815"/>
                  <a:pt x="3151" y="11815"/>
                </a:cubicBezTo>
                <a:cubicBezTo>
                  <a:pt x="4033" y="11815"/>
                  <a:pt x="4757" y="11122"/>
                  <a:pt x="4757" y="10209"/>
                </a:cubicBezTo>
                <a:lnTo>
                  <a:pt x="4757" y="8539"/>
                </a:lnTo>
                <a:cubicBezTo>
                  <a:pt x="4757" y="8318"/>
                  <a:pt x="4947" y="8066"/>
                  <a:pt x="5230" y="8066"/>
                </a:cubicBezTo>
                <a:cubicBezTo>
                  <a:pt x="5451" y="8066"/>
                  <a:pt x="5703" y="8287"/>
                  <a:pt x="5703" y="8539"/>
                </a:cubicBezTo>
                <a:lnTo>
                  <a:pt x="5703" y="10209"/>
                </a:lnTo>
                <a:cubicBezTo>
                  <a:pt x="5703" y="11122"/>
                  <a:pt x="6396" y="11815"/>
                  <a:pt x="7309" y="11815"/>
                </a:cubicBezTo>
                <a:cubicBezTo>
                  <a:pt x="8223" y="11815"/>
                  <a:pt x="8916" y="11122"/>
                  <a:pt x="8916" y="10209"/>
                </a:cubicBezTo>
                <a:lnTo>
                  <a:pt x="8916" y="7499"/>
                </a:lnTo>
                <a:cubicBezTo>
                  <a:pt x="8916" y="6711"/>
                  <a:pt x="9168" y="5955"/>
                  <a:pt x="9609" y="5388"/>
                </a:cubicBezTo>
                <a:cubicBezTo>
                  <a:pt x="10145" y="4569"/>
                  <a:pt x="10397" y="3498"/>
                  <a:pt x="10145" y="2490"/>
                </a:cubicBezTo>
                <a:cubicBezTo>
                  <a:pt x="9893" y="1293"/>
                  <a:pt x="8885" y="348"/>
                  <a:pt x="7719" y="95"/>
                </a:cubicBezTo>
                <a:cubicBezTo>
                  <a:pt x="7435" y="1"/>
                  <a:pt x="7152" y="1"/>
                  <a:pt x="6931" y="1"/>
                </a:cubicBezTo>
                <a:cubicBezTo>
                  <a:pt x="6333" y="1"/>
                  <a:pt x="5703" y="158"/>
                  <a:pt x="5199" y="474"/>
                </a:cubicBezTo>
                <a:cubicBezTo>
                  <a:pt x="4663" y="158"/>
                  <a:pt x="4033" y="1"/>
                  <a:pt x="346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19" name="Google Shape;2019;p48"/>
          <p:cNvGrpSpPr/>
          <p:nvPr/>
        </p:nvGrpSpPr>
        <p:grpSpPr>
          <a:xfrm>
            <a:off x="6638357" y="2245154"/>
            <a:ext cx="352803" cy="289039"/>
            <a:chOff x="-26981375" y="3951875"/>
            <a:chExt cx="296150" cy="242625"/>
          </a:xfrm>
        </p:grpSpPr>
        <p:sp>
          <p:nvSpPr>
            <p:cNvPr id="2020" name="Google Shape;2020;p48"/>
            <p:cNvSpPr/>
            <p:nvPr/>
          </p:nvSpPr>
          <p:spPr>
            <a:xfrm>
              <a:off x="-26978225" y="3951875"/>
              <a:ext cx="173300" cy="155975"/>
            </a:xfrm>
            <a:custGeom>
              <a:rect b="b" l="l" r="r" t="t"/>
              <a:pathLst>
                <a:path extrusionOk="0" h="6239" w="6932">
                  <a:moveTo>
                    <a:pt x="3340" y="2364"/>
                  </a:moveTo>
                  <a:cubicBezTo>
                    <a:pt x="3529" y="2364"/>
                    <a:pt x="3686" y="2521"/>
                    <a:pt x="3686" y="2710"/>
                  </a:cubicBezTo>
                  <a:lnTo>
                    <a:pt x="3686" y="3435"/>
                  </a:lnTo>
                  <a:lnTo>
                    <a:pt x="4411" y="3435"/>
                  </a:lnTo>
                  <a:cubicBezTo>
                    <a:pt x="4600" y="3435"/>
                    <a:pt x="4757" y="3592"/>
                    <a:pt x="4757" y="3782"/>
                  </a:cubicBezTo>
                  <a:cubicBezTo>
                    <a:pt x="4757" y="3971"/>
                    <a:pt x="4600" y="4128"/>
                    <a:pt x="4411" y="4128"/>
                  </a:cubicBezTo>
                  <a:lnTo>
                    <a:pt x="3686" y="4128"/>
                  </a:lnTo>
                  <a:lnTo>
                    <a:pt x="3686" y="4853"/>
                  </a:lnTo>
                  <a:cubicBezTo>
                    <a:pt x="3686" y="5042"/>
                    <a:pt x="3529" y="5199"/>
                    <a:pt x="3340" y="5199"/>
                  </a:cubicBezTo>
                  <a:cubicBezTo>
                    <a:pt x="3151" y="5199"/>
                    <a:pt x="2993" y="5042"/>
                    <a:pt x="2993" y="4853"/>
                  </a:cubicBezTo>
                  <a:lnTo>
                    <a:pt x="2993" y="4128"/>
                  </a:lnTo>
                  <a:lnTo>
                    <a:pt x="2268" y="4128"/>
                  </a:lnTo>
                  <a:cubicBezTo>
                    <a:pt x="2079" y="4128"/>
                    <a:pt x="1922" y="3971"/>
                    <a:pt x="1922" y="3782"/>
                  </a:cubicBezTo>
                  <a:cubicBezTo>
                    <a:pt x="1922" y="3592"/>
                    <a:pt x="2079" y="3435"/>
                    <a:pt x="2268" y="3435"/>
                  </a:cubicBezTo>
                  <a:lnTo>
                    <a:pt x="2993" y="3435"/>
                  </a:lnTo>
                  <a:lnTo>
                    <a:pt x="2993" y="2710"/>
                  </a:lnTo>
                  <a:cubicBezTo>
                    <a:pt x="2993" y="2521"/>
                    <a:pt x="3151" y="2364"/>
                    <a:pt x="3340" y="2364"/>
                  </a:cubicBezTo>
                  <a:close/>
                  <a:moveTo>
                    <a:pt x="3434" y="1"/>
                  </a:moveTo>
                  <a:cubicBezTo>
                    <a:pt x="2836" y="1"/>
                    <a:pt x="2394" y="474"/>
                    <a:pt x="2394" y="1041"/>
                  </a:cubicBezTo>
                  <a:lnTo>
                    <a:pt x="2394" y="1387"/>
                  </a:lnTo>
                  <a:lnTo>
                    <a:pt x="1008" y="1387"/>
                  </a:lnTo>
                  <a:cubicBezTo>
                    <a:pt x="441" y="1387"/>
                    <a:pt x="0" y="1860"/>
                    <a:pt x="0" y="2395"/>
                  </a:cubicBezTo>
                  <a:lnTo>
                    <a:pt x="0" y="6239"/>
                  </a:lnTo>
                  <a:lnTo>
                    <a:pt x="6931" y="6239"/>
                  </a:lnTo>
                  <a:lnTo>
                    <a:pt x="6931" y="2395"/>
                  </a:lnTo>
                  <a:lnTo>
                    <a:pt x="6837" y="2395"/>
                  </a:lnTo>
                  <a:cubicBezTo>
                    <a:pt x="6837" y="1828"/>
                    <a:pt x="6364" y="1387"/>
                    <a:pt x="5829" y="1387"/>
                  </a:cubicBezTo>
                  <a:lnTo>
                    <a:pt x="4442" y="1387"/>
                  </a:lnTo>
                  <a:lnTo>
                    <a:pt x="4442" y="1041"/>
                  </a:lnTo>
                  <a:cubicBezTo>
                    <a:pt x="4442" y="442"/>
                    <a:pt x="3970" y="1"/>
                    <a:pt x="343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p48"/>
            <p:cNvSpPr/>
            <p:nvPr/>
          </p:nvSpPr>
          <p:spPr>
            <a:xfrm>
              <a:off x="-26981375" y="4124375"/>
              <a:ext cx="174075" cy="70125"/>
            </a:xfrm>
            <a:custGeom>
              <a:rect b="b" l="l" r="r" t="t"/>
              <a:pathLst>
                <a:path extrusionOk="0" h="2805" w="6963">
                  <a:moveTo>
                    <a:pt x="2457" y="1418"/>
                  </a:moveTo>
                  <a:cubicBezTo>
                    <a:pt x="2647" y="1418"/>
                    <a:pt x="2804" y="1576"/>
                    <a:pt x="2804" y="1765"/>
                  </a:cubicBezTo>
                  <a:cubicBezTo>
                    <a:pt x="2804" y="1954"/>
                    <a:pt x="2647" y="2111"/>
                    <a:pt x="2457" y="2111"/>
                  </a:cubicBezTo>
                  <a:cubicBezTo>
                    <a:pt x="2237" y="2111"/>
                    <a:pt x="2079" y="1954"/>
                    <a:pt x="2079" y="1765"/>
                  </a:cubicBezTo>
                  <a:cubicBezTo>
                    <a:pt x="2079" y="1576"/>
                    <a:pt x="2237" y="1418"/>
                    <a:pt x="2457" y="1418"/>
                  </a:cubicBezTo>
                  <a:close/>
                  <a:moveTo>
                    <a:pt x="32" y="0"/>
                  </a:moveTo>
                  <a:lnTo>
                    <a:pt x="32" y="1009"/>
                  </a:lnTo>
                  <a:cubicBezTo>
                    <a:pt x="0" y="1607"/>
                    <a:pt x="473" y="2080"/>
                    <a:pt x="1071" y="2080"/>
                  </a:cubicBezTo>
                  <a:lnTo>
                    <a:pt x="1449" y="2080"/>
                  </a:lnTo>
                  <a:cubicBezTo>
                    <a:pt x="1607" y="2489"/>
                    <a:pt x="1985" y="2804"/>
                    <a:pt x="2457" y="2804"/>
                  </a:cubicBezTo>
                  <a:cubicBezTo>
                    <a:pt x="2867" y="2804"/>
                    <a:pt x="3277" y="2521"/>
                    <a:pt x="3434" y="2080"/>
                  </a:cubicBezTo>
                  <a:lnTo>
                    <a:pt x="6963" y="2080"/>
                  </a:lnTo>
                  <a:lnTo>
                    <a:pt x="6963"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2" name="Google Shape;2022;p48"/>
            <p:cNvSpPr/>
            <p:nvPr/>
          </p:nvSpPr>
          <p:spPr>
            <a:xfrm>
              <a:off x="-26790000" y="4002300"/>
              <a:ext cx="104775" cy="192200"/>
            </a:xfrm>
            <a:custGeom>
              <a:rect b="b" l="l" r="r" t="t"/>
              <a:pathLst>
                <a:path extrusionOk="0" h="7688" w="4191">
                  <a:moveTo>
                    <a:pt x="1513" y="693"/>
                  </a:moveTo>
                  <a:cubicBezTo>
                    <a:pt x="1954" y="693"/>
                    <a:pt x="2364" y="977"/>
                    <a:pt x="2521" y="1386"/>
                  </a:cubicBezTo>
                  <a:lnTo>
                    <a:pt x="3372" y="3497"/>
                  </a:lnTo>
                  <a:lnTo>
                    <a:pt x="1765" y="3497"/>
                  </a:lnTo>
                  <a:cubicBezTo>
                    <a:pt x="1576" y="3497"/>
                    <a:pt x="1419" y="3340"/>
                    <a:pt x="1419" y="3151"/>
                  </a:cubicBezTo>
                  <a:lnTo>
                    <a:pt x="1419" y="693"/>
                  </a:lnTo>
                  <a:close/>
                  <a:moveTo>
                    <a:pt x="1765" y="6270"/>
                  </a:moveTo>
                  <a:cubicBezTo>
                    <a:pt x="1954" y="6270"/>
                    <a:pt x="2112" y="6427"/>
                    <a:pt x="2112" y="6616"/>
                  </a:cubicBezTo>
                  <a:cubicBezTo>
                    <a:pt x="2112" y="6805"/>
                    <a:pt x="1954" y="6963"/>
                    <a:pt x="1765" y="6963"/>
                  </a:cubicBezTo>
                  <a:cubicBezTo>
                    <a:pt x="1576" y="6963"/>
                    <a:pt x="1419" y="6805"/>
                    <a:pt x="1419" y="6616"/>
                  </a:cubicBezTo>
                  <a:cubicBezTo>
                    <a:pt x="1419" y="6427"/>
                    <a:pt x="1576" y="6270"/>
                    <a:pt x="1765" y="6270"/>
                  </a:cubicBezTo>
                  <a:close/>
                  <a:moveTo>
                    <a:pt x="1" y="0"/>
                  </a:moveTo>
                  <a:lnTo>
                    <a:pt x="1" y="6963"/>
                  </a:lnTo>
                  <a:lnTo>
                    <a:pt x="788" y="6963"/>
                  </a:lnTo>
                  <a:cubicBezTo>
                    <a:pt x="946" y="7372"/>
                    <a:pt x="1293" y="7687"/>
                    <a:pt x="1765" y="7687"/>
                  </a:cubicBezTo>
                  <a:cubicBezTo>
                    <a:pt x="2206" y="7687"/>
                    <a:pt x="2584" y="7404"/>
                    <a:pt x="2742" y="6963"/>
                  </a:cubicBezTo>
                  <a:lnTo>
                    <a:pt x="3151" y="6963"/>
                  </a:lnTo>
                  <a:cubicBezTo>
                    <a:pt x="3718" y="6963"/>
                    <a:pt x="4159" y="6490"/>
                    <a:pt x="4159" y="5955"/>
                  </a:cubicBezTo>
                  <a:lnTo>
                    <a:pt x="4159" y="5577"/>
                  </a:lnTo>
                  <a:lnTo>
                    <a:pt x="3151" y="5577"/>
                  </a:lnTo>
                  <a:cubicBezTo>
                    <a:pt x="2931" y="5577"/>
                    <a:pt x="2773" y="5419"/>
                    <a:pt x="2773" y="5230"/>
                  </a:cubicBezTo>
                  <a:cubicBezTo>
                    <a:pt x="2773" y="5041"/>
                    <a:pt x="2994" y="4883"/>
                    <a:pt x="3183" y="4883"/>
                  </a:cubicBezTo>
                  <a:lnTo>
                    <a:pt x="4191" y="4883"/>
                  </a:lnTo>
                  <a:lnTo>
                    <a:pt x="4191" y="4096"/>
                  </a:lnTo>
                  <a:cubicBezTo>
                    <a:pt x="4191" y="3970"/>
                    <a:pt x="4159" y="3812"/>
                    <a:pt x="4159" y="3686"/>
                  </a:cubicBezTo>
                  <a:cubicBezTo>
                    <a:pt x="4096" y="3466"/>
                    <a:pt x="3246" y="1386"/>
                    <a:pt x="3151" y="1103"/>
                  </a:cubicBezTo>
                  <a:cubicBezTo>
                    <a:pt x="2868" y="410"/>
                    <a:pt x="2238" y="0"/>
                    <a:pt x="154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23" name="Google Shape;2023;p48"/>
          <p:cNvGrpSpPr/>
          <p:nvPr/>
        </p:nvGrpSpPr>
        <p:grpSpPr>
          <a:xfrm>
            <a:off x="5303399" y="2692745"/>
            <a:ext cx="351910" cy="354710"/>
            <a:chOff x="-25094250" y="3176075"/>
            <a:chExt cx="295400" cy="297750"/>
          </a:xfrm>
        </p:grpSpPr>
        <p:sp>
          <p:nvSpPr>
            <p:cNvPr id="2024" name="Google Shape;2024;p48"/>
            <p:cNvSpPr/>
            <p:nvPr/>
          </p:nvSpPr>
          <p:spPr>
            <a:xfrm>
              <a:off x="-24989225" y="3176075"/>
              <a:ext cx="87200" cy="122500"/>
            </a:xfrm>
            <a:custGeom>
              <a:rect b="b" l="l" r="r" t="t"/>
              <a:pathLst>
                <a:path extrusionOk="0" h="4900" w="3488">
                  <a:moveTo>
                    <a:pt x="1408" y="1"/>
                  </a:moveTo>
                  <a:lnTo>
                    <a:pt x="1408" y="1922"/>
                  </a:lnTo>
                  <a:cubicBezTo>
                    <a:pt x="1408" y="2647"/>
                    <a:pt x="998" y="3277"/>
                    <a:pt x="463" y="3561"/>
                  </a:cubicBezTo>
                  <a:cubicBezTo>
                    <a:pt x="211" y="3655"/>
                    <a:pt x="53" y="3907"/>
                    <a:pt x="22" y="4128"/>
                  </a:cubicBezTo>
                  <a:cubicBezTo>
                    <a:pt x="1" y="4609"/>
                    <a:pt x="369" y="4896"/>
                    <a:pt x="738" y="4896"/>
                  </a:cubicBezTo>
                  <a:cubicBezTo>
                    <a:pt x="925" y="4896"/>
                    <a:pt x="1113" y="4822"/>
                    <a:pt x="1250" y="4663"/>
                  </a:cubicBezTo>
                  <a:cubicBezTo>
                    <a:pt x="1361" y="4506"/>
                    <a:pt x="1557" y="4427"/>
                    <a:pt x="1754" y="4427"/>
                  </a:cubicBezTo>
                  <a:cubicBezTo>
                    <a:pt x="1951" y="4427"/>
                    <a:pt x="2148" y="4506"/>
                    <a:pt x="2258" y="4663"/>
                  </a:cubicBezTo>
                  <a:cubicBezTo>
                    <a:pt x="2411" y="4826"/>
                    <a:pt x="2604" y="4899"/>
                    <a:pt x="2792" y="4899"/>
                  </a:cubicBezTo>
                  <a:cubicBezTo>
                    <a:pt x="3149" y="4899"/>
                    <a:pt x="3487" y="4635"/>
                    <a:pt x="3487" y="4222"/>
                  </a:cubicBezTo>
                  <a:cubicBezTo>
                    <a:pt x="3487" y="3939"/>
                    <a:pt x="3330" y="3718"/>
                    <a:pt x="3109" y="3592"/>
                  </a:cubicBezTo>
                  <a:cubicBezTo>
                    <a:pt x="2479" y="3277"/>
                    <a:pt x="2101" y="2710"/>
                    <a:pt x="2101" y="2143"/>
                  </a:cubicBezTo>
                  <a:lnTo>
                    <a:pt x="2101" y="32"/>
                  </a:lnTo>
                  <a:cubicBezTo>
                    <a:pt x="2006" y="32"/>
                    <a:pt x="1880" y="1"/>
                    <a:pt x="175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5" name="Google Shape;2025;p48"/>
            <p:cNvSpPr/>
            <p:nvPr/>
          </p:nvSpPr>
          <p:spPr>
            <a:xfrm>
              <a:off x="-25094250" y="3179225"/>
              <a:ext cx="295400" cy="291450"/>
            </a:xfrm>
            <a:custGeom>
              <a:rect b="b" l="l" r="r" t="t"/>
              <a:pathLst>
                <a:path extrusionOk="0" h="11658" w="11816">
                  <a:moveTo>
                    <a:pt x="4884" y="1"/>
                  </a:moveTo>
                  <a:cubicBezTo>
                    <a:pt x="2143" y="505"/>
                    <a:pt x="1" y="2899"/>
                    <a:pt x="1" y="5829"/>
                  </a:cubicBezTo>
                  <a:cubicBezTo>
                    <a:pt x="1" y="8696"/>
                    <a:pt x="2143" y="11153"/>
                    <a:pt x="4884" y="11657"/>
                  </a:cubicBezTo>
                  <a:lnTo>
                    <a:pt x="4884" y="9799"/>
                  </a:lnTo>
                  <a:cubicBezTo>
                    <a:pt x="4884" y="9358"/>
                    <a:pt x="4664" y="8980"/>
                    <a:pt x="4349" y="8822"/>
                  </a:cubicBezTo>
                  <a:cubicBezTo>
                    <a:pt x="3876" y="8633"/>
                    <a:pt x="3561" y="8160"/>
                    <a:pt x="3530" y="7625"/>
                  </a:cubicBezTo>
                  <a:cubicBezTo>
                    <a:pt x="3446" y="6731"/>
                    <a:pt x="4186" y="6180"/>
                    <a:pt x="4925" y="6180"/>
                  </a:cubicBezTo>
                  <a:cubicBezTo>
                    <a:pt x="5306" y="6180"/>
                    <a:pt x="5687" y="6327"/>
                    <a:pt x="5955" y="6648"/>
                  </a:cubicBezTo>
                  <a:cubicBezTo>
                    <a:pt x="6188" y="6316"/>
                    <a:pt x="6553" y="6163"/>
                    <a:pt x="6929" y="6163"/>
                  </a:cubicBezTo>
                  <a:cubicBezTo>
                    <a:pt x="7621" y="6163"/>
                    <a:pt x="8350" y="6684"/>
                    <a:pt x="8350" y="7562"/>
                  </a:cubicBezTo>
                  <a:cubicBezTo>
                    <a:pt x="8350" y="8066"/>
                    <a:pt x="8035" y="8570"/>
                    <a:pt x="7562" y="8822"/>
                  </a:cubicBezTo>
                  <a:cubicBezTo>
                    <a:pt x="7184" y="9011"/>
                    <a:pt x="6995" y="9326"/>
                    <a:pt x="6995" y="9641"/>
                  </a:cubicBezTo>
                  <a:lnTo>
                    <a:pt x="6995" y="11657"/>
                  </a:lnTo>
                  <a:cubicBezTo>
                    <a:pt x="9736" y="11153"/>
                    <a:pt x="11815" y="8728"/>
                    <a:pt x="11815" y="5829"/>
                  </a:cubicBezTo>
                  <a:cubicBezTo>
                    <a:pt x="11815" y="2899"/>
                    <a:pt x="9736" y="505"/>
                    <a:pt x="6995" y="1"/>
                  </a:cubicBezTo>
                  <a:lnTo>
                    <a:pt x="6995" y="2017"/>
                  </a:lnTo>
                  <a:cubicBezTo>
                    <a:pt x="6995" y="2364"/>
                    <a:pt x="7216" y="2679"/>
                    <a:pt x="7562" y="2836"/>
                  </a:cubicBezTo>
                  <a:cubicBezTo>
                    <a:pt x="8035" y="3057"/>
                    <a:pt x="8350" y="3529"/>
                    <a:pt x="8350" y="4096"/>
                  </a:cubicBezTo>
                  <a:cubicBezTo>
                    <a:pt x="8350" y="4945"/>
                    <a:pt x="7656" y="5495"/>
                    <a:pt x="6948" y="5495"/>
                  </a:cubicBezTo>
                  <a:cubicBezTo>
                    <a:pt x="6578" y="5495"/>
                    <a:pt x="6205" y="5345"/>
                    <a:pt x="5924" y="5010"/>
                  </a:cubicBezTo>
                  <a:cubicBezTo>
                    <a:pt x="5691" y="5321"/>
                    <a:pt x="5310" y="5471"/>
                    <a:pt x="4919" y="5471"/>
                  </a:cubicBezTo>
                  <a:cubicBezTo>
                    <a:pt x="4200" y="5471"/>
                    <a:pt x="3448" y="4961"/>
                    <a:pt x="3530" y="4002"/>
                  </a:cubicBezTo>
                  <a:cubicBezTo>
                    <a:pt x="3561" y="3498"/>
                    <a:pt x="3876" y="3057"/>
                    <a:pt x="4349" y="2836"/>
                  </a:cubicBezTo>
                  <a:cubicBezTo>
                    <a:pt x="4664" y="2679"/>
                    <a:pt x="4884" y="2269"/>
                    <a:pt x="4884" y="1859"/>
                  </a:cubicBezTo>
                  <a:lnTo>
                    <a:pt x="4884"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6" name="Google Shape;2026;p48"/>
            <p:cNvSpPr/>
            <p:nvPr/>
          </p:nvSpPr>
          <p:spPr>
            <a:xfrm>
              <a:off x="-24989225" y="3350975"/>
              <a:ext cx="87200" cy="122850"/>
            </a:xfrm>
            <a:custGeom>
              <a:rect b="b" l="l" r="r" t="t"/>
              <a:pathLst>
                <a:path extrusionOk="0" h="4914" w="3488">
                  <a:moveTo>
                    <a:pt x="2777" y="1"/>
                  </a:moveTo>
                  <a:cubicBezTo>
                    <a:pt x="2589" y="1"/>
                    <a:pt x="2399" y="77"/>
                    <a:pt x="2258" y="251"/>
                  </a:cubicBezTo>
                  <a:cubicBezTo>
                    <a:pt x="2148" y="408"/>
                    <a:pt x="1951" y="487"/>
                    <a:pt x="1754" y="487"/>
                  </a:cubicBezTo>
                  <a:cubicBezTo>
                    <a:pt x="1557" y="487"/>
                    <a:pt x="1361" y="408"/>
                    <a:pt x="1250" y="251"/>
                  </a:cubicBezTo>
                  <a:cubicBezTo>
                    <a:pt x="1122" y="91"/>
                    <a:pt x="936" y="17"/>
                    <a:pt x="748" y="17"/>
                  </a:cubicBezTo>
                  <a:cubicBezTo>
                    <a:pt x="379" y="17"/>
                    <a:pt x="1" y="297"/>
                    <a:pt x="22" y="755"/>
                  </a:cubicBezTo>
                  <a:cubicBezTo>
                    <a:pt x="22" y="1007"/>
                    <a:pt x="242" y="1227"/>
                    <a:pt x="463" y="1353"/>
                  </a:cubicBezTo>
                  <a:cubicBezTo>
                    <a:pt x="1061" y="1637"/>
                    <a:pt x="1408" y="2267"/>
                    <a:pt x="1408" y="2960"/>
                  </a:cubicBezTo>
                  <a:lnTo>
                    <a:pt x="1408" y="4914"/>
                  </a:lnTo>
                  <a:cubicBezTo>
                    <a:pt x="1534" y="4851"/>
                    <a:pt x="1660" y="4851"/>
                    <a:pt x="1754" y="4851"/>
                  </a:cubicBezTo>
                  <a:lnTo>
                    <a:pt x="2101" y="4851"/>
                  </a:lnTo>
                  <a:lnTo>
                    <a:pt x="2101" y="2771"/>
                  </a:lnTo>
                  <a:cubicBezTo>
                    <a:pt x="2101" y="2141"/>
                    <a:pt x="2479" y="1606"/>
                    <a:pt x="3109" y="1322"/>
                  </a:cubicBezTo>
                  <a:cubicBezTo>
                    <a:pt x="3330" y="1196"/>
                    <a:pt x="3487" y="975"/>
                    <a:pt x="3487" y="692"/>
                  </a:cubicBezTo>
                  <a:cubicBezTo>
                    <a:pt x="3487" y="279"/>
                    <a:pt x="3135" y="1"/>
                    <a:pt x="277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27" name="Google Shape;2027;p48"/>
          <p:cNvGrpSpPr/>
          <p:nvPr/>
        </p:nvGrpSpPr>
        <p:grpSpPr>
          <a:xfrm>
            <a:off x="5303399" y="3173106"/>
            <a:ext cx="351910" cy="351880"/>
            <a:chOff x="-25094250" y="3547050"/>
            <a:chExt cx="295400" cy="295375"/>
          </a:xfrm>
        </p:grpSpPr>
        <p:sp>
          <p:nvSpPr>
            <p:cNvPr id="2028" name="Google Shape;2028;p48"/>
            <p:cNvSpPr/>
            <p:nvPr/>
          </p:nvSpPr>
          <p:spPr>
            <a:xfrm>
              <a:off x="-24990275" y="3580925"/>
              <a:ext cx="17350" cy="17350"/>
            </a:xfrm>
            <a:custGeom>
              <a:rect b="b" l="l" r="r" t="t"/>
              <a:pathLst>
                <a:path extrusionOk="0" h="694" w="694">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9" name="Google Shape;2029;p48"/>
            <p:cNvSpPr/>
            <p:nvPr/>
          </p:nvSpPr>
          <p:spPr>
            <a:xfrm>
              <a:off x="-25041475" y="3668350"/>
              <a:ext cx="52025" cy="52000"/>
            </a:xfrm>
            <a:custGeom>
              <a:rect b="b" l="l" r="r" t="t"/>
              <a:pathLst>
                <a:path extrusionOk="0" h="2080" w="2081">
                  <a:moveTo>
                    <a:pt x="1" y="0"/>
                  </a:moveTo>
                  <a:lnTo>
                    <a:pt x="1" y="2080"/>
                  </a:lnTo>
                  <a:lnTo>
                    <a:pt x="2080" y="2080"/>
                  </a:lnTo>
                  <a:lnTo>
                    <a:pt x="2080"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0" name="Google Shape;2030;p48"/>
            <p:cNvSpPr/>
            <p:nvPr/>
          </p:nvSpPr>
          <p:spPr>
            <a:xfrm>
              <a:off x="-25094250" y="3547050"/>
              <a:ext cx="224500" cy="295375"/>
            </a:xfrm>
            <a:custGeom>
              <a:rect b="b" l="l" r="r" t="t"/>
              <a:pathLst>
                <a:path extrusionOk="0" h="11815" w="898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1" name="Google Shape;2031;p48"/>
            <p:cNvSpPr/>
            <p:nvPr/>
          </p:nvSpPr>
          <p:spPr>
            <a:xfrm>
              <a:off x="-24851650" y="3582300"/>
              <a:ext cx="52800" cy="190825"/>
            </a:xfrm>
            <a:custGeom>
              <a:rect b="b" l="l" r="r" t="t"/>
              <a:pathLst>
                <a:path extrusionOk="0" h="7633" w="2112">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2" name="Google Shape;2032;p48"/>
            <p:cNvSpPr/>
            <p:nvPr/>
          </p:nvSpPr>
          <p:spPr>
            <a:xfrm>
              <a:off x="-24850875" y="3788050"/>
              <a:ext cx="52025" cy="53600"/>
            </a:xfrm>
            <a:custGeom>
              <a:rect b="b" l="l" r="r" t="t"/>
              <a:pathLst>
                <a:path extrusionOk="0" h="2144" w="2081">
                  <a:moveTo>
                    <a:pt x="1" y="1"/>
                  </a:moveTo>
                  <a:lnTo>
                    <a:pt x="1" y="1104"/>
                  </a:lnTo>
                  <a:lnTo>
                    <a:pt x="64" y="1104"/>
                  </a:lnTo>
                  <a:cubicBezTo>
                    <a:pt x="64" y="1702"/>
                    <a:pt x="505" y="2143"/>
                    <a:pt x="1072" y="2143"/>
                  </a:cubicBezTo>
                  <a:cubicBezTo>
                    <a:pt x="1671" y="2143"/>
                    <a:pt x="2080" y="1671"/>
                    <a:pt x="2080" y="1104"/>
                  </a:cubicBezTo>
                  <a:lnTo>
                    <a:pt x="2080"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33" name="Google Shape;2033;p48"/>
          <p:cNvSpPr/>
          <p:nvPr/>
        </p:nvSpPr>
        <p:spPr>
          <a:xfrm>
            <a:off x="5303415" y="3678086"/>
            <a:ext cx="352833" cy="241864"/>
          </a:xfrm>
          <a:custGeom>
            <a:rect b="b" l="l" r="r" t="t"/>
            <a:pathLst>
              <a:path extrusionOk="0" h="8121" w="11847">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34" name="Google Shape;2034;p48"/>
          <p:cNvGrpSpPr/>
          <p:nvPr/>
        </p:nvGrpSpPr>
        <p:grpSpPr>
          <a:xfrm>
            <a:off x="7535476" y="2693698"/>
            <a:ext cx="352803" cy="352803"/>
            <a:chOff x="-23245675" y="3148525"/>
            <a:chExt cx="296150" cy="296150"/>
          </a:xfrm>
        </p:grpSpPr>
        <p:sp>
          <p:nvSpPr>
            <p:cNvPr id="2035" name="Google Shape;2035;p48"/>
            <p:cNvSpPr/>
            <p:nvPr/>
          </p:nvSpPr>
          <p:spPr>
            <a:xfrm>
              <a:off x="-23192925" y="3251700"/>
              <a:ext cx="192225" cy="105550"/>
            </a:xfrm>
            <a:custGeom>
              <a:rect b="b" l="l" r="r" t="t"/>
              <a:pathLst>
                <a:path extrusionOk="0" h="4222" w="7689">
                  <a:moveTo>
                    <a:pt x="3151" y="0"/>
                  </a:moveTo>
                  <a:lnTo>
                    <a:pt x="2616" y="1260"/>
                  </a:lnTo>
                  <a:cubicBezTo>
                    <a:pt x="2584" y="1386"/>
                    <a:pt x="2427" y="1481"/>
                    <a:pt x="2301" y="1481"/>
                  </a:cubicBezTo>
                  <a:lnTo>
                    <a:pt x="1" y="1481"/>
                  </a:lnTo>
                  <a:lnTo>
                    <a:pt x="1" y="4222"/>
                  </a:lnTo>
                  <a:lnTo>
                    <a:pt x="7688" y="4222"/>
                  </a:lnTo>
                  <a:lnTo>
                    <a:pt x="7688" y="1481"/>
                  </a:lnTo>
                  <a:lnTo>
                    <a:pt x="5672" y="1481"/>
                  </a:lnTo>
                  <a:lnTo>
                    <a:pt x="4884" y="3371"/>
                  </a:lnTo>
                  <a:cubicBezTo>
                    <a:pt x="4827" y="3513"/>
                    <a:pt x="4713" y="3578"/>
                    <a:pt x="4593" y="3578"/>
                  </a:cubicBezTo>
                  <a:cubicBezTo>
                    <a:pt x="4447" y="3578"/>
                    <a:pt x="4292" y="3481"/>
                    <a:pt x="4223" y="3308"/>
                  </a:cubicBezTo>
                  <a:lnTo>
                    <a:pt x="3151"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6" name="Google Shape;2036;p48"/>
            <p:cNvSpPr/>
            <p:nvPr/>
          </p:nvSpPr>
          <p:spPr>
            <a:xfrm>
              <a:off x="-23193700" y="3200500"/>
              <a:ext cx="192200" cy="106350"/>
            </a:xfrm>
            <a:custGeom>
              <a:rect b="b" l="l" r="r" t="t"/>
              <a:pathLst>
                <a:path extrusionOk="0" h="4254" w="7688">
                  <a:moveTo>
                    <a:pt x="0" y="0"/>
                  </a:moveTo>
                  <a:lnTo>
                    <a:pt x="0" y="2836"/>
                  </a:lnTo>
                  <a:lnTo>
                    <a:pt x="2111" y="2836"/>
                  </a:lnTo>
                  <a:lnTo>
                    <a:pt x="2962" y="945"/>
                  </a:lnTo>
                  <a:cubicBezTo>
                    <a:pt x="3020" y="800"/>
                    <a:pt x="3138" y="735"/>
                    <a:pt x="3258" y="735"/>
                  </a:cubicBezTo>
                  <a:cubicBezTo>
                    <a:pt x="3399" y="735"/>
                    <a:pt x="3541" y="824"/>
                    <a:pt x="3592" y="977"/>
                  </a:cubicBezTo>
                  <a:lnTo>
                    <a:pt x="4632" y="4253"/>
                  </a:lnTo>
                  <a:lnTo>
                    <a:pt x="5104" y="3056"/>
                  </a:lnTo>
                  <a:cubicBezTo>
                    <a:pt x="5167" y="2930"/>
                    <a:pt x="5325" y="2836"/>
                    <a:pt x="5419" y="2836"/>
                  </a:cubicBezTo>
                  <a:lnTo>
                    <a:pt x="7688" y="2836"/>
                  </a:lnTo>
                  <a:lnTo>
                    <a:pt x="7688"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7" name="Google Shape;2037;p48"/>
            <p:cNvSpPr/>
            <p:nvPr/>
          </p:nvSpPr>
          <p:spPr>
            <a:xfrm>
              <a:off x="-23245675" y="3148525"/>
              <a:ext cx="296150" cy="296150"/>
            </a:xfrm>
            <a:custGeom>
              <a:rect b="b" l="l" r="r" t="t"/>
              <a:pathLst>
                <a:path extrusionOk="0" h="11846" w="11846">
                  <a:moveTo>
                    <a:pt x="10113" y="1386"/>
                  </a:moveTo>
                  <a:cubicBezTo>
                    <a:pt x="10302" y="1386"/>
                    <a:pt x="10460" y="1544"/>
                    <a:pt x="10460" y="1733"/>
                  </a:cubicBezTo>
                  <a:lnTo>
                    <a:pt x="10460" y="8758"/>
                  </a:lnTo>
                  <a:cubicBezTo>
                    <a:pt x="10460" y="8947"/>
                    <a:pt x="10302" y="9105"/>
                    <a:pt x="10113" y="9105"/>
                  </a:cubicBezTo>
                  <a:lnTo>
                    <a:pt x="1733" y="9105"/>
                  </a:lnTo>
                  <a:cubicBezTo>
                    <a:pt x="1512" y="9105"/>
                    <a:pt x="1355" y="8947"/>
                    <a:pt x="1355" y="8758"/>
                  </a:cubicBezTo>
                  <a:lnTo>
                    <a:pt x="1355" y="1733"/>
                  </a:lnTo>
                  <a:cubicBezTo>
                    <a:pt x="1355" y="1544"/>
                    <a:pt x="1512" y="1386"/>
                    <a:pt x="1733" y="1386"/>
                  </a:cubicBezTo>
                  <a:close/>
                  <a:moveTo>
                    <a:pt x="2426" y="9767"/>
                  </a:moveTo>
                  <a:cubicBezTo>
                    <a:pt x="2615" y="9767"/>
                    <a:pt x="2804" y="9924"/>
                    <a:pt x="2804" y="10113"/>
                  </a:cubicBezTo>
                  <a:cubicBezTo>
                    <a:pt x="2804" y="10334"/>
                    <a:pt x="2615" y="10491"/>
                    <a:pt x="2426" y="10491"/>
                  </a:cubicBezTo>
                  <a:cubicBezTo>
                    <a:pt x="2237" y="10491"/>
                    <a:pt x="2079" y="10334"/>
                    <a:pt x="2079" y="10113"/>
                  </a:cubicBezTo>
                  <a:cubicBezTo>
                    <a:pt x="2079" y="9924"/>
                    <a:pt x="2237" y="9767"/>
                    <a:pt x="2426" y="9767"/>
                  </a:cubicBezTo>
                  <a:close/>
                  <a:moveTo>
                    <a:pt x="3844" y="9767"/>
                  </a:moveTo>
                  <a:cubicBezTo>
                    <a:pt x="4033" y="9767"/>
                    <a:pt x="4190" y="9924"/>
                    <a:pt x="4190" y="10113"/>
                  </a:cubicBezTo>
                  <a:cubicBezTo>
                    <a:pt x="4190" y="10334"/>
                    <a:pt x="4001" y="10491"/>
                    <a:pt x="3844" y="10491"/>
                  </a:cubicBezTo>
                  <a:cubicBezTo>
                    <a:pt x="3655" y="10491"/>
                    <a:pt x="3497" y="10334"/>
                    <a:pt x="3497" y="10113"/>
                  </a:cubicBezTo>
                  <a:cubicBezTo>
                    <a:pt x="3497" y="9924"/>
                    <a:pt x="3655" y="9767"/>
                    <a:pt x="3844" y="9767"/>
                  </a:cubicBezTo>
                  <a:close/>
                  <a:moveTo>
                    <a:pt x="1733" y="0"/>
                  </a:moveTo>
                  <a:cubicBezTo>
                    <a:pt x="788" y="0"/>
                    <a:pt x="0" y="788"/>
                    <a:pt x="0" y="1733"/>
                  </a:cubicBezTo>
                  <a:lnTo>
                    <a:pt x="0" y="10113"/>
                  </a:lnTo>
                  <a:cubicBezTo>
                    <a:pt x="0" y="11058"/>
                    <a:pt x="788" y="11846"/>
                    <a:pt x="1733" y="11846"/>
                  </a:cubicBezTo>
                  <a:lnTo>
                    <a:pt x="10113" y="11846"/>
                  </a:lnTo>
                  <a:cubicBezTo>
                    <a:pt x="11058" y="11846"/>
                    <a:pt x="11846" y="11058"/>
                    <a:pt x="11846" y="10113"/>
                  </a:cubicBezTo>
                  <a:lnTo>
                    <a:pt x="11846" y="1733"/>
                  </a:lnTo>
                  <a:cubicBezTo>
                    <a:pt x="11846" y="788"/>
                    <a:pt x="11058" y="0"/>
                    <a:pt x="10113"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38" name="Google Shape;2038;p48"/>
          <p:cNvSpPr/>
          <p:nvPr/>
        </p:nvSpPr>
        <p:spPr>
          <a:xfrm>
            <a:off x="7577658" y="3173040"/>
            <a:ext cx="269323" cy="351910"/>
          </a:xfrm>
          <a:custGeom>
            <a:rect b="b" l="l" r="r" t="t"/>
            <a:pathLst>
              <a:path extrusionOk="0" h="11816" w="9043">
                <a:moveTo>
                  <a:pt x="6392" y="3395"/>
                </a:moveTo>
                <a:cubicBezTo>
                  <a:pt x="6483" y="3395"/>
                  <a:pt x="6569" y="3419"/>
                  <a:pt x="6616" y="3466"/>
                </a:cubicBezTo>
                <a:cubicBezTo>
                  <a:pt x="7310" y="4159"/>
                  <a:pt x="7656" y="5010"/>
                  <a:pt x="7656" y="5924"/>
                </a:cubicBezTo>
                <a:cubicBezTo>
                  <a:pt x="7656" y="6837"/>
                  <a:pt x="7310" y="7719"/>
                  <a:pt x="6616" y="8350"/>
                </a:cubicBezTo>
                <a:cubicBezTo>
                  <a:pt x="5955" y="9043"/>
                  <a:pt x="5104" y="9389"/>
                  <a:pt x="4191" y="9389"/>
                </a:cubicBezTo>
                <a:cubicBezTo>
                  <a:pt x="4002" y="9389"/>
                  <a:pt x="3844" y="9232"/>
                  <a:pt x="3844" y="9043"/>
                </a:cubicBezTo>
                <a:cubicBezTo>
                  <a:pt x="3844" y="8822"/>
                  <a:pt x="4002" y="8665"/>
                  <a:pt x="4191" y="8665"/>
                </a:cubicBezTo>
                <a:cubicBezTo>
                  <a:pt x="4947" y="8665"/>
                  <a:pt x="5608" y="8413"/>
                  <a:pt x="6144" y="7845"/>
                </a:cubicBezTo>
                <a:cubicBezTo>
                  <a:pt x="6679" y="7341"/>
                  <a:pt x="6994" y="6617"/>
                  <a:pt x="6994" y="5892"/>
                </a:cubicBezTo>
                <a:cubicBezTo>
                  <a:pt x="6931" y="5168"/>
                  <a:pt x="6679" y="4474"/>
                  <a:pt x="6144" y="3939"/>
                </a:cubicBezTo>
                <a:cubicBezTo>
                  <a:pt x="6049" y="3844"/>
                  <a:pt x="6049" y="3592"/>
                  <a:pt x="6144" y="3466"/>
                </a:cubicBezTo>
                <a:cubicBezTo>
                  <a:pt x="6207" y="3419"/>
                  <a:pt x="6301" y="3395"/>
                  <a:pt x="6392" y="3395"/>
                </a:cubicBezTo>
                <a:close/>
                <a:moveTo>
                  <a:pt x="378" y="1"/>
                </a:moveTo>
                <a:cubicBezTo>
                  <a:pt x="189" y="1"/>
                  <a:pt x="0" y="158"/>
                  <a:pt x="0" y="379"/>
                </a:cubicBezTo>
                <a:lnTo>
                  <a:pt x="0" y="1482"/>
                </a:lnTo>
                <a:cubicBezTo>
                  <a:pt x="0" y="2742"/>
                  <a:pt x="977" y="3750"/>
                  <a:pt x="2206" y="3876"/>
                </a:cubicBezTo>
                <a:cubicBezTo>
                  <a:pt x="2489" y="4695"/>
                  <a:pt x="3277" y="5294"/>
                  <a:pt x="4191" y="5294"/>
                </a:cubicBezTo>
                <a:cubicBezTo>
                  <a:pt x="4569" y="5294"/>
                  <a:pt x="4915" y="5609"/>
                  <a:pt x="4915" y="5987"/>
                </a:cubicBezTo>
                <a:cubicBezTo>
                  <a:pt x="4852" y="6302"/>
                  <a:pt x="4537" y="6617"/>
                  <a:pt x="4191" y="6617"/>
                </a:cubicBezTo>
                <a:cubicBezTo>
                  <a:pt x="3277" y="6617"/>
                  <a:pt x="2489" y="7215"/>
                  <a:pt x="2206" y="8035"/>
                </a:cubicBezTo>
                <a:cubicBezTo>
                  <a:pt x="1009" y="8161"/>
                  <a:pt x="0" y="9200"/>
                  <a:pt x="0" y="10460"/>
                </a:cubicBezTo>
                <a:lnTo>
                  <a:pt x="0" y="11469"/>
                </a:lnTo>
                <a:cubicBezTo>
                  <a:pt x="0" y="11658"/>
                  <a:pt x="189" y="11815"/>
                  <a:pt x="378" y="11815"/>
                </a:cubicBezTo>
                <a:lnTo>
                  <a:pt x="1765" y="11815"/>
                </a:lnTo>
                <a:cubicBezTo>
                  <a:pt x="1954" y="11815"/>
                  <a:pt x="2111" y="11658"/>
                  <a:pt x="2111" y="11469"/>
                </a:cubicBezTo>
                <a:lnTo>
                  <a:pt x="2111" y="10460"/>
                </a:lnTo>
                <a:cubicBezTo>
                  <a:pt x="2111" y="10240"/>
                  <a:pt x="2269" y="10082"/>
                  <a:pt x="2458" y="10082"/>
                </a:cubicBezTo>
                <a:lnTo>
                  <a:pt x="2647" y="10082"/>
                </a:lnTo>
                <a:cubicBezTo>
                  <a:pt x="3056" y="10523"/>
                  <a:pt x="3592" y="10807"/>
                  <a:pt x="4191" y="10807"/>
                </a:cubicBezTo>
                <a:cubicBezTo>
                  <a:pt x="6868" y="10807"/>
                  <a:pt x="9042" y="8633"/>
                  <a:pt x="9042" y="5955"/>
                </a:cubicBezTo>
                <a:cubicBezTo>
                  <a:pt x="9042" y="3277"/>
                  <a:pt x="6868" y="1103"/>
                  <a:pt x="4191" y="1103"/>
                </a:cubicBezTo>
                <a:cubicBezTo>
                  <a:pt x="3592" y="1103"/>
                  <a:pt x="3056" y="1356"/>
                  <a:pt x="2647" y="1828"/>
                </a:cubicBezTo>
                <a:lnTo>
                  <a:pt x="2458" y="1828"/>
                </a:lnTo>
                <a:cubicBezTo>
                  <a:pt x="2269" y="1828"/>
                  <a:pt x="2111" y="1671"/>
                  <a:pt x="2111" y="1482"/>
                </a:cubicBezTo>
                <a:lnTo>
                  <a:pt x="2111" y="379"/>
                </a:lnTo>
                <a:cubicBezTo>
                  <a:pt x="2111" y="158"/>
                  <a:pt x="1954" y="1"/>
                  <a:pt x="1765"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39" name="Google Shape;2039;p48"/>
          <p:cNvGrpSpPr/>
          <p:nvPr/>
        </p:nvGrpSpPr>
        <p:grpSpPr>
          <a:xfrm>
            <a:off x="7535938" y="3622672"/>
            <a:ext cx="351880" cy="352803"/>
            <a:chOff x="-23244900" y="3888100"/>
            <a:chExt cx="295375" cy="296150"/>
          </a:xfrm>
        </p:grpSpPr>
        <p:sp>
          <p:nvSpPr>
            <p:cNvPr id="2040" name="Google Shape;2040;p48"/>
            <p:cNvSpPr/>
            <p:nvPr/>
          </p:nvSpPr>
          <p:spPr>
            <a:xfrm>
              <a:off x="-23106275" y="3958975"/>
              <a:ext cx="18150" cy="17350"/>
            </a:xfrm>
            <a:custGeom>
              <a:rect b="b" l="l" r="r" t="t"/>
              <a:pathLst>
                <a:path extrusionOk="0" h="694" w="726">
                  <a:moveTo>
                    <a:pt x="0" y="0"/>
                  </a:moveTo>
                  <a:lnTo>
                    <a:pt x="0" y="694"/>
                  </a:lnTo>
                  <a:lnTo>
                    <a:pt x="725" y="694"/>
                  </a:ln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48"/>
            <p:cNvSpPr/>
            <p:nvPr/>
          </p:nvSpPr>
          <p:spPr>
            <a:xfrm>
              <a:off x="-23106275" y="3992850"/>
              <a:ext cx="18150" cy="18125"/>
            </a:xfrm>
            <a:custGeom>
              <a:rect b="b" l="l" r="r" t="t"/>
              <a:pathLst>
                <a:path extrusionOk="0" h="725" w="726">
                  <a:moveTo>
                    <a:pt x="0" y="0"/>
                  </a:moveTo>
                  <a:lnTo>
                    <a:pt x="0" y="725"/>
                  </a:lnTo>
                  <a:lnTo>
                    <a:pt x="725" y="725"/>
                  </a:ln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48"/>
            <p:cNvSpPr/>
            <p:nvPr/>
          </p:nvSpPr>
          <p:spPr>
            <a:xfrm>
              <a:off x="-23106275" y="4062950"/>
              <a:ext cx="18150" cy="34675"/>
            </a:xfrm>
            <a:custGeom>
              <a:rect b="b" l="l" r="r" t="t"/>
              <a:pathLst>
                <a:path extrusionOk="0" h="1387" w="726">
                  <a:moveTo>
                    <a:pt x="0" y="0"/>
                  </a:moveTo>
                  <a:lnTo>
                    <a:pt x="0" y="1040"/>
                  </a:lnTo>
                  <a:cubicBezTo>
                    <a:pt x="0" y="1229"/>
                    <a:pt x="158" y="1386"/>
                    <a:pt x="379" y="1386"/>
                  </a:cubicBezTo>
                  <a:cubicBezTo>
                    <a:pt x="568" y="1386"/>
                    <a:pt x="725" y="1229"/>
                    <a:pt x="725" y="1040"/>
                  </a:cubicBez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48"/>
            <p:cNvSpPr/>
            <p:nvPr/>
          </p:nvSpPr>
          <p:spPr>
            <a:xfrm>
              <a:off x="-23070825" y="3940850"/>
              <a:ext cx="52775" cy="26825"/>
            </a:xfrm>
            <a:custGeom>
              <a:rect b="b" l="l" r="r" t="t"/>
              <a:pathLst>
                <a:path extrusionOk="0" h="1073" w="2111">
                  <a:moveTo>
                    <a:pt x="0" y="1"/>
                  </a:moveTo>
                  <a:lnTo>
                    <a:pt x="0" y="725"/>
                  </a:lnTo>
                  <a:lnTo>
                    <a:pt x="1040" y="725"/>
                  </a:lnTo>
                  <a:cubicBezTo>
                    <a:pt x="1386" y="725"/>
                    <a:pt x="1701" y="883"/>
                    <a:pt x="1985" y="1072"/>
                  </a:cubicBezTo>
                  <a:cubicBezTo>
                    <a:pt x="2048" y="946"/>
                    <a:pt x="2111" y="851"/>
                    <a:pt x="2111" y="725"/>
                  </a:cubicBezTo>
                  <a:cubicBezTo>
                    <a:pt x="2111" y="316"/>
                    <a:pt x="1764" y="1"/>
                    <a:pt x="138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48"/>
            <p:cNvSpPr/>
            <p:nvPr/>
          </p:nvSpPr>
          <p:spPr>
            <a:xfrm>
              <a:off x="-23106275" y="3923525"/>
              <a:ext cx="18150" cy="17350"/>
            </a:xfrm>
            <a:custGeom>
              <a:rect b="b" l="l" r="r" t="t"/>
              <a:pathLst>
                <a:path extrusionOk="0" h="694" w="726">
                  <a:moveTo>
                    <a:pt x="347" y="1"/>
                  </a:moveTo>
                  <a:cubicBezTo>
                    <a:pt x="158" y="1"/>
                    <a:pt x="0" y="158"/>
                    <a:pt x="0" y="347"/>
                  </a:cubicBezTo>
                  <a:lnTo>
                    <a:pt x="0" y="694"/>
                  </a:lnTo>
                  <a:lnTo>
                    <a:pt x="725" y="694"/>
                  </a:lnTo>
                  <a:lnTo>
                    <a:pt x="725" y="347"/>
                  </a:lnTo>
                  <a:cubicBezTo>
                    <a:pt x="725" y="158"/>
                    <a:pt x="568" y="1"/>
                    <a:pt x="347"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5" name="Google Shape;2045;p48"/>
            <p:cNvSpPr/>
            <p:nvPr/>
          </p:nvSpPr>
          <p:spPr>
            <a:xfrm>
              <a:off x="-23106275" y="4027500"/>
              <a:ext cx="18150" cy="18125"/>
            </a:xfrm>
            <a:custGeom>
              <a:rect b="b" l="l" r="r" t="t"/>
              <a:pathLst>
                <a:path extrusionOk="0" h="725" w="726">
                  <a:moveTo>
                    <a:pt x="0" y="0"/>
                  </a:moveTo>
                  <a:lnTo>
                    <a:pt x="0" y="725"/>
                  </a:lnTo>
                  <a:lnTo>
                    <a:pt x="725" y="725"/>
                  </a:lnTo>
                  <a:lnTo>
                    <a:pt x="725"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6" name="Google Shape;2046;p48"/>
            <p:cNvSpPr/>
            <p:nvPr/>
          </p:nvSpPr>
          <p:spPr>
            <a:xfrm>
              <a:off x="-23244900" y="3888100"/>
              <a:ext cx="295375" cy="296150"/>
            </a:xfrm>
            <a:custGeom>
              <a:rect b="b" l="l" r="r" t="t"/>
              <a:pathLst>
                <a:path extrusionOk="0" h="11846" w="11815">
                  <a:moveTo>
                    <a:pt x="5892" y="725"/>
                  </a:moveTo>
                  <a:cubicBezTo>
                    <a:pt x="6333" y="725"/>
                    <a:pt x="6743" y="1008"/>
                    <a:pt x="6900" y="1449"/>
                  </a:cubicBezTo>
                  <a:lnTo>
                    <a:pt x="8349" y="1449"/>
                  </a:lnTo>
                  <a:cubicBezTo>
                    <a:pt x="9106" y="1449"/>
                    <a:pt x="9736" y="2079"/>
                    <a:pt x="9736" y="2835"/>
                  </a:cubicBezTo>
                  <a:cubicBezTo>
                    <a:pt x="9736" y="3214"/>
                    <a:pt x="9578" y="3529"/>
                    <a:pt x="9295" y="3812"/>
                  </a:cubicBezTo>
                  <a:cubicBezTo>
                    <a:pt x="9326" y="3938"/>
                    <a:pt x="9358" y="4096"/>
                    <a:pt x="9358" y="4190"/>
                  </a:cubicBezTo>
                  <a:cubicBezTo>
                    <a:pt x="9358" y="4600"/>
                    <a:pt x="9200" y="4915"/>
                    <a:pt x="8948" y="5198"/>
                  </a:cubicBezTo>
                  <a:cubicBezTo>
                    <a:pt x="8980" y="5324"/>
                    <a:pt x="9011" y="5450"/>
                    <a:pt x="9011" y="5576"/>
                  </a:cubicBezTo>
                  <a:cubicBezTo>
                    <a:pt x="9011" y="6333"/>
                    <a:pt x="8381" y="6963"/>
                    <a:pt x="7625" y="6963"/>
                  </a:cubicBezTo>
                  <a:cubicBezTo>
                    <a:pt x="7436" y="6963"/>
                    <a:pt x="7278" y="6805"/>
                    <a:pt x="7278" y="6616"/>
                  </a:cubicBezTo>
                  <a:cubicBezTo>
                    <a:pt x="7278" y="6427"/>
                    <a:pt x="7436" y="6269"/>
                    <a:pt x="7625" y="6269"/>
                  </a:cubicBezTo>
                  <a:cubicBezTo>
                    <a:pt x="8034" y="6269"/>
                    <a:pt x="8349" y="5954"/>
                    <a:pt x="8349" y="5545"/>
                  </a:cubicBezTo>
                  <a:cubicBezTo>
                    <a:pt x="8349" y="5167"/>
                    <a:pt x="8034" y="4852"/>
                    <a:pt x="7625" y="4852"/>
                  </a:cubicBezTo>
                  <a:lnTo>
                    <a:pt x="6932" y="4852"/>
                  </a:lnTo>
                  <a:lnTo>
                    <a:pt x="6932" y="7593"/>
                  </a:lnTo>
                  <a:lnTo>
                    <a:pt x="7940" y="7593"/>
                  </a:lnTo>
                  <a:cubicBezTo>
                    <a:pt x="8538" y="7593"/>
                    <a:pt x="8980" y="8065"/>
                    <a:pt x="8980" y="8632"/>
                  </a:cubicBezTo>
                  <a:cubicBezTo>
                    <a:pt x="8980" y="9105"/>
                    <a:pt x="8664" y="9514"/>
                    <a:pt x="8192" y="9609"/>
                  </a:cubicBezTo>
                  <a:cubicBezTo>
                    <a:pt x="7562" y="9767"/>
                    <a:pt x="7058" y="10145"/>
                    <a:pt x="6680" y="10586"/>
                  </a:cubicBezTo>
                  <a:cubicBezTo>
                    <a:pt x="6459" y="10869"/>
                    <a:pt x="6176" y="11027"/>
                    <a:pt x="5861" y="11027"/>
                  </a:cubicBezTo>
                  <a:cubicBezTo>
                    <a:pt x="5545" y="11027"/>
                    <a:pt x="5230" y="10869"/>
                    <a:pt x="5041" y="10586"/>
                  </a:cubicBezTo>
                  <a:cubicBezTo>
                    <a:pt x="4695" y="10113"/>
                    <a:pt x="4128" y="9767"/>
                    <a:pt x="3529" y="9609"/>
                  </a:cubicBezTo>
                  <a:cubicBezTo>
                    <a:pt x="3057" y="9483"/>
                    <a:pt x="2742" y="9042"/>
                    <a:pt x="2742" y="8569"/>
                  </a:cubicBezTo>
                  <a:cubicBezTo>
                    <a:pt x="2742" y="8002"/>
                    <a:pt x="3214" y="7561"/>
                    <a:pt x="3781" y="7561"/>
                  </a:cubicBezTo>
                  <a:lnTo>
                    <a:pt x="4789" y="7561"/>
                  </a:lnTo>
                  <a:lnTo>
                    <a:pt x="4789" y="4789"/>
                  </a:lnTo>
                  <a:lnTo>
                    <a:pt x="4096" y="4789"/>
                  </a:lnTo>
                  <a:cubicBezTo>
                    <a:pt x="3687" y="4789"/>
                    <a:pt x="3372" y="5104"/>
                    <a:pt x="3372" y="5513"/>
                  </a:cubicBezTo>
                  <a:cubicBezTo>
                    <a:pt x="3372" y="5891"/>
                    <a:pt x="3687" y="6206"/>
                    <a:pt x="4096" y="6206"/>
                  </a:cubicBezTo>
                  <a:cubicBezTo>
                    <a:pt x="4285" y="6206"/>
                    <a:pt x="4443" y="6364"/>
                    <a:pt x="4443" y="6553"/>
                  </a:cubicBezTo>
                  <a:cubicBezTo>
                    <a:pt x="4443" y="6774"/>
                    <a:pt x="4285" y="6931"/>
                    <a:pt x="4096" y="6931"/>
                  </a:cubicBezTo>
                  <a:cubicBezTo>
                    <a:pt x="3340" y="6931"/>
                    <a:pt x="2710" y="6301"/>
                    <a:pt x="2710" y="5545"/>
                  </a:cubicBezTo>
                  <a:cubicBezTo>
                    <a:pt x="2710" y="5387"/>
                    <a:pt x="2742" y="5261"/>
                    <a:pt x="2805" y="5135"/>
                  </a:cubicBezTo>
                  <a:cubicBezTo>
                    <a:pt x="2521" y="4883"/>
                    <a:pt x="2363" y="4568"/>
                    <a:pt x="2363" y="4159"/>
                  </a:cubicBezTo>
                  <a:cubicBezTo>
                    <a:pt x="2363" y="4001"/>
                    <a:pt x="2395" y="3875"/>
                    <a:pt x="2426" y="3781"/>
                  </a:cubicBezTo>
                  <a:cubicBezTo>
                    <a:pt x="2174" y="3497"/>
                    <a:pt x="2017" y="3182"/>
                    <a:pt x="2017" y="2772"/>
                  </a:cubicBezTo>
                  <a:cubicBezTo>
                    <a:pt x="2080" y="2048"/>
                    <a:pt x="2710" y="1449"/>
                    <a:pt x="3466" y="1449"/>
                  </a:cubicBezTo>
                  <a:lnTo>
                    <a:pt x="4915" y="1449"/>
                  </a:lnTo>
                  <a:cubicBezTo>
                    <a:pt x="5073" y="1040"/>
                    <a:pt x="5419" y="725"/>
                    <a:pt x="5892" y="725"/>
                  </a:cubicBezTo>
                  <a:close/>
                  <a:moveTo>
                    <a:pt x="1009" y="0"/>
                  </a:moveTo>
                  <a:cubicBezTo>
                    <a:pt x="473" y="32"/>
                    <a:pt x="1" y="504"/>
                    <a:pt x="1" y="1040"/>
                  </a:cubicBezTo>
                  <a:lnTo>
                    <a:pt x="1" y="10838"/>
                  </a:lnTo>
                  <a:cubicBezTo>
                    <a:pt x="1" y="11405"/>
                    <a:pt x="473" y="11846"/>
                    <a:pt x="1009" y="11846"/>
                  </a:cubicBezTo>
                  <a:lnTo>
                    <a:pt x="10807" y="11846"/>
                  </a:lnTo>
                  <a:cubicBezTo>
                    <a:pt x="11374" y="11846"/>
                    <a:pt x="11815" y="11373"/>
                    <a:pt x="11815" y="10775"/>
                  </a:cubicBezTo>
                  <a:lnTo>
                    <a:pt x="11815" y="1071"/>
                  </a:lnTo>
                  <a:cubicBezTo>
                    <a:pt x="11815" y="504"/>
                    <a:pt x="11342" y="32"/>
                    <a:pt x="10807" y="32"/>
                  </a:cubicBezTo>
                  <a:lnTo>
                    <a:pt x="1009" y="0"/>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7" name="Google Shape;2047;p48"/>
            <p:cNvSpPr/>
            <p:nvPr/>
          </p:nvSpPr>
          <p:spPr>
            <a:xfrm>
              <a:off x="-23070825" y="3975525"/>
              <a:ext cx="43325" cy="26800"/>
            </a:xfrm>
            <a:custGeom>
              <a:rect b="b" l="l" r="r" t="t"/>
              <a:pathLst>
                <a:path extrusionOk="0" h="1072" w="1733">
                  <a:moveTo>
                    <a:pt x="0" y="0"/>
                  </a:moveTo>
                  <a:lnTo>
                    <a:pt x="0" y="725"/>
                  </a:lnTo>
                  <a:lnTo>
                    <a:pt x="725" y="725"/>
                  </a:lnTo>
                  <a:cubicBezTo>
                    <a:pt x="748" y="722"/>
                    <a:pt x="772" y="721"/>
                    <a:pt x="795" y="721"/>
                  </a:cubicBezTo>
                  <a:cubicBezTo>
                    <a:pt x="1086" y="721"/>
                    <a:pt x="1374" y="896"/>
                    <a:pt x="1607" y="1071"/>
                  </a:cubicBezTo>
                  <a:cubicBezTo>
                    <a:pt x="1701" y="945"/>
                    <a:pt x="1733" y="819"/>
                    <a:pt x="1733" y="725"/>
                  </a:cubicBezTo>
                  <a:cubicBezTo>
                    <a:pt x="1733" y="315"/>
                    <a:pt x="1418" y="0"/>
                    <a:pt x="104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p48"/>
            <p:cNvSpPr/>
            <p:nvPr/>
          </p:nvSpPr>
          <p:spPr>
            <a:xfrm>
              <a:off x="-23158250" y="4097600"/>
              <a:ext cx="121300" cy="52000"/>
            </a:xfrm>
            <a:custGeom>
              <a:rect b="b" l="l" r="r" t="t"/>
              <a:pathLst>
                <a:path extrusionOk="0" h="2080" w="4852">
                  <a:moveTo>
                    <a:pt x="315" y="0"/>
                  </a:moveTo>
                  <a:cubicBezTo>
                    <a:pt x="158" y="0"/>
                    <a:pt x="0" y="158"/>
                    <a:pt x="0" y="347"/>
                  </a:cubicBezTo>
                  <a:cubicBezTo>
                    <a:pt x="0" y="567"/>
                    <a:pt x="158" y="662"/>
                    <a:pt x="284" y="693"/>
                  </a:cubicBezTo>
                  <a:cubicBezTo>
                    <a:pt x="1008" y="914"/>
                    <a:pt x="1701" y="1355"/>
                    <a:pt x="2174" y="1922"/>
                  </a:cubicBezTo>
                  <a:cubicBezTo>
                    <a:pt x="2205" y="2017"/>
                    <a:pt x="2269" y="2080"/>
                    <a:pt x="2426" y="2080"/>
                  </a:cubicBezTo>
                  <a:cubicBezTo>
                    <a:pt x="2584" y="2080"/>
                    <a:pt x="2678" y="2017"/>
                    <a:pt x="2710" y="1922"/>
                  </a:cubicBezTo>
                  <a:cubicBezTo>
                    <a:pt x="3151" y="1355"/>
                    <a:pt x="3812" y="882"/>
                    <a:pt x="4568" y="662"/>
                  </a:cubicBezTo>
                  <a:cubicBezTo>
                    <a:pt x="4726" y="630"/>
                    <a:pt x="4852" y="504"/>
                    <a:pt x="4852" y="347"/>
                  </a:cubicBezTo>
                  <a:cubicBezTo>
                    <a:pt x="4852" y="158"/>
                    <a:pt x="4694" y="0"/>
                    <a:pt x="4474" y="0"/>
                  </a:cubicBezTo>
                  <a:lnTo>
                    <a:pt x="3371" y="0"/>
                  </a:lnTo>
                  <a:cubicBezTo>
                    <a:pt x="3214" y="410"/>
                    <a:pt x="2867" y="725"/>
                    <a:pt x="2395" y="725"/>
                  </a:cubicBezTo>
                  <a:cubicBezTo>
                    <a:pt x="1922" y="725"/>
                    <a:pt x="1575" y="441"/>
                    <a:pt x="141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9" name="Google Shape;2049;p48"/>
            <p:cNvSpPr/>
            <p:nvPr/>
          </p:nvSpPr>
          <p:spPr>
            <a:xfrm>
              <a:off x="-23176375" y="3940850"/>
              <a:ext cx="52800" cy="26825"/>
            </a:xfrm>
            <a:custGeom>
              <a:rect b="b" l="l" r="r" t="t"/>
              <a:pathLst>
                <a:path extrusionOk="0" h="1073" w="2112">
                  <a:moveTo>
                    <a:pt x="725" y="1"/>
                  </a:moveTo>
                  <a:cubicBezTo>
                    <a:pt x="316" y="1"/>
                    <a:pt x="1" y="316"/>
                    <a:pt x="1" y="725"/>
                  </a:cubicBezTo>
                  <a:cubicBezTo>
                    <a:pt x="1" y="851"/>
                    <a:pt x="64" y="978"/>
                    <a:pt x="127" y="1072"/>
                  </a:cubicBezTo>
                  <a:cubicBezTo>
                    <a:pt x="410" y="883"/>
                    <a:pt x="725" y="725"/>
                    <a:pt x="1072" y="725"/>
                  </a:cubicBezTo>
                  <a:lnTo>
                    <a:pt x="2111" y="725"/>
                  </a:lnTo>
                  <a:lnTo>
                    <a:pt x="2111"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0" name="Google Shape;2050;p48"/>
            <p:cNvSpPr/>
            <p:nvPr/>
          </p:nvSpPr>
          <p:spPr>
            <a:xfrm>
              <a:off x="-23166125" y="3976300"/>
              <a:ext cx="44125" cy="26800"/>
            </a:xfrm>
            <a:custGeom>
              <a:rect b="b" l="l" r="r" t="t"/>
              <a:pathLst>
                <a:path extrusionOk="0" h="1072" w="1765">
                  <a:moveTo>
                    <a:pt x="693" y="1"/>
                  </a:moveTo>
                  <a:cubicBezTo>
                    <a:pt x="315" y="1"/>
                    <a:pt x="0" y="316"/>
                    <a:pt x="0" y="725"/>
                  </a:cubicBezTo>
                  <a:cubicBezTo>
                    <a:pt x="0" y="851"/>
                    <a:pt x="32" y="1009"/>
                    <a:pt x="126" y="1072"/>
                  </a:cubicBezTo>
                  <a:cubicBezTo>
                    <a:pt x="347" y="820"/>
                    <a:pt x="693" y="725"/>
                    <a:pt x="1071" y="725"/>
                  </a:cubicBezTo>
                  <a:lnTo>
                    <a:pt x="1764" y="725"/>
                  </a:lnTo>
                  <a:lnTo>
                    <a:pt x="1764" y="1"/>
                  </a:ln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51" name="Google Shape;2051;p48"/>
          <p:cNvSpPr/>
          <p:nvPr/>
        </p:nvSpPr>
        <p:spPr>
          <a:xfrm>
            <a:off x="6612202" y="4063538"/>
            <a:ext cx="353786" cy="353757"/>
          </a:xfrm>
          <a:custGeom>
            <a:rect b="b" l="l" r="r" t="t"/>
            <a:pathLst>
              <a:path extrusionOk="0" h="11878" w="11879">
                <a:moveTo>
                  <a:pt x="5451" y="6995"/>
                </a:moveTo>
                <a:lnTo>
                  <a:pt x="5451" y="7688"/>
                </a:lnTo>
                <a:lnTo>
                  <a:pt x="4443" y="7688"/>
                </a:lnTo>
                <a:cubicBezTo>
                  <a:pt x="4223" y="7688"/>
                  <a:pt x="4065" y="7530"/>
                  <a:pt x="4065" y="7341"/>
                </a:cubicBezTo>
                <a:cubicBezTo>
                  <a:pt x="4065" y="7152"/>
                  <a:pt x="4223" y="6995"/>
                  <a:pt x="4443" y="6995"/>
                </a:cubicBezTo>
                <a:close/>
                <a:moveTo>
                  <a:pt x="6491" y="8349"/>
                </a:moveTo>
                <a:lnTo>
                  <a:pt x="6491" y="8381"/>
                </a:lnTo>
                <a:cubicBezTo>
                  <a:pt x="6680" y="8381"/>
                  <a:pt x="6837" y="8538"/>
                  <a:pt x="6837" y="8727"/>
                </a:cubicBezTo>
                <a:cubicBezTo>
                  <a:pt x="6837" y="8916"/>
                  <a:pt x="6680" y="9074"/>
                  <a:pt x="6491" y="9074"/>
                </a:cubicBezTo>
                <a:lnTo>
                  <a:pt x="6113" y="9074"/>
                </a:lnTo>
                <a:lnTo>
                  <a:pt x="6113" y="8349"/>
                </a:lnTo>
                <a:close/>
                <a:moveTo>
                  <a:pt x="5451" y="9736"/>
                </a:moveTo>
                <a:lnTo>
                  <a:pt x="5451" y="10460"/>
                </a:lnTo>
                <a:lnTo>
                  <a:pt x="5105" y="10460"/>
                </a:lnTo>
                <a:cubicBezTo>
                  <a:pt x="4916" y="10460"/>
                  <a:pt x="4758" y="10303"/>
                  <a:pt x="4758" y="10114"/>
                </a:cubicBezTo>
                <a:cubicBezTo>
                  <a:pt x="4758" y="9893"/>
                  <a:pt x="4916" y="9736"/>
                  <a:pt x="5105" y="9736"/>
                </a:cubicBezTo>
                <a:close/>
                <a:moveTo>
                  <a:pt x="5861" y="1"/>
                </a:moveTo>
                <a:cubicBezTo>
                  <a:pt x="5262" y="1"/>
                  <a:pt x="4821" y="473"/>
                  <a:pt x="4821" y="1040"/>
                </a:cubicBezTo>
                <a:cubicBezTo>
                  <a:pt x="4821" y="1481"/>
                  <a:pt x="5105" y="1859"/>
                  <a:pt x="5546" y="2017"/>
                </a:cubicBezTo>
                <a:lnTo>
                  <a:pt x="5546" y="3340"/>
                </a:lnTo>
                <a:cubicBezTo>
                  <a:pt x="4441" y="2451"/>
                  <a:pt x="3936" y="2115"/>
                  <a:pt x="3379" y="2115"/>
                </a:cubicBezTo>
                <a:cubicBezTo>
                  <a:pt x="3285" y="2115"/>
                  <a:pt x="3189" y="2125"/>
                  <a:pt x="3088" y="2143"/>
                </a:cubicBezTo>
                <a:cubicBezTo>
                  <a:pt x="2584" y="2237"/>
                  <a:pt x="2301" y="2679"/>
                  <a:pt x="2080" y="3183"/>
                </a:cubicBezTo>
                <a:cubicBezTo>
                  <a:pt x="1734" y="3750"/>
                  <a:pt x="1324" y="4506"/>
                  <a:pt x="221" y="4947"/>
                </a:cubicBezTo>
                <a:cubicBezTo>
                  <a:pt x="64" y="5010"/>
                  <a:pt x="1" y="5167"/>
                  <a:pt x="32" y="5325"/>
                </a:cubicBezTo>
                <a:cubicBezTo>
                  <a:pt x="64" y="5482"/>
                  <a:pt x="190" y="5608"/>
                  <a:pt x="379" y="5608"/>
                </a:cubicBezTo>
                <a:lnTo>
                  <a:pt x="1104" y="5608"/>
                </a:lnTo>
                <a:cubicBezTo>
                  <a:pt x="1104" y="5608"/>
                  <a:pt x="2584" y="5577"/>
                  <a:pt x="3372" y="3750"/>
                </a:cubicBezTo>
                <a:cubicBezTo>
                  <a:pt x="3446" y="3626"/>
                  <a:pt x="3579" y="3541"/>
                  <a:pt x="3724" y="3541"/>
                </a:cubicBezTo>
                <a:cubicBezTo>
                  <a:pt x="3764" y="3541"/>
                  <a:pt x="3804" y="3547"/>
                  <a:pt x="3844" y="3561"/>
                </a:cubicBezTo>
                <a:cubicBezTo>
                  <a:pt x="4002" y="3655"/>
                  <a:pt x="4128" y="3844"/>
                  <a:pt x="4034" y="4033"/>
                </a:cubicBezTo>
                <a:cubicBezTo>
                  <a:pt x="3718" y="4789"/>
                  <a:pt x="3309" y="5293"/>
                  <a:pt x="2868" y="5640"/>
                </a:cubicBezTo>
                <a:lnTo>
                  <a:pt x="3655" y="5640"/>
                </a:lnTo>
                <a:cubicBezTo>
                  <a:pt x="3971" y="5388"/>
                  <a:pt x="4254" y="5010"/>
                  <a:pt x="4254" y="4632"/>
                </a:cubicBezTo>
                <a:cubicBezTo>
                  <a:pt x="4254" y="4443"/>
                  <a:pt x="4412" y="4285"/>
                  <a:pt x="4601" y="4285"/>
                </a:cubicBezTo>
                <a:cubicBezTo>
                  <a:pt x="4790" y="4285"/>
                  <a:pt x="4947" y="4443"/>
                  <a:pt x="4947" y="4632"/>
                </a:cubicBezTo>
                <a:cubicBezTo>
                  <a:pt x="4947" y="5010"/>
                  <a:pt x="4821" y="5388"/>
                  <a:pt x="4601" y="5640"/>
                </a:cubicBezTo>
                <a:lnTo>
                  <a:pt x="5609" y="5640"/>
                </a:lnTo>
                <a:lnTo>
                  <a:pt x="5609" y="6365"/>
                </a:lnTo>
                <a:lnTo>
                  <a:pt x="4601" y="6365"/>
                </a:lnTo>
                <a:cubicBezTo>
                  <a:pt x="4002" y="6365"/>
                  <a:pt x="3561" y="6837"/>
                  <a:pt x="3561" y="7373"/>
                </a:cubicBezTo>
                <a:cubicBezTo>
                  <a:pt x="3561" y="7971"/>
                  <a:pt x="4034" y="8412"/>
                  <a:pt x="4601" y="8412"/>
                </a:cubicBezTo>
                <a:lnTo>
                  <a:pt x="5609" y="8412"/>
                </a:lnTo>
                <a:lnTo>
                  <a:pt x="5609" y="9106"/>
                </a:lnTo>
                <a:lnTo>
                  <a:pt x="5262" y="9106"/>
                </a:lnTo>
                <a:cubicBezTo>
                  <a:pt x="4664" y="9106"/>
                  <a:pt x="4254" y="9578"/>
                  <a:pt x="4254" y="10145"/>
                </a:cubicBezTo>
                <a:cubicBezTo>
                  <a:pt x="4254" y="10744"/>
                  <a:pt x="4727" y="11153"/>
                  <a:pt x="5262" y="11153"/>
                </a:cubicBezTo>
                <a:lnTo>
                  <a:pt x="5609" y="11153"/>
                </a:lnTo>
                <a:lnTo>
                  <a:pt x="5609" y="11531"/>
                </a:lnTo>
                <a:cubicBezTo>
                  <a:pt x="5609" y="11720"/>
                  <a:pt x="5766" y="11878"/>
                  <a:pt x="5987" y="11878"/>
                </a:cubicBezTo>
                <a:cubicBezTo>
                  <a:pt x="6176" y="11878"/>
                  <a:pt x="6333" y="11720"/>
                  <a:pt x="6333" y="11531"/>
                </a:cubicBezTo>
                <a:lnTo>
                  <a:pt x="6333" y="11153"/>
                </a:lnTo>
                <a:lnTo>
                  <a:pt x="6680" y="11153"/>
                </a:lnTo>
                <a:cubicBezTo>
                  <a:pt x="6869" y="11153"/>
                  <a:pt x="7026" y="10996"/>
                  <a:pt x="7026" y="10807"/>
                </a:cubicBezTo>
                <a:cubicBezTo>
                  <a:pt x="7026" y="10618"/>
                  <a:pt x="6869" y="10460"/>
                  <a:pt x="6680" y="10460"/>
                </a:cubicBezTo>
                <a:lnTo>
                  <a:pt x="6333" y="10460"/>
                </a:lnTo>
                <a:lnTo>
                  <a:pt x="6333" y="9736"/>
                </a:lnTo>
                <a:lnTo>
                  <a:pt x="6680" y="9736"/>
                </a:lnTo>
                <a:cubicBezTo>
                  <a:pt x="7279" y="9736"/>
                  <a:pt x="7720" y="9263"/>
                  <a:pt x="7720" y="8727"/>
                </a:cubicBezTo>
                <a:cubicBezTo>
                  <a:pt x="7720" y="8129"/>
                  <a:pt x="7247" y="7688"/>
                  <a:pt x="6680" y="7688"/>
                </a:cubicBezTo>
                <a:lnTo>
                  <a:pt x="6333" y="7688"/>
                </a:lnTo>
                <a:lnTo>
                  <a:pt x="6333" y="6995"/>
                </a:lnTo>
                <a:lnTo>
                  <a:pt x="7342" y="6995"/>
                </a:lnTo>
                <a:cubicBezTo>
                  <a:pt x="7751" y="6995"/>
                  <a:pt x="8098" y="6743"/>
                  <a:pt x="8255" y="6428"/>
                </a:cubicBezTo>
                <a:cubicBezTo>
                  <a:pt x="8066" y="6333"/>
                  <a:pt x="7877" y="6176"/>
                  <a:pt x="7657" y="6018"/>
                </a:cubicBezTo>
                <a:cubicBezTo>
                  <a:pt x="7625" y="6176"/>
                  <a:pt x="7499" y="6270"/>
                  <a:pt x="7310" y="6270"/>
                </a:cubicBezTo>
                <a:lnTo>
                  <a:pt x="6302" y="6270"/>
                </a:lnTo>
                <a:lnTo>
                  <a:pt x="6302" y="5577"/>
                </a:lnTo>
                <a:lnTo>
                  <a:pt x="7310" y="5577"/>
                </a:lnTo>
                <a:cubicBezTo>
                  <a:pt x="7121" y="5262"/>
                  <a:pt x="6963" y="4947"/>
                  <a:pt x="6963" y="4537"/>
                </a:cubicBezTo>
                <a:cubicBezTo>
                  <a:pt x="6963" y="4348"/>
                  <a:pt x="7121" y="4191"/>
                  <a:pt x="7310" y="4191"/>
                </a:cubicBezTo>
                <a:cubicBezTo>
                  <a:pt x="7499" y="4191"/>
                  <a:pt x="7657" y="4348"/>
                  <a:pt x="7657" y="4537"/>
                </a:cubicBezTo>
                <a:cubicBezTo>
                  <a:pt x="7657" y="4978"/>
                  <a:pt x="7940" y="5293"/>
                  <a:pt x="8255" y="5577"/>
                </a:cubicBezTo>
                <a:lnTo>
                  <a:pt x="9043" y="5577"/>
                </a:lnTo>
                <a:cubicBezTo>
                  <a:pt x="8602" y="5230"/>
                  <a:pt x="8224" y="4758"/>
                  <a:pt x="7877" y="3970"/>
                </a:cubicBezTo>
                <a:cubicBezTo>
                  <a:pt x="7783" y="3813"/>
                  <a:pt x="7877" y="3561"/>
                  <a:pt x="8066" y="3498"/>
                </a:cubicBezTo>
                <a:cubicBezTo>
                  <a:pt x="8108" y="3472"/>
                  <a:pt x="8155" y="3461"/>
                  <a:pt x="8203" y="3461"/>
                </a:cubicBezTo>
                <a:cubicBezTo>
                  <a:pt x="8333" y="3461"/>
                  <a:pt x="8470" y="3548"/>
                  <a:pt x="8539" y="3687"/>
                </a:cubicBezTo>
                <a:cubicBezTo>
                  <a:pt x="9326" y="5545"/>
                  <a:pt x="10807" y="5545"/>
                  <a:pt x="10807" y="5545"/>
                </a:cubicBezTo>
                <a:lnTo>
                  <a:pt x="11532" y="5545"/>
                </a:lnTo>
                <a:cubicBezTo>
                  <a:pt x="11689" y="5545"/>
                  <a:pt x="11847" y="5419"/>
                  <a:pt x="11878" y="5262"/>
                </a:cubicBezTo>
                <a:cubicBezTo>
                  <a:pt x="11721" y="5167"/>
                  <a:pt x="11626" y="5010"/>
                  <a:pt x="11469" y="4947"/>
                </a:cubicBezTo>
                <a:cubicBezTo>
                  <a:pt x="10366" y="4506"/>
                  <a:pt x="9988" y="3750"/>
                  <a:pt x="9641" y="3183"/>
                </a:cubicBezTo>
                <a:cubicBezTo>
                  <a:pt x="9358" y="2710"/>
                  <a:pt x="9106" y="2269"/>
                  <a:pt x="8602" y="2143"/>
                </a:cubicBezTo>
                <a:cubicBezTo>
                  <a:pt x="8535" y="2127"/>
                  <a:pt x="8466" y="2119"/>
                  <a:pt x="8393" y="2119"/>
                </a:cubicBezTo>
                <a:cubicBezTo>
                  <a:pt x="7880" y="2119"/>
                  <a:pt x="7197" y="2512"/>
                  <a:pt x="6176" y="3340"/>
                </a:cubicBezTo>
                <a:lnTo>
                  <a:pt x="6176" y="2017"/>
                </a:lnTo>
                <a:cubicBezTo>
                  <a:pt x="6554" y="1859"/>
                  <a:pt x="6869" y="1513"/>
                  <a:pt x="6869" y="1040"/>
                </a:cubicBezTo>
                <a:cubicBezTo>
                  <a:pt x="6869" y="442"/>
                  <a:pt x="6396" y="1"/>
                  <a:pt x="5861"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2" name="Google Shape;2052;p48"/>
          <p:cNvSpPr txBox="1"/>
          <p:nvPr/>
        </p:nvSpPr>
        <p:spPr>
          <a:xfrm>
            <a:off x="849675" y="722092"/>
            <a:ext cx="3482100" cy="482400"/>
          </a:xfrm>
          <a:prstGeom prst="rect">
            <a:avLst/>
          </a:prstGeom>
          <a:solidFill>
            <a:srgbClr val="D1A14A"/>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Arial"/>
                <a:ea typeface="Arial"/>
                <a:cs typeface="Arial"/>
                <a:sym typeface="Arial"/>
              </a:rPr>
              <a:t>Educational Icons</a:t>
            </a:r>
            <a:endParaRPr b="0" i="0" sz="2400" u="none" cap="none" strike="noStrike">
              <a:solidFill>
                <a:srgbClr val="FFFFFF"/>
              </a:solidFill>
              <a:latin typeface="Arial"/>
              <a:ea typeface="Arial"/>
              <a:cs typeface="Arial"/>
              <a:sym typeface="Arial"/>
            </a:endParaRPr>
          </a:p>
        </p:txBody>
      </p:sp>
      <p:sp>
        <p:nvSpPr>
          <p:cNvPr id="2053" name="Google Shape;2053;p48"/>
          <p:cNvSpPr txBox="1"/>
          <p:nvPr/>
        </p:nvSpPr>
        <p:spPr>
          <a:xfrm>
            <a:off x="4858400" y="722092"/>
            <a:ext cx="3482100" cy="482400"/>
          </a:xfrm>
          <a:prstGeom prst="rect">
            <a:avLst/>
          </a:prstGeom>
          <a:solidFill>
            <a:srgbClr val="D1A14A"/>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Arial"/>
                <a:ea typeface="Arial"/>
                <a:cs typeface="Arial"/>
                <a:sym typeface="Arial"/>
              </a:rPr>
              <a:t>Medical Icons</a:t>
            </a:r>
            <a:endParaRPr b="0" i="0" sz="2400" u="none" cap="none" strike="noStrike">
              <a:solidFill>
                <a:srgbClr val="FFFFFF"/>
              </a:solidFill>
              <a:latin typeface="Arial"/>
              <a:ea typeface="Arial"/>
              <a:cs typeface="Arial"/>
              <a:sym typeface="Arial"/>
            </a:endParaRPr>
          </a:p>
        </p:txBody>
      </p:sp>
      <p:sp>
        <p:nvSpPr>
          <p:cNvPr id="2054" name="Google Shape;2054;p48"/>
          <p:cNvSpPr txBox="1"/>
          <p:nvPr/>
        </p:nvSpPr>
        <p:spPr>
          <a:xfrm>
            <a:off x="1935140" y="4463895"/>
            <a:ext cx="5324662" cy="47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en" sz="2800" u="none" cap="none" strike="noStrike">
                <a:solidFill>
                  <a:srgbClr val="D1A14A"/>
                </a:solidFill>
                <a:latin typeface="Arial"/>
                <a:ea typeface="Arial"/>
                <a:cs typeface="Arial"/>
                <a:sym typeface="Arial"/>
              </a:rPr>
              <a:t>www.plantillaspower-point.com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
          <p:cNvSpPr/>
          <p:nvPr/>
        </p:nvSpPr>
        <p:spPr>
          <a:xfrm>
            <a:off x="3562121" y="2777700"/>
            <a:ext cx="20199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5"/>
          <p:cNvSpPr/>
          <p:nvPr/>
        </p:nvSpPr>
        <p:spPr>
          <a:xfrm>
            <a:off x="6108849" y="2777700"/>
            <a:ext cx="20199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5"/>
          <p:cNvSpPr/>
          <p:nvPr/>
        </p:nvSpPr>
        <p:spPr>
          <a:xfrm>
            <a:off x="1015400" y="2777700"/>
            <a:ext cx="2019900" cy="511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5"/>
          <p:cNvSpPr txBox="1"/>
          <p:nvPr>
            <p:ph idx="2" type="title"/>
          </p:nvPr>
        </p:nvSpPr>
        <p:spPr>
          <a:xfrm>
            <a:off x="1228300" y="2800350"/>
            <a:ext cx="1594200" cy="466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Mercury</a:t>
            </a:r>
            <a:endParaRPr/>
          </a:p>
        </p:txBody>
      </p:sp>
      <p:sp>
        <p:nvSpPr>
          <p:cNvPr id="319" name="Google Shape;319;p5"/>
          <p:cNvSpPr txBox="1"/>
          <p:nvPr>
            <p:ph idx="1" type="subTitle"/>
          </p:nvPr>
        </p:nvSpPr>
        <p:spPr>
          <a:xfrm>
            <a:off x="937700" y="3266575"/>
            <a:ext cx="2175300" cy="869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It’s the closest planet to the Sun and the smallest in the Solar System</a:t>
            </a:r>
            <a:endParaRPr/>
          </a:p>
        </p:txBody>
      </p:sp>
      <p:sp>
        <p:nvSpPr>
          <p:cNvPr id="320" name="Google Shape;320;p5"/>
          <p:cNvSpPr txBox="1"/>
          <p:nvPr>
            <p:ph idx="3" type="title"/>
          </p:nvPr>
        </p:nvSpPr>
        <p:spPr>
          <a:xfrm>
            <a:off x="3785574" y="2800350"/>
            <a:ext cx="1580100" cy="466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Venus</a:t>
            </a:r>
            <a:endParaRPr/>
          </a:p>
        </p:txBody>
      </p:sp>
      <p:sp>
        <p:nvSpPr>
          <p:cNvPr id="321" name="Google Shape;321;p5"/>
          <p:cNvSpPr txBox="1"/>
          <p:nvPr>
            <p:ph idx="4" type="subTitle"/>
          </p:nvPr>
        </p:nvSpPr>
        <p:spPr>
          <a:xfrm>
            <a:off x="3484421" y="3266575"/>
            <a:ext cx="2175300" cy="869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Venus has a beautiful name and is the second planet from the Sun</a:t>
            </a:r>
            <a:endParaRPr/>
          </a:p>
        </p:txBody>
      </p:sp>
      <p:sp>
        <p:nvSpPr>
          <p:cNvPr id="322" name="Google Shape;322;p5"/>
          <p:cNvSpPr txBox="1"/>
          <p:nvPr>
            <p:ph idx="5" type="title"/>
          </p:nvPr>
        </p:nvSpPr>
        <p:spPr>
          <a:xfrm>
            <a:off x="6328749" y="2800350"/>
            <a:ext cx="1580100" cy="466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n"/>
              <a:t>Mars</a:t>
            </a:r>
            <a:endParaRPr/>
          </a:p>
        </p:txBody>
      </p:sp>
      <p:sp>
        <p:nvSpPr>
          <p:cNvPr id="323" name="Google Shape;323;p5"/>
          <p:cNvSpPr txBox="1"/>
          <p:nvPr>
            <p:ph idx="6" type="subTitle"/>
          </p:nvPr>
        </p:nvSpPr>
        <p:spPr>
          <a:xfrm>
            <a:off x="6031149" y="3266575"/>
            <a:ext cx="2175300" cy="869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a:t>Despite being red, Mars is actually a cold place. It’s full of iron oxide dust</a:t>
            </a:r>
            <a:endParaRPr/>
          </a:p>
        </p:txBody>
      </p:sp>
      <p:sp>
        <p:nvSpPr>
          <p:cNvPr id="324" name="Google Shape;324;p5"/>
          <p:cNvSpPr/>
          <p:nvPr/>
        </p:nvSpPr>
        <p:spPr>
          <a:xfrm>
            <a:off x="1594700" y="1899738"/>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5"/>
          <p:cNvSpPr/>
          <p:nvPr/>
        </p:nvSpPr>
        <p:spPr>
          <a:xfrm>
            <a:off x="4141425" y="1899738"/>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5"/>
          <p:cNvSpPr/>
          <p:nvPr/>
        </p:nvSpPr>
        <p:spPr>
          <a:xfrm>
            <a:off x="6688150" y="1899738"/>
            <a:ext cx="861301" cy="801753"/>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7" name="Google Shape;327;p5"/>
          <p:cNvGrpSpPr/>
          <p:nvPr/>
        </p:nvGrpSpPr>
        <p:grpSpPr>
          <a:xfrm>
            <a:off x="1821952" y="2072502"/>
            <a:ext cx="406886" cy="456227"/>
            <a:chOff x="3452364" y="2220814"/>
            <a:chExt cx="406886" cy="456227"/>
          </a:xfrm>
        </p:grpSpPr>
        <p:sp>
          <p:nvSpPr>
            <p:cNvPr id="328" name="Google Shape;328;p5"/>
            <p:cNvSpPr/>
            <p:nvPr/>
          </p:nvSpPr>
          <p:spPr>
            <a:xfrm>
              <a:off x="3559464" y="2296579"/>
              <a:ext cx="169068" cy="166964"/>
            </a:xfrm>
            <a:custGeom>
              <a:rect b="b" l="l" r="r" t="t"/>
              <a:pathLst>
                <a:path extrusionOk="0" h="2142" w="2169">
                  <a:moveTo>
                    <a:pt x="1250" y="1018"/>
                  </a:moveTo>
                  <a:cubicBezTo>
                    <a:pt x="1250" y="1125"/>
                    <a:pt x="1160" y="1205"/>
                    <a:pt x="1062" y="1196"/>
                  </a:cubicBezTo>
                  <a:cubicBezTo>
                    <a:pt x="973" y="1178"/>
                    <a:pt x="911" y="1107"/>
                    <a:pt x="911" y="1018"/>
                  </a:cubicBezTo>
                  <a:lnTo>
                    <a:pt x="911" y="581"/>
                  </a:lnTo>
                  <a:cubicBezTo>
                    <a:pt x="911" y="492"/>
                    <a:pt x="973" y="411"/>
                    <a:pt x="1062" y="402"/>
                  </a:cubicBezTo>
                  <a:cubicBezTo>
                    <a:pt x="1160" y="393"/>
                    <a:pt x="1250" y="474"/>
                    <a:pt x="1250" y="572"/>
                  </a:cubicBezTo>
                  <a:close/>
                  <a:moveTo>
                    <a:pt x="1080" y="1767"/>
                  </a:moveTo>
                  <a:cubicBezTo>
                    <a:pt x="991" y="1767"/>
                    <a:pt x="911" y="1696"/>
                    <a:pt x="911" y="1598"/>
                  </a:cubicBezTo>
                  <a:cubicBezTo>
                    <a:pt x="911" y="1509"/>
                    <a:pt x="991" y="1428"/>
                    <a:pt x="1080" y="1428"/>
                  </a:cubicBezTo>
                  <a:cubicBezTo>
                    <a:pt x="1178" y="1428"/>
                    <a:pt x="1250" y="1509"/>
                    <a:pt x="1250" y="1598"/>
                  </a:cubicBezTo>
                  <a:cubicBezTo>
                    <a:pt x="1250" y="1696"/>
                    <a:pt x="1178" y="1767"/>
                    <a:pt x="1080" y="1767"/>
                  </a:cubicBezTo>
                  <a:close/>
                  <a:moveTo>
                    <a:pt x="1990" y="1205"/>
                  </a:moveTo>
                  <a:lnTo>
                    <a:pt x="2169" y="911"/>
                  </a:lnTo>
                  <a:lnTo>
                    <a:pt x="1901" y="706"/>
                  </a:lnTo>
                  <a:cubicBezTo>
                    <a:pt x="1874" y="679"/>
                    <a:pt x="1847" y="634"/>
                    <a:pt x="1838" y="599"/>
                  </a:cubicBezTo>
                  <a:lnTo>
                    <a:pt x="1794" y="260"/>
                  </a:lnTo>
                  <a:lnTo>
                    <a:pt x="1455" y="269"/>
                  </a:lnTo>
                  <a:cubicBezTo>
                    <a:pt x="1410" y="269"/>
                    <a:pt x="1366" y="251"/>
                    <a:pt x="1339" y="224"/>
                  </a:cubicBezTo>
                  <a:lnTo>
                    <a:pt x="1080" y="1"/>
                  </a:lnTo>
                  <a:lnTo>
                    <a:pt x="830" y="224"/>
                  </a:lnTo>
                  <a:cubicBezTo>
                    <a:pt x="795" y="251"/>
                    <a:pt x="759" y="269"/>
                    <a:pt x="714" y="269"/>
                  </a:cubicBezTo>
                  <a:lnTo>
                    <a:pt x="375" y="260"/>
                  </a:lnTo>
                  <a:lnTo>
                    <a:pt x="322" y="599"/>
                  </a:lnTo>
                  <a:cubicBezTo>
                    <a:pt x="313" y="634"/>
                    <a:pt x="295" y="679"/>
                    <a:pt x="259" y="706"/>
                  </a:cubicBezTo>
                  <a:lnTo>
                    <a:pt x="1" y="911"/>
                  </a:lnTo>
                  <a:lnTo>
                    <a:pt x="170" y="1205"/>
                  </a:lnTo>
                  <a:cubicBezTo>
                    <a:pt x="197" y="1241"/>
                    <a:pt x="206" y="1286"/>
                    <a:pt x="197" y="1321"/>
                  </a:cubicBezTo>
                  <a:lnTo>
                    <a:pt x="126" y="1651"/>
                  </a:lnTo>
                  <a:lnTo>
                    <a:pt x="447" y="1767"/>
                  </a:lnTo>
                  <a:cubicBezTo>
                    <a:pt x="491" y="1776"/>
                    <a:pt x="527" y="1803"/>
                    <a:pt x="545" y="1848"/>
                  </a:cubicBezTo>
                  <a:lnTo>
                    <a:pt x="705" y="2142"/>
                  </a:lnTo>
                  <a:lnTo>
                    <a:pt x="1018" y="2017"/>
                  </a:lnTo>
                  <a:cubicBezTo>
                    <a:pt x="1062" y="1999"/>
                    <a:pt x="1107" y="1999"/>
                    <a:pt x="1143" y="2017"/>
                  </a:cubicBezTo>
                  <a:lnTo>
                    <a:pt x="1464" y="2142"/>
                  </a:lnTo>
                  <a:lnTo>
                    <a:pt x="1624" y="1848"/>
                  </a:lnTo>
                  <a:cubicBezTo>
                    <a:pt x="1642" y="1803"/>
                    <a:pt x="1678" y="1776"/>
                    <a:pt x="1714" y="1767"/>
                  </a:cubicBezTo>
                  <a:lnTo>
                    <a:pt x="2035" y="1651"/>
                  </a:lnTo>
                  <a:lnTo>
                    <a:pt x="1972" y="1321"/>
                  </a:lnTo>
                  <a:cubicBezTo>
                    <a:pt x="1963" y="1286"/>
                    <a:pt x="1972" y="1241"/>
                    <a:pt x="1990" y="1205"/>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5"/>
            <p:cNvSpPr/>
            <p:nvPr/>
          </p:nvSpPr>
          <p:spPr>
            <a:xfrm>
              <a:off x="3452364" y="2220814"/>
              <a:ext cx="406886" cy="456227"/>
            </a:xfrm>
            <a:custGeom>
              <a:rect b="b" l="l" r="r" t="t"/>
              <a:pathLst>
                <a:path extrusionOk="0" h="5853" w="5220">
                  <a:moveTo>
                    <a:pt x="3908" y="1936"/>
                  </a:moveTo>
                  <a:lnTo>
                    <a:pt x="3694" y="2293"/>
                  </a:lnTo>
                  <a:lnTo>
                    <a:pt x="3774" y="2712"/>
                  </a:lnTo>
                  <a:cubicBezTo>
                    <a:pt x="3792" y="2793"/>
                    <a:pt x="3748" y="2873"/>
                    <a:pt x="3659" y="2900"/>
                  </a:cubicBezTo>
                  <a:lnTo>
                    <a:pt x="3266" y="3043"/>
                  </a:lnTo>
                  <a:lnTo>
                    <a:pt x="3061" y="3408"/>
                  </a:lnTo>
                  <a:cubicBezTo>
                    <a:pt x="3016" y="3480"/>
                    <a:pt x="2927" y="3515"/>
                    <a:pt x="2847" y="3489"/>
                  </a:cubicBezTo>
                  <a:lnTo>
                    <a:pt x="2454" y="3337"/>
                  </a:lnTo>
                  <a:lnTo>
                    <a:pt x="2062" y="3489"/>
                  </a:lnTo>
                  <a:cubicBezTo>
                    <a:pt x="1981" y="3515"/>
                    <a:pt x="1892" y="3480"/>
                    <a:pt x="1848" y="3408"/>
                  </a:cubicBezTo>
                  <a:lnTo>
                    <a:pt x="1651" y="3043"/>
                  </a:lnTo>
                  <a:lnTo>
                    <a:pt x="1250" y="2900"/>
                  </a:lnTo>
                  <a:cubicBezTo>
                    <a:pt x="1170" y="2873"/>
                    <a:pt x="1125" y="2793"/>
                    <a:pt x="1134" y="2712"/>
                  </a:cubicBezTo>
                  <a:lnTo>
                    <a:pt x="1223" y="2293"/>
                  </a:lnTo>
                  <a:lnTo>
                    <a:pt x="1000" y="1936"/>
                  </a:lnTo>
                  <a:cubicBezTo>
                    <a:pt x="955" y="1865"/>
                    <a:pt x="973" y="1767"/>
                    <a:pt x="1045" y="1713"/>
                  </a:cubicBezTo>
                  <a:lnTo>
                    <a:pt x="1366" y="1446"/>
                  </a:lnTo>
                  <a:lnTo>
                    <a:pt x="1437" y="1035"/>
                  </a:lnTo>
                  <a:cubicBezTo>
                    <a:pt x="1446" y="946"/>
                    <a:pt x="1517" y="884"/>
                    <a:pt x="1607" y="884"/>
                  </a:cubicBezTo>
                  <a:lnTo>
                    <a:pt x="2026" y="893"/>
                  </a:lnTo>
                  <a:lnTo>
                    <a:pt x="2347" y="616"/>
                  </a:lnTo>
                  <a:cubicBezTo>
                    <a:pt x="2410" y="563"/>
                    <a:pt x="2508" y="563"/>
                    <a:pt x="2570" y="616"/>
                  </a:cubicBezTo>
                  <a:lnTo>
                    <a:pt x="2882" y="893"/>
                  </a:lnTo>
                  <a:lnTo>
                    <a:pt x="3311" y="884"/>
                  </a:lnTo>
                  <a:cubicBezTo>
                    <a:pt x="3391" y="884"/>
                    <a:pt x="3471" y="946"/>
                    <a:pt x="3480" y="1035"/>
                  </a:cubicBezTo>
                  <a:lnTo>
                    <a:pt x="3543" y="1446"/>
                  </a:lnTo>
                  <a:lnTo>
                    <a:pt x="3873" y="1713"/>
                  </a:lnTo>
                  <a:cubicBezTo>
                    <a:pt x="3944" y="1767"/>
                    <a:pt x="3953" y="1865"/>
                    <a:pt x="3908" y="1936"/>
                  </a:cubicBezTo>
                  <a:close/>
                  <a:moveTo>
                    <a:pt x="5166" y="3275"/>
                  </a:moveTo>
                  <a:lnTo>
                    <a:pt x="4667" y="2454"/>
                  </a:lnTo>
                  <a:cubicBezTo>
                    <a:pt x="4586" y="2284"/>
                    <a:pt x="4551" y="2097"/>
                    <a:pt x="4551" y="1910"/>
                  </a:cubicBezTo>
                  <a:cubicBezTo>
                    <a:pt x="4551" y="1365"/>
                    <a:pt x="4363" y="108"/>
                    <a:pt x="2695" y="9"/>
                  </a:cubicBezTo>
                  <a:cubicBezTo>
                    <a:pt x="2517" y="1"/>
                    <a:pt x="2347" y="1"/>
                    <a:pt x="2133" y="18"/>
                  </a:cubicBezTo>
                  <a:cubicBezTo>
                    <a:pt x="1178" y="99"/>
                    <a:pt x="599" y="527"/>
                    <a:pt x="313" y="1080"/>
                  </a:cubicBezTo>
                  <a:cubicBezTo>
                    <a:pt x="313" y="1080"/>
                    <a:pt x="313" y="1080"/>
                    <a:pt x="313" y="1080"/>
                  </a:cubicBezTo>
                  <a:cubicBezTo>
                    <a:pt x="1" y="1713"/>
                    <a:pt x="81" y="2498"/>
                    <a:pt x="474" y="3123"/>
                  </a:cubicBezTo>
                  <a:cubicBezTo>
                    <a:pt x="661" y="3408"/>
                    <a:pt x="768" y="3729"/>
                    <a:pt x="795" y="4068"/>
                  </a:cubicBezTo>
                  <a:cubicBezTo>
                    <a:pt x="831" y="4497"/>
                    <a:pt x="822" y="5085"/>
                    <a:pt x="616" y="5585"/>
                  </a:cubicBezTo>
                  <a:cubicBezTo>
                    <a:pt x="563" y="5719"/>
                    <a:pt x="661" y="5853"/>
                    <a:pt x="804" y="5853"/>
                  </a:cubicBezTo>
                  <a:lnTo>
                    <a:pt x="3105" y="5853"/>
                  </a:lnTo>
                  <a:cubicBezTo>
                    <a:pt x="3221" y="5853"/>
                    <a:pt x="3311" y="5746"/>
                    <a:pt x="3293" y="5630"/>
                  </a:cubicBezTo>
                  <a:cubicBezTo>
                    <a:pt x="3275" y="5487"/>
                    <a:pt x="3257" y="5335"/>
                    <a:pt x="3239" y="5184"/>
                  </a:cubicBezTo>
                  <a:cubicBezTo>
                    <a:pt x="3578" y="5264"/>
                    <a:pt x="4051" y="5326"/>
                    <a:pt x="4390" y="5166"/>
                  </a:cubicBezTo>
                  <a:cubicBezTo>
                    <a:pt x="4711" y="5005"/>
                    <a:pt x="4461" y="4613"/>
                    <a:pt x="4506" y="3605"/>
                  </a:cubicBezTo>
                  <a:lnTo>
                    <a:pt x="5023" y="3542"/>
                  </a:lnTo>
                  <a:cubicBezTo>
                    <a:pt x="5148" y="3515"/>
                    <a:pt x="5220" y="3382"/>
                    <a:pt x="5166" y="3275"/>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0" name="Google Shape;330;p5"/>
          <p:cNvSpPr/>
          <p:nvPr/>
        </p:nvSpPr>
        <p:spPr>
          <a:xfrm>
            <a:off x="4368981" y="2042239"/>
            <a:ext cx="406184" cy="456227"/>
          </a:xfrm>
          <a:custGeom>
            <a:rect b="b" l="l" r="r" t="t"/>
            <a:pathLst>
              <a:path extrusionOk="0" h="5853" w="5211">
                <a:moveTo>
                  <a:pt x="3739" y="2391"/>
                </a:moveTo>
                <a:lnTo>
                  <a:pt x="3739" y="2391"/>
                </a:lnTo>
                <a:cubicBezTo>
                  <a:pt x="3641" y="2391"/>
                  <a:pt x="3569" y="2320"/>
                  <a:pt x="3560" y="2222"/>
                </a:cubicBezTo>
                <a:cubicBezTo>
                  <a:pt x="3560" y="1865"/>
                  <a:pt x="3391" y="1526"/>
                  <a:pt x="3105" y="1303"/>
                </a:cubicBezTo>
                <a:cubicBezTo>
                  <a:pt x="2855" y="1107"/>
                  <a:pt x="2543" y="1018"/>
                  <a:pt x="2222" y="1053"/>
                </a:cubicBezTo>
                <a:cubicBezTo>
                  <a:pt x="1910" y="1089"/>
                  <a:pt x="1624" y="1249"/>
                  <a:pt x="1428" y="1499"/>
                </a:cubicBezTo>
                <a:lnTo>
                  <a:pt x="1419" y="1499"/>
                </a:lnTo>
                <a:cubicBezTo>
                  <a:pt x="1285" y="1678"/>
                  <a:pt x="1214" y="1901"/>
                  <a:pt x="1241" y="2124"/>
                </a:cubicBezTo>
                <a:cubicBezTo>
                  <a:pt x="1268" y="2356"/>
                  <a:pt x="1384" y="2561"/>
                  <a:pt x="1562" y="2704"/>
                </a:cubicBezTo>
                <a:cubicBezTo>
                  <a:pt x="1740" y="2846"/>
                  <a:pt x="1963" y="2909"/>
                  <a:pt x="2195" y="2882"/>
                </a:cubicBezTo>
                <a:cubicBezTo>
                  <a:pt x="2418" y="2855"/>
                  <a:pt x="2624" y="2739"/>
                  <a:pt x="2766" y="2561"/>
                </a:cubicBezTo>
                <a:cubicBezTo>
                  <a:pt x="2945" y="2338"/>
                  <a:pt x="2909" y="2017"/>
                  <a:pt x="2686" y="1838"/>
                </a:cubicBezTo>
                <a:cubicBezTo>
                  <a:pt x="2579" y="1758"/>
                  <a:pt x="2445" y="1713"/>
                  <a:pt x="2302" y="1731"/>
                </a:cubicBezTo>
                <a:cubicBezTo>
                  <a:pt x="2240" y="1740"/>
                  <a:pt x="2169" y="1758"/>
                  <a:pt x="2115" y="1794"/>
                </a:cubicBezTo>
                <a:cubicBezTo>
                  <a:pt x="2053" y="1820"/>
                  <a:pt x="2008" y="1865"/>
                  <a:pt x="1963" y="1919"/>
                </a:cubicBezTo>
                <a:cubicBezTo>
                  <a:pt x="1901" y="1999"/>
                  <a:pt x="1919" y="2106"/>
                  <a:pt x="1990" y="2159"/>
                </a:cubicBezTo>
                <a:cubicBezTo>
                  <a:pt x="2062" y="2222"/>
                  <a:pt x="2169" y="2213"/>
                  <a:pt x="2231" y="2133"/>
                </a:cubicBezTo>
                <a:cubicBezTo>
                  <a:pt x="2285" y="2061"/>
                  <a:pt x="2401" y="2052"/>
                  <a:pt x="2472" y="2106"/>
                </a:cubicBezTo>
                <a:cubicBezTo>
                  <a:pt x="2543" y="2168"/>
                  <a:pt x="2561" y="2275"/>
                  <a:pt x="2499" y="2347"/>
                </a:cubicBezTo>
                <a:cubicBezTo>
                  <a:pt x="2401" y="2481"/>
                  <a:pt x="2249" y="2543"/>
                  <a:pt x="2097" y="2543"/>
                </a:cubicBezTo>
                <a:cubicBezTo>
                  <a:pt x="1981" y="2543"/>
                  <a:pt x="1874" y="2507"/>
                  <a:pt x="1776" y="2436"/>
                </a:cubicBezTo>
                <a:cubicBezTo>
                  <a:pt x="1553" y="2258"/>
                  <a:pt x="1517" y="1927"/>
                  <a:pt x="1696" y="1713"/>
                </a:cubicBezTo>
                <a:cubicBezTo>
                  <a:pt x="1838" y="1526"/>
                  <a:pt x="2035" y="1419"/>
                  <a:pt x="2267" y="1392"/>
                </a:cubicBezTo>
                <a:cubicBezTo>
                  <a:pt x="2490" y="1365"/>
                  <a:pt x="2713" y="1428"/>
                  <a:pt x="2900" y="1571"/>
                </a:cubicBezTo>
                <a:cubicBezTo>
                  <a:pt x="3266" y="1865"/>
                  <a:pt x="3328" y="2400"/>
                  <a:pt x="3034" y="2775"/>
                </a:cubicBezTo>
                <a:cubicBezTo>
                  <a:pt x="2838" y="3025"/>
                  <a:pt x="2552" y="3185"/>
                  <a:pt x="2231" y="3221"/>
                </a:cubicBezTo>
                <a:cubicBezTo>
                  <a:pt x="2186" y="3230"/>
                  <a:pt x="2142" y="3230"/>
                  <a:pt x="2097" y="3230"/>
                </a:cubicBezTo>
                <a:cubicBezTo>
                  <a:pt x="1821" y="3230"/>
                  <a:pt x="1562" y="3141"/>
                  <a:pt x="1348" y="2971"/>
                </a:cubicBezTo>
                <a:cubicBezTo>
                  <a:pt x="1098" y="2766"/>
                  <a:pt x="937" y="2481"/>
                  <a:pt x="902" y="2168"/>
                </a:cubicBezTo>
                <a:cubicBezTo>
                  <a:pt x="866" y="1847"/>
                  <a:pt x="955" y="1535"/>
                  <a:pt x="1152" y="1285"/>
                </a:cubicBezTo>
                <a:cubicBezTo>
                  <a:pt x="1152" y="1285"/>
                  <a:pt x="1160" y="1285"/>
                  <a:pt x="1160" y="1285"/>
                </a:cubicBezTo>
                <a:cubicBezTo>
                  <a:pt x="1410" y="964"/>
                  <a:pt x="1776" y="759"/>
                  <a:pt x="2186" y="705"/>
                </a:cubicBezTo>
                <a:cubicBezTo>
                  <a:pt x="2597" y="661"/>
                  <a:pt x="2998" y="777"/>
                  <a:pt x="3319" y="1035"/>
                </a:cubicBezTo>
                <a:cubicBezTo>
                  <a:pt x="3685" y="1321"/>
                  <a:pt x="3899" y="1758"/>
                  <a:pt x="3908" y="2222"/>
                </a:cubicBezTo>
                <a:cubicBezTo>
                  <a:pt x="3908" y="2320"/>
                  <a:pt x="3828" y="2391"/>
                  <a:pt x="3739" y="2391"/>
                </a:cubicBezTo>
                <a:close/>
                <a:moveTo>
                  <a:pt x="5166" y="3275"/>
                </a:moveTo>
                <a:lnTo>
                  <a:pt x="4658" y="2454"/>
                </a:lnTo>
                <a:cubicBezTo>
                  <a:pt x="4586" y="2284"/>
                  <a:pt x="4542" y="2097"/>
                  <a:pt x="4542" y="1910"/>
                </a:cubicBezTo>
                <a:cubicBezTo>
                  <a:pt x="4542" y="1365"/>
                  <a:pt x="4363" y="108"/>
                  <a:pt x="2686" y="9"/>
                </a:cubicBezTo>
                <a:cubicBezTo>
                  <a:pt x="2508" y="1"/>
                  <a:pt x="2347" y="1"/>
                  <a:pt x="2124" y="18"/>
                </a:cubicBezTo>
                <a:cubicBezTo>
                  <a:pt x="1178" y="99"/>
                  <a:pt x="590" y="527"/>
                  <a:pt x="313" y="1080"/>
                </a:cubicBezTo>
                <a:cubicBezTo>
                  <a:pt x="313" y="1080"/>
                  <a:pt x="313" y="1080"/>
                  <a:pt x="313" y="1080"/>
                </a:cubicBezTo>
                <a:cubicBezTo>
                  <a:pt x="1" y="1713"/>
                  <a:pt x="81" y="2498"/>
                  <a:pt x="474" y="3123"/>
                </a:cubicBezTo>
                <a:cubicBezTo>
                  <a:pt x="652" y="3408"/>
                  <a:pt x="768" y="3729"/>
                  <a:pt x="795" y="4068"/>
                </a:cubicBezTo>
                <a:cubicBezTo>
                  <a:pt x="821" y="4497"/>
                  <a:pt x="813" y="5085"/>
                  <a:pt x="616" y="5585"/>
                </a:cubicBezTo>
                <a:cubicBezTo>
                  <a:pt x="563" y="5719"/>
                  <a:pt x="661" y="5853"/>
                  <a:pt x="795" y="5853"/>
                </a:cubicBezTo>
                <a:lnTo>
                  <a:pt x="3096" y="5853"/>
                </a:lnTo>
                <a:cubicBezTo>
                  <a:pt x="3221" y="5853"/>
                  <a:pt x="3310" y="5746"/>
                  <a:pt x="3293" y="5630"/>
                </a:cubicBezTo>
                <a:cubicBezTo>
                  <a:pt x="3266" y="5487"/>
                  <a:pt x="3248" y="5335"/>
                  <a:pt x="3239" y="5184"/>
                </a:cubicBezTo>
                <a:cubicBezTo>
                  <a:pt x="3569" y="5264"/>
                  <a:pt x="4051" y="5326"/>
                  <a:pt x="4381" y="5166"/>
                </a:cubicBezTo>
                <a:cubicBezTo>
                  <a:pt x="4711" y="5005"/>
                  <a:pt x="4461" y="4613"/>
                  <a:pt x="4497" y="3605"/>
                </a:cubicBezTo>
                <a:lnTo>
                  <a:pt x="5023" y="3542"/>
                </a:lnTo>
                <a:cubicBezTo>
                  <a:pt x="5139" y="3515"/>
                  <a:pt x="5211" y="3382"/>
                  <a:pt x="5166" y="3275"/>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5"/>
          <p:cNvSpPr/>
          <p:nvPr/>
        </p:nvSpPr>
        <p:spPr>
          <a:xfrm>
            <a:off x="6915309" y="2072152"/>
            <a:ext cx="406886" cy="456928"/>
          </a:xfrm>
          <a:custGeom>
            <a:rect b="b" l="l" r="r" t="t"/>
            <a:pathLst>
              <a:path extrusionOk="0" h="5862" w="5220">
                <a:moveTo>
                  <a:pt x="3614" y="1080"/>
                </a:moveTo>
                <a:lnTo>
                  <a:pt x="3186" y="1508"/>
                </a:lnTo>
                <a:lnTo>
                  <a:pt x="3391" y="1508"/>
                </a:lnTo>
                <a:cubicBezTo>
                  <a:pt x="3480" y="1508"/>
                  <a:pt x="3560" y="1580"/>
                  <a:pt x="3560" y="1678"/>
                </a:cubicBezTo>
                <a:cubicBezTo>
                  <a:pt x="3560" y="1767"/>
                  <a:pt x="3480" y="1847"/>
                  <a:pt x="3391" y="1847"/>
                </a:cubicBezTo>
                <a:lnTo>
                  <a:pt x="2766" y="1847"/>
                </a:lnTo>
                <a:cubicBezTo>
                  <a:pt x="2766" y="1847"/>
                  <a:pt x="2713" y="1838"/>
                  <a:pt x="2704" y="1838"/>
                </a:cubicBezTo>
                <a:lnTo>
                  <a:pt x="2704" y="1838"/>
                </a:lnTo>
                <a:cubicBezTo>
                  <a:pt x="2641" y="1811"/>
                  <a:pt x="2606" y="1678"/>
                  <a:pt x="2606" y="1678"/>
                </a:cubicBezTo>
                <a:lnTo>
                  <a:pt x="2606" y="1062"/>
                </a:lnTo>
                <a:cubicBezTo>
                  <a:pt x="2606" y="982"/>
                  <a:pt x="2668" y="902"/>
                  <a:pt x="2757" y="893"/>
                </a:cubicBezTo>
                <a:cubicBezTo>
                  <a:pt x="2855" y="875"/>
                  <a:pt x="2945" y="964"/>
                  <a:pt x="2945" y="1062"/>
                </a:cubicBezTo>
                <a:lnTo>
                  <a:pt x="2945" y="1258"/>
                </a:lnTo>
                <a:lnTo>
                  <a:pt x="3373" y="839"/>
                </a:lnTo>
                <a:cubicBezTo>
                  <a:pt x="3435" y="768"/>
                  <a:pt x="3542" y="768"/>
                  <a:pt x="3614" y="839"/>
                </a:cubicBezTo>
                <a:cubicBezTo>
                  <a:pt x="3676" y="902"/>
                  <a:pt x="3676" y="1009"/>
                  <a:pt x="3614" y="1080"/>
                </a:cubicBezTo>
                <a:close/>
                <a:moveTo>
                  <a:pt x="3614" y="3203"/>
                </a:moveTo>
                <a:cubicBezTo>
                  <a:pt x="3551" y="3275"/>
                  <a:pt x="3435" y="3275"/>
                  <a:pt x="3373" y="3203"/>
                </a:cubicBezTo>
                <a:lnTo>
                  <a:pt x="2945" y="2775"/>
                </a:lnTo>
                <a:lnTo>
                  <a:pt x="2945" y="3016"/>
                </a:lnTo>
                <a:cubicBezTo>
                  <a:pt x="2945" y="3051"/>
                  <a:pt x="2936" y="3078"/>
                  <a:pt x="2909" y="3096"/>
                </a:cubicBezTo>
                <a:cubicBezTo>
                  <a:pt x="2766" y="3221"/>
                  <a:pt x="2597" y="3114"/>
                  <a:pt x="2597" y="2980"/>
                </a:cubicBezTo>
                <a:cubicBezTo>
                  <a:pt x="2597" y="2311"/>
                  <a:pt x="2597" y="2329"/>
                  <a:pt x="2623" y="2284"/>
                </a:cubicBezTo>
                <a:cubicBezTo>
                  <a:pt x="2641" y="2249"/>
                  <a:pt x="2668" y="2213"/>
                  <a:pt x="2704" y="2204"/>
                </a:cubicBezTo>
                <a:lnTo>
                  <a:pt x="2704" y="2204"/>
                </a:lnTo>
                <a:cubicBezTo>
                  <a:pt x="2757" y="2177"/>
                  <a:pt x="2766" y="2186"/>
                  <a:pt x="3391" y="2186"/>
                </a:cubicBezTo>
                <a:cubicBezTo>
                  <a:pt x="3533" y="2186"/>
                  <a:pt x="3632" y="2356"/>
                  <a:pt x="3507" y="2498"/>
                </a:cubicBezTo>
                <a:cubicBezTo>
                  <a:pt x="3489" y="2516"/>
                  <a:pt x="3462" y="2534"/>
                  <a:pt x="3435" y="2534"/>
                </a:cubicBezTo>
                <a:lnTo>
                  <a:pt x="3186" y="2534"/>
                </a:lnTo>
                <a:lnTo>
                  <a:pt x="3614" y="2962"/>
                </a:lnTo>
                <a:cubicBezTo>
                  <a:pt x="3685" y="3025"/>
                  <a:pt x="3685" y="3132"/>
                  <a:pt x="3614" y="3203"/>
                </a:cubicBezTo>
                <a:close/>
                <a:moveTo>
                  <a:pt x="2258" y="1678"/>
                </a:moveTo>
                <a:cubicBezTo>
                  <a:pt x="2258" y="1749"/>
                  <a:pt x="2213" y="1811"/>
                  <a:pt x="2151" y="1838"/>
                </a:cubicBezTo>
                <a:lnTo>
                  <a:pt x="2151" y="1838"/>
                </a:lnTo>
                <a:cubicBezTo>
                  <a:pt x="2142" y="1838"/>
                  <a:pt x="2088" y="1847"/>
                  <a:pt x="2088" y="1847"/>
                </a:cubicBezTo>
                <a:lnTo>
                  <a:pt x="2088" y="1847"/>
                </a:lnTo>
                <a:lnTo>
                  <a:pt x="1482" y="1847"/>
                </a:lnTo>
                <a:cubicBezTo>
                  <a:pt x="1392" y="1847"/>
                  <a:pt x="1312" y="1785"/>
                  <a:pt x="1303" y="1695"/>
                </a:cubicBezTo>
                <a:cubicBezTo>
                  <a:pt x="1294" y="1588"/>
                  <a:pt x="1375" y="1508"/>
                  <a:pt x="1473" y="1508"/>
                </a:cubicBezTo>
                <a:lnTo>
                  <a:pt x="1678" y="1508"/>
                </a:lnTo>
                <a:lnTo>
                  <a:pt x="1250" y="1080"/>
                </a:lnTo>
                <a:cubicBezTo>
                  <a:pt x="1178" y="1009"/>
                  <a:pt x="1178" y="902"/>
                  <a:pt x="1250" y="839"/>
                </a:cubicBezTo>
                <a:cubicBezTo>
                  <a:pt x="1312" y="768"/>
                  <a:pt x="1428" y="768"/>
                  <a:pt x="1491" y="839"/>
                </a:cubicBezTo>
                <a:lnTo>
                  <a:pt x="1919" y="1258"/>
                </a:lnTo>
                <a:lnTo>
                  <a:pt x="1919" y="1062"/>
                </a:lnTo>
                <a:cubicBezTo>
                  <a:pt x="1919" y="1062"/>
                  <a:pt x="1990" y="893"/>
                  <a:pt x="2088" y="893"/>
                </a:cubicBezTo>
                <a:cubicBezTo>
                  <a:pt x="2177" y="893"/>
                  <a:pt x="2258" y="964"/>
                  <a:pt x="2258" y="1062"/>
                </a:cubicBezTo>
                <a:close/>
                <a:moveTo>
                  <a:pt x="2258" y="2980"/>
                </a:moveTo>
                <a:cubicBezTo>
                  <a:pt x="2258" y="3114"/>
                  <a:pt x="2097" y="3221"/>
                  <a:pt x="1954" y="3096"/>
                </a:cubicBezTo>
                <a:cubicBezTo>
                  <a:pt x="1928" y="3078"/>
                  <a:pt x="1919" y="3051"/>
                  <a:pt x="1919" y="3016"/>
                </a:cubicBezTo>
                <a:lnTo>
                  <a:pt x="1919" y="2775"/>
                </a:lnTo>
                <a:lnTo>
                  <a:pt x="1491" y="3203"/>
                </a:lnTo>
                <a:cubicBezTo>
                  <a:pt x="1428" y="3275"/>
                  <a:pt x="1312" y="3275"/>
                  <a:pt x="1250" y="3203"/>
                </a:cubicBezTo>
                <a:cubicBezTo>
                  <a:pt x="1178" y="3132"/>
                  <a:pt x="1178" y="3025"/>
                  <a:pt x="1250" y="2962"/>
                </a:cubicBezTo>
                <a:lnTo>
                  <a:pt x="1678" y="2534"/>
                </a:lnTo>
                <a:lnTo>
                  <a:pt x="1437" y="2534"/>
                </a:lnTo>
                <a:cubicBezTo>
                  <a:pt x="1401" y="2534"/>
                  <a:pt x="1375" y="2516"/>
                  <a:pt x="1357" y="2498"/>
                </a:cubicBezTo>
                <a:cubicBezTo>
                  <a:pt x="1232" y="2356"/>
                  <a:pt x="1339" y="2186"/>
                  <a:pt x="1473" y="2186"/>
                </a:cubicBezTo>
                <a:cubicBezTo>
                  <a:pt x="2088" y="2186"/>
                  <a:pt x="2106" y="2177"/>
                  <a:pt x="2151" y="2204"/>
                </a:cubicBezTo>
                <a:lnTo>
                  <a:pt x="2151" y="2204"/>
                </a:lnTo>
                <a:cubicBezTo>
                  <a:pt x="2213" y="2222"/>
                  <a:pt x="2258" y="2284"/>
                  <a:pt x="2258" y="2356"/>
                </a:cubicBezTo>
                <a:close/>
                <a:moveTo>
                  <a:pt x="5166" y="3275"/>
                </a:moveTo>
                <a:lnTo>
                  <a:pt x="4666" y="2454"/>
                </a:lnTo>
                <a:cubicBezTo>
                  <a:pt x="4586" y="2284"/>
                  <a:pt x="4550" y="2097"/>
                  <a:pt x="4550" y="1910"/>
                </a:cubicBezTo>
                <a:cubicBezTo>
                  <a:pt x="4550" y="1365"/>
                  <a:pt x="4363" y="108"/>
                  <a:pt x="2695" y="9"/>
                </a:cubicBezTo>
                <a:cubicBezTo>
                  <a:pt x="2516" y="1"/>
                  <a:pt x="2347" y="1"/>
                  <a:pt x="2133" y="18"/>
                </a:cubicBezTo>
                <a:cubicBezTo>
                  <a:pt x="1178" y="99"/>
                  <a:pt x="598" y="527"/>
                  <a:pt x="322" y="1080"/>
                </a:cubicBezTo>
                <a:cubicBezTo>
                  <a:pt x="322" y="1080"/>
                  <a:pt x="322" y="1080"/>
                  <a:pt x="322" y="1080"/>
                </a:cubicBezTo>
                <a:cubicBezTo>
                  <a:pt x="1" y="1713"/>
                  <a:pt x="81" y="2498"/>
                  <a:pt x="482" y="3123"/>
                </a:cubicBezTo>
                <a:cubicBezTo>
                  <a:pt x="661" y="3408"/>
                  <a:pt x="768" y="3729"/>
                  <a:pt x="795" y="4068"/>
                </a:cubicBezTo>
                <a:cubicBezTo>
                  <a:pt x="830" y="4497"/>
                  <a:pt x="821" y="5085"/>
                  <a:pt x="616" y="5594"/>
                </a:cubicBezTo>
                <a:cubicBezTo>
                  <a:pt x="572" y="5719"/>
                  <a:pt x="661" y="5862"/>
                  <a:pt x="804" y="5862"/>
                </a:cubicBezTo>
                <a:lnTo>
                  <a:pt x="3105" y="5862"/>
                </a:lnTo>
                <a:cubicBezTo>
                  <a:pt x="3221" y="5862"/>
                  <a:pt x="3319" y="5746"/>
                  <a:pt x="3301" y="5630"/>
                </a:cubicBezTo>
                <a:cubicBezTo>
                  <a:pt x="3275" y="5487"/>
                  <a:pt x="3257" y="5335"/>
                  <a:pt x="3248" y="5184"/>
                </a:cubicBezTo>
                <a:cubicBezTo>
                  <a:pt x="3578" y="5264"/>
                  <a:pt x="4051" y="5326"/>
                  <a:pt x="4390" y="5166"/>
                </a:cubicBezTo>
                <a:cubicBezTo>
                  <a:pt x="4711" y="5005"/>
                  <a:pt x="4461" y="4613"/>
                  <a:pt x="4506" y="3605"/>
                </a:cubicBezTo>
                <a:lnTo>
                  <a:pt x="5023" y="3542"/>
                </a:lnTo>
                <a:cubicBezTo>
                  <a:pt x="5148" y="3515"/>
                  <a:pt x="5220" y="3382"/>
                  <a:pt x="5166" y="3275"/>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5"/>
          <p:cNvSpPr txBox="1"/>
          <p:nvPr>
            <p:ph type="title"/>
          </p:nvPr>
        </p:nvSpPr>
        <p:spPr>
          <a:xfrm>
            <a:off x="879679" y="322499"/>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solidFill>
                  <a:srgbClr val="010029"/>
                </a:solidFill>
              </a:rPr>
              <a:t>Identifying information</a:t>
            </a:r>
            <a:endParaRPr>
              <a:solidFill>
                <a:srgbClr val="010029"/>
              </a:solidFill>
            </a:endParaRPr>
          </a:p>
        </p:txBody>
      </p:sp>
      <p:grpSp>
        <p:nvGrpSpPr>
          <p:cNvPr id="333" name="Google Shape;333;p5"/>
          <p:cNvGrpSpPr/>
          <p:nvPr/>
        </p:nvGrpSpPr>
        <p:grpSpPr>
          <a:xfrm>
            <a:off x="256636" y="1415039"/>
            <a:ext cx="1284514" cy="798805"/>
            <a:chOff x="-5861051" y="-3741738"/>
            <a:chExt cx="3236913" cy="2012950"/>
          </a:xfrm>
        </p:grpSpPr>
        <p:sp>
          <p:nvSpPr>
            <p:cNvPr id="334" name="Google Shape;334;p5"/>
            <p:cNvSpPr/>
            <p:nvPr/>
          </p:nvSpPr>
          <p:spPr>
            <a:xfrm>
              <a:off x="-5861051" y="-3741738"/>
              <a:ext cx="2970213" cy="1060450"/>
            </a:xfrm>
            <a:custGeom>
              <a:rect b="b" l="l" r="r" t="t"/>
              <a:pathLst>
                <a:path extrusionOk="0" h="282" w="791">
                  <a:moveTo>
                    <a:pt x="128" y="267"/>
                  </a:moveTo>
                  <a:cubicBezTo>
                    <a:pt x="119" y="228"/>
                    <a:pt x="154" y="184"/>
                    <a:pt x="198" y="176"/>
                  </a:cubicBezTo>
                  <a:cubicBezTo>
                    <a:pt x="210" y="174"/>
                    <a:pt x="222" y="175"/>
                    <a:pt x="231" y="171"/>
                  </a:cubicBezTo>
                  <a:cubicBezTo>
                    <a:pt x="242" y="161"/>
                    <a:pt x="254" y="150"/>
                    <a:pt x="265" y="140"/>
                  </a:cubicBezTo>
                  <a:cubicBezTo>
                    <a:pt x="268" y="137"/>
                    <a:pt x="272" y="133"/>
                    <a:pt x="272" y="130"/>
                  </a:cubicBezTo>
                  <a:cubicBezTo>
                    <a:pt x="278" y="93"/>
                    <a:pt x="299" y="73"/>
                    <a:pt x="334" y="65"/>
                  </a:cubicBezTo>
                  <a:cubicBezTo>
                    <a:pt x="336" y="65"/>
                    <a:pt x="337" y="63"/>
                    <a:pt x="338" y="58"/>
                  </a:cubicBezTo>
                  <a:cubicBezTo>
                    <a:pt x="323" y="62"/>
                    <a:pt x="307" y="65"/>
                    <a:pt x="293" y="71"/>
                  </a:cubicBezTo>
                  <a:cubicBezTo>
                    <a:pt x="282" y="76"/>
                    <a:pt x="277" y="77"/>
                    <a:pt x="268" y="67"/>
                  </a:cubicBezTo>
                  <a:cubicBezTo>
                    <a:pt x="226" y="20"/>
                    <a:pt x="158" y="36"/>
                    <a:pt x="138" y="96"/>
                  </a:cubicBezTo>
                  <a:cubicBezTo>
                    <a:pt x="135" y="106"/>
                    <a:pt x="132" y="113"/>
                    <a:pt x="119" y="113"/>
                  </a:cubicBezTo>
                  <a:cubicBezTo>
                    <a:pt x="79" y="112"/>
                    <a:pt x="54" y="129"/>
                    <a:pt x="43" y="161"/>
                  </a:cubicBezTo>
                  <a:cubicBezTo>
                    <a:pt x="32" y="193"/>
                    <a:pt x="43" y="225"/>
                    <a:pt x="73" y="247"/>
                  </a:cubicBezTo>
                  <a:cubicBezTo>
                    <a:pt x="75" y="249"/>
                    <a:pt x="78" y="252"/>
                    <a:pt x="81" y="254"/>
                  </a:cubicBezTo>
                  <a:cubicBezTo>
                    <a:pt x="35" y="248"/>
                    <a:pt x="0" y="175"/>
                    <a:pt x="46" y="122"/>
                  </a:cubicBezTo>
                  <a:cubicBezTo>
                    <a:pt x="59" y="108"/>
                    <a:pt x="82" y="102"/>
                    <a:pt x="100" y="91"/>
                  </a:cubicBezTo>
                  <a:cubicBezTo>
                    <a:pt x="107" y="87"/>
                    <a:pt x="116" y="83"/>
                    <a:pt x="119" y="76"/>
                  </a:cubicBezTo>
                  <a:cubicBezTo>
                    <a:pt x="150" y="14"/>
                    <a:pt x="227" y="2"/>
                    <a:pt x="275" y="51"/>
                  </a:cubicBezTo>
                  <a:cubicBezTo>
                    <a:pt x="279" y="56"/>
                    <a:pt x="288" y="58"/>
                    <a:pt x="294" y="57"/>
                  </a:cubicBezTo>
                  <a:cubicBezTo>
                    <a:pt x="317" y="51"/>
                    <a:pt x="339" y="51"/>
                    <a:pt x="360" y="66"/>
                  </a:cubicBezTo>
                  <a:cubicBezTo>
                    <a:pt x="362" y="62"/>
                    <a:pt x="364" y="59"/>
                    <a:pt x="365" y="55"/>
                  </a:cubicBezTo>
                  <a:cubicBezTo>
                    <a:pt x="379" y="20"/>
                    <a:pt x="411" y="0"/>
                    <a:pt x="447" y="5"/>
                  </a:cubicBezTo>
                  <a:cubicBezTo>
                    <a:pt x="480" y="8"/>
                    <a:pt x="506" y="35"/>
                    <a:pt x="512" y="71"/>
                  </a:cubicBezTo>
                  <a:cubicBezTo>
                    <a:pt x="515" y="93"/>
                    <a:pt x="535" y="105"/>
                    <a:pt x="556" y="99"/>
                  </a:cubicBezTo>
                  <a:cubicBezTo>
                    <a:pt x="592" y="89"/>
                    <a:pt x="628" y="110"/>
                    <a:pt x="636" y="147"/>
                  </a:cubicBezTo>
                  <a:cubicBezTo>
                    <a:pt x="638" y="159"/>
                    <a:pt x="642" y="168"/>
                    <a:pt x="653" y="174"/>
                  </a:cubicBezTo>
                  <a:cubicBezTo>
                    <a:pt x="661" y="179"/>
                    <a:pt x="666" y="188"/>
                    <a:pt x="674" y="196"/>
                  </a:cubicBezTo>
                  <a:cubicBezTo>
                    <a:pt x="707" y="179"/>
                    <a:pt x="739" y="181"/>
                    <a:pt x="767" y="209"/>
                  </a:cubicBezTo>
                  <a:cubicBezTo>
                    <a:pt x="786" y="227"/>
                    <a:pt x="791" y="251"/>
                    <a:pt x="782" y="282"/>
                  </a:cubicBezTo>
                  <a:cubicBezTo>
                    <a:pt x="782" y="247"/>
                    <a:pt x="774" y="221"/>
                    <a:pt x="745" y="207"/>
                  </a:cubicBezTo>
                  <a:cubicBezTo>
                    <a:pt x="716" y="192"/>
                    <a:pt x="691" y="201"/>
                    <a:pt x="667" y="222"/>
                  </a:cubicBezTo>
                  <a:cubicBezTo>
                    <a:pt x="664" y="217"/>
                    <a:pt x="661" y="212"/>
                    <a:pt x="658" y="208"/>
                  </a:cubicBezTo>
                  <a:cubicBezTo>
                    <a:pt x="649" y="200"/>
                    <a:pt x="640" y="192"/>
                    <a:pt x="631" y="183"/>
                  </a:cubicBezTo>
                  <a:cubicBezTo>
                    <a:pt x="626" y="178"/>
                    <a:pt x="619" y="172"/>
                    <a:pt x="618" y="165"/>
                  </a:cubicBezTo>
                  <a:cubicBezTo>
                    <a:pt x="615" y="126"/>
                    <a:pt x="586" y="109"/>
                    <a:pt x="551" y="127"/>
                  </a:cubicBezTo>
                  <a:cubicBezTo>
                    <a:pt x="550" y="128"/>
                    <a:pt x="549" y="129"/>
                    <a:pt x="547" y="129"/>
                  </a:cubicBezTo>
                  <a:cubicBezTo>
                    <a:pt x="542" y="129"/>
                    <a:pt x="532" y="130"/>
                    <a:pt x="532" y="128"/>
                  </a:cubicBezTo>
                  <a:cubicBezTo>
                    <a:pt x="524" y="105"/>
                    <a:pt x="480" y="127"/>
                    <a:pt x="485" y="88"/>
                  </a:cubicBezTo>
                  <a:cubicBezTo>
                    <a:pt x="489" y="56"/>
                    <a:pt x="469" y="34"/>
                    <a:pt x="440" y="31"/>
                  </a:cubicBezTo>
                  <a:cubicBezTo>
                    <a:pt x="411" y="29"/>
                    <a:pt x="390" y="46"/>
                    <a:pt x="385" y="77"/>
                  </a:cubicBezTo>
                  <a:cubicBezTo>
                    <a:pt x="383" y="92"/>
                    <a:pt x="377" y="95"/>
                    <a:pt x="364" y="91"/>
                  </a:cubicBezTo>
                  <a:cubicBezTo>
                    <a:pt x="324" y="79"/>
                    <a:pt x="296" y="97"/>
                    <a:pt x="291" y="138"/>
                  </a:cubicBezTo>
                  <a:cubicBezTo>
                    <a:pt x="290" y="148"/>
                    <a:pt x="288" y="155"/>
                    <a:pt x="275" y="156"/>
                  </a:cubicBezTo>
                  <a:cubicBezTo>
                    <a:pt x="255" y="158"/>
                    <a:pt x="252" y="175"/>
                    <a:pt x="248" y="193"/>
                  </a:cubicBezTo>
                  <a:cubicBezTo>
                    <a:pt x="214" y="184"/>
                    <a:pt x="182" y="186"/>
                    <a:pt x="155" y="211"/>
                  </a:cubicBezTo>
                  <a:cubicBezTo>
                    <a:pt x="139" y="226"/>
                    <a:pt x="129" y="244"/>
                    <a:pt x="128" y="267"/>
                  </a:cubicBezTo>
                  <a:close/>
                </a:path>
              </a:pathLst>
            </a:custGeom>
            <a:solidFill>
              <a:srgbClr val="F7A93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5" name="Google Shape;335;p5"/>
            <p:cNvSpPr/>
            <p:nvPr/>
          </p:nvSpPr>
          <p:spPr>
            <a:xfrm>
              <a:off x="-5786438" y="-2794001"/>
              <a:ext cx="2081213" cy="1065213"/>
            </a:xfrm>
            <a:custGeom>
              <a:rect b="b" l="l" r="r" t="t"/>
              <a:pathLst>
                <a:path extrusionOk="0" h="283" w="554">
                  <a:moveTo>
                    <a:pt x="108" y="15"/>
                  </a:moveTo>
                  <a:cubicBezTo>
                    <a:pt x="100" y="16"/>
                    <a:pt x="92" y="16"/>
                    <a:pt x="84" y="18"/>
                  </a:cubicBezTo>
                  <a:cubicBezTo>
                    <a:pt x="46" y="25"/>
                    <a:pt x="25" y="56"/>
                    <a:pt x="35" y="92"/>
                  </a:cubicBezTo>
                  <a:cubicBezTo>
                    <a:pt x="45" y="128"/>
                    <a:pt x="78" y="144"/>
                    <a:pt x="114" y="132"/>
                  </a:cubicBezTo>
                  <a:cubicBezTo>
                    <a:pt x="119" y="130"/>
                    <a:pt x="123" y="127"/>
                    <a:pt x="130" y="125"/>
                  </a:cubicBezTo>
                  <a:cubicBezTo>
                    <a:pt x="133" y="131"/>
                    <a:pt x="135" y="137"/>
                    <a:pt x="138" y="142"/>
                  </a:cubicBezTo>
                  <a:cubicBezTo>
                    <a:pt x="156" y="182"/>
                    <a:pt x="198" y="198"/>
                    <a:pt x="238" y="180"/>
                  </a:cubicBezTo>
                  <a:cubicBezTo>
                    <a:pt x="256" y="173"/>
                    <a:pt x="260" y="175"/>
                    <a:pt x="259" y="193"/>
                  </a:cubicBezTo>
                  <a:cubicBezTo>
                    <a:pt x="258" y="212"/>
                    <a:pt x="265" y="228"/>
                    <a:pt x="283" y="235"/>
                  </a:cubicBezTo>
                  <a:cubicBezTo>
                    <a:pt x="301" y="242"/>
                    <a:pt x="317" y="238"/>
                    <a:pt x="329" y="222"/>
                  </a:cubicBezTo>
                  <a:cubicBezTo>
                    <a:pt x="337" y="213"/>
                    <a:pt x="342" y="208"/>
                    <a:pt x="356" y="212"/>
                  </a:cubicBezTo>
                  <a:cubicBezTo>
                    <a:pt x="428" y="233"/>
                    <a:pt x="489" y="212"/>
                    <a:pt x="541" y="159"/>
                  </a:cubicBezTo>
                  <a:cubicBezTo>
                    <a:pt x="544" y="156"/>
                    <a:pt x="547" y="152"/>
                    <a:pt x="550" y="149"/>
                  </a:cubicBezTo>
                  <a:cubicBezTo>
                    <a:pt x="551" y="150"/>
                    <a:pt x="553" y="151"/>
                    <a:pt x="554" y="152"/>
                  </a:cubicBezTo>
                  <a:cubicBezTo>
                    <a:pt x="548" y="160"/>
                    <a:pt x="544" y="170"/>
                    <a:pt x="537" y="178"/>
                  </a:cubicBezTo>
                  <a:cubicBezTo>
                    <a:pt x="495" y="224"/>
                    <a:pt x="443" y="246"/>
                    <a:pt x="380" y="241"/>
                  </a:cubicBezTo>
                  <a:cubicBezTo>
                    <a:pt x="364" y="240"/>
                    <a:pt x="351" y="240"/>
                    <a:pt x="336" y="252"/>
                  </a:cubicBezTo>
                  <a:cubicBezTo>
                    <a:pt x="298" y="283"/>
                    <a:pt x="249" y="259"/>
                    <a:pt x="237" y="210"/>
                  </a:cubicBezTo>
                  <a:cubicBezTo>
                    <a:pt x="212" y="204"/>
                    <a:pt x="188" y="201"/>
                    <a:pt x="167" y="192"/>
                  </a:cubicBezTo>
                  <a:cubicBezTo>
                    <a:pt x="144" y="182"/>
                    <a:pt x="134" y="159"/>
                    <a:pt x="129" y="134"/>
                  </a:cubicBezTo>
                  <a:cubicBezTo>
                    <a:pt x="86" y="160"/>
                    <a:pt x="53" y="157"/>
                    <a:pt x="24" y="127"/>
                  </a:cubicBezTo>
                  <a:cubicBezTo>
                    <a:pt x="2" y="102"/>
                    <a:pt x="0" y="67"/>
                    <a:pt x="20" y="38"/>
                  </a:cubicBezTo>
                  <a:cubicBezTo>
                    <a:pt x="40" y="9"/>
                    <a:pt x="73" y="0"/>
                    <a:pt x="108" y="15"/>
                  </a:cubicBezTo>
                  <a:cubicBezTo>
                    <a:pt x="108" y="15"/>
                    <a:pt x="108" y="15"/>
                    <a:pt x="108" y="15"/>
                  </a:cubicBezTo>
                  <a:close/>
                </a:path>
              </a:pathLst>
            </a:custGeom>
            <a:solidFill>
              <a:srgbClr val="F7A93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6" name="Google Shape;336;p5"/>
            <p:cNvSpPr/>
            <p:nvPr/>
          </p:nvSpPr>
          <p:spPr>
            <a:xfrm>
              <a:off x="-5203825" y="-3176588"/>
              <a:ext cx="1344613" cy="898525"/>
            </a:xfrm>
            <a:custGeom>
              <a:rect b="b" l="l" r="r" t="t"/>
              <a:pathLst>
                <a:path extrusionOk="0" h="239" w="358">
                  <a:moveTo>
                    <a:pt x="103" y="224"/>
                  </a:moveTo>
                  <a:cubicBezTo>
                    <a:pt x="80" y="239"/>
                    <a:pt x="54" y="239"/>
                    <a:pt x="33" y="224"/>
                  </a:cubicBezTo>
                  <a:cubicBezTo>
                    <a:pt x="9" y="206"/>
                    <a:pt x="0" y="182"/>
                    <a:pt x="7" y="154"/>
                  </a:cubicBezTo>
                  <a:cubicBezTo>
                    <a:pt x="15" y="119"/>
                    <a:pt x="41" y="103"/>
                    <a:pt x="76" y="101"/>
                  </a:cubicBezTo>
                  <a:cubicBezTo>
                    <a:pt x="77" y="89"/>
                    <a:pt x="77" y="78"/>
                    <a:pt x="80" y="67"/>
                  </a:cubicBezTo>
                  <a:cubicBezTo>
                    <a:pt x="94" y="17"/>
                    <a:pt x="159" y="0"/>
                    <a:pt x="195" y="38"/>
                  </a:cubicBezTo>
                  <a:cubicBezTo>
                    <a:pt x="205" y="48"/>
                    <a:pt x="213" y="50"/>
                    <a:pt x="227" y="48"/>
                  </a:cubicBezTo>
                  <a:cubicBezTo>
                    <a:pt x="260" y="42"/>
                    <a:pt x="287" y="53"/>
                    <a:pt x="308" y="80"/>
                  </a:cubicBezTo>
                  <a:cubicBezTo>
                    <a:pt x="313" y="86"/>
                    <a:pt x="320" y="91"/>
                    <a:pt x="327" y="95"/>
                  </a:cubicBezTo>
                  <a:cubicBezTo>
                    <a:pt x="348" y="105"/>
                    <a:pt x="358" y="121"/>
                    <a:pt x="357" y="152"/>
                  </a:cubicBezTo>
                  <a:cubicBezTo>
                    <a:pt x="350" y="122"/>
                    <a:pt x="338" y="103"/>
                    <a:pt x="310" y="101"/>
                  </a:cubicBezTo>
                  <a:cubicBezTo>
                    <a:pt x="308" y="101"/>
                    <a:pt x="306" y="98"/>
                    <a:pt x="304" y="96"/>
                  </a:cubicBezTo>
                  <a:cubicBezTo>
                    <a:pt x="271" y="57"/>
                    <a:pt x="250" y="52"/>
                    <a:pt x="202" y="74"/>
                  </a:cubicBezTo>
                  <a:cubicBezTo>
                    <a:pt x="199" y="70"/>
                    <a:pt x="196" y="66"/>
                    <a:pt x="193" y="62"/>
                  </a:cubicBezTo>
                  <a:cubicBezTo>
                    <a:pt x="177" y="40"/>
                    <a:pt x="153" y="32"/>
                    <a:pt x="130" y="41"/>
                  </a:cubicBezTo>
                  <a:cubicBezTo>
                    <a:pt x="105" y="51"/>
                    <a:pt x="92" y="75"/>
                    <a:pt x="99" y="103"/>
                  </a:cubicBezTo>
                  <a:cubicBezTo>
                    <a:pt x="104" y="121"/>
                    <a:pt x="98" y="124"/>
                    <a:pt x="82" y="121"/>
                  </a:cubicBezTo>
                  <a:cubicBezTo>
                    <a:pt x="51" y="115"/>
                    <a:pt x="22" y="136"/>
                    <a:pt x="19" y="166"/>
                  </a:cubicBezTo>
                  <a:cubicBezTo>
                    <a:pt x="15" y="197"/>
                    <a:pt x="39" y="226"/>
                    <a:pt x="71" y="227"/>
                  </a:cubicBezTo>
                  <a:cubicBezTo>
                    <a:pt x="81" y="228"/>
                    <a:pt x="91" y="225"/>
                    <a:pt x="103" y="224"/>
                  </a:cubicBezTo>
                  <a:close/>
                </a:path>
              </a:pathLst>
            </a:custGeom>
            <a:solidFill>
              <a:srgbClr val="F7A93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7" name="Google Shape;337;p5"/>
            <p:cNvSpPr/>
            <p:nvPr/>
          </p:nvSpPr>
          <p:spPr>
            <a:xfrm>
              <a:off x="-3675063" y="-2247901"/>
              <a:ext cx="855663" cy="296863"/>
            </a:xfrm>
            <a:custGeom>
              <a:rect b="b" l="l" r="r" t="t"/>
              <a:pathLst>
                <a:path extrusionOk="0" h="79" w="228">
                  <a:moveTo>
                    <a:pt x="227" y="0"/>
                  </a:moveTo>
                  <a:cubicBezTo>
                    <a:pt x="227" y="34"/>
                    <a:pt x="210" y="59"/>
                    <a:pt x="179" y="69"/>
                  </a:cubicBezTo>
                  <a:cubicBezTo>
                    <a:pt x="147" y="79"/>
                    <a:pt x="113" y="69"/>
                    <a:pt x="95" y="41"/>
                  </a:cubicBezTo>
                  <a:cubicBezTo>
                    <a:pt x="88" y="32"/>
                    <a:pt x="82" y="30"/>
                    <a:pt x="72" y="31"/>
                  </a:cubicBezTo>
                  <a:cubicBezTo>
                    <a:pt x="44" y="34"/>
                    <a:pt x="18" y="29"/>
                    <a:pt x="0" y="3"/>
                  </a:cubicBezTo>
                  <a:cubicBezTo>
                    <a:pt x="10" y="6"/>
                    <a:pt x="20" y="12"/>
                    <a:pt x="30" y="12"/>
                  </a:cubicBezTo>
                  <a:cubicBezTo>
                    <a:pt x="48" y="11"/>
                    <a:pt x="66" y="7"/>
                    <a:pt x="84" y="6"/>
                  </a:cubicBezTo>
                  <a:cubicBezTo>
                    <a:pt x="91" y="5"/>
                    <a:pt x="103" y="6"/>
                    <a:pt x="105" y="10"/>
                  </a:cubicBezTo>
                  <a:cubicBezTo>
                    <a:pt x="134" y="68"/>
                    <a:pt x="201" y="60"/>
                    <a:pt x="223" y="5"/>
                  </a:cubicBezTo>
                  <a:cubicBezTo>
                    <a:pt x="223" y="3"/>
                    <a:pt x="226" y="2"/>
                    <a:pt x="228" y="0"/>
                  </a:cubicBezTo>
                  <a:lnTo>
                    <a:pt x="227" y="0"/>
                  </a:lnTo>
                  <a:close/>
                </a:path>
              </a:pathLst>
            </a:custGeom>
            <a:solidFill>
              <a:srgbClr val="F7A93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8" name="Google Shape;338;p5"/>
            <p:cNvSpPr/>
            <p:nvPr/>
          </p:nvSpPr>
          <p:spPr>
            <a:xfrm>
              <a:off x="-4733925" y="-2613026"/>
              <a:ext cx="885825" cy="319088"/>
            </a:xfrm>
            <a:custGeom>
              <a:rect b="b" l="l" r="r" t="t"/>
              <a:pathLst>
                <a:path extrusionOk="0" h="85" w="236">
                  <a:moveTo>
                    <a:pt x="0" y="61"/>
                  </a:moveTo>
                  <a:cubicBezTo>
                    <a:pt x="8" y="29"/>
                    <a:pt x="28" y="8"/>
                    <a:pt x="60" y="5"/>
                  </a:cubicBezTo>
                  <a:cubicBezTo>
                    <a:pt x="99" y="0"/>
                    <a:pt x="129" y="16"/>
                    <a:pt x="148" y="52"/>
                  </a:cubicBezTo>
                  <a:cubicBezTo>
                    <a:pt x="178" y="37"/>
                    <a:pt x="207" y="32"/>
                    <a:pt x="236" y="55"/>
                  </a:cubicBezTo>
                  <a:cubicBezTo>
                    <a:pt x="203" y="47"/>
                    <a:pt x="173" y="49"/>
                    <a:pt x="148" y="76"/>
                  </a:cubicBezTo>
                  <a:cubicBezTo>
                    <a:pt x="141" y="85"/>
                    <a:pt x="137" y="78"/>
                    <a:pt x="133" y="70"/>
                  </a:cubicBezTo>
                  <a:cubicBezTo>
                    <a:pt x="126" y="58"/>
                    <a:pt x="118" y="46"/>
                    <a:pt x="108" y="37"/>
                  </a:cubicBezTo>
                  <a:cubicBezTo>
                    <a:pt x="78" y="11"/>
                    <a:pt x="41" y="15"/>
                    <a:pt x="14" y="44"/>
                  </a:cubicBezTo>
                  <a:cubicBezTo>
                    <a:pt x="9" y="50"/>
                    <a:pt x="4" y="55"/>
                    <a:pt x="0" y="61"/>
                  </a:cubicBezTo>
                  <a:close/>
                </a:path>
              </a:pathLst>
            </a:custGeom>
            <a:solidFill>
              <a:srgbClr val="F7A93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9" name="Google Shape;339;p5"/>
            <p:cNvSpPr/>
            <p:nvPr/>
          </p:nvSpPr>
          <p:spPr>
            <a:xfrm>
              <a:off x="-2935288" y="-2714626"/>
              <a:ext cx="311150" cy="466725"/>
            </a:xfrm>
            <a:custGeom>
              <a:rect b="b" l="l" r="r" t="t"/>
              <a:pathLst>
                <a:path extrusionOk="0" h="124" w="83">
                  <a:moveTo>
                    <a:pt x="31" y="124"/>
                  </a:moveTo>
                  <a:cubicBezTo>
                    <a:pt x="33" y="120"/>
                    <a:pt x="34" y="116"/>
                    <a:pt x="37" y="112"/>
                  </a:cubicBezTo>
                  <a:cubicBezTo>
                    <a:pt x="64" y="77"/>
                    <a:pt x="54" y="37"/>
                    <a:pt x="12" y="21"/>
                  </a:cubicBezTo>
                  <a:cubicBezTo>
                    <a:pt x="8" y="19"/>
                    <a:pt x="5" y="17"/>
                    <a:pt x="0" y="15"/>
                  </a:cubicBezTo>
                  <a:cubicBezTo>
                    <a:pt x="32" y="0"/>
                    <a:pt x="69" y="26"/>
                    <a:pt x="76" y="54"/>
                  </a:cubicBezTo>
                  <a:cubicBezTo>
                    <a:pt x="83" y="85"/>
                    <a:pt x="63" y="116"/>
                    <a:pt x="30" y="124"/>
                  </a:cubicBezTo>
                  <a:cubicBezTo>
                    <a:pt x="30" y="124"/>
                    <a:pt x="31" y="124"/>
                    <a:pt x="31" y="124"/>
                  </a:cubicBezTo>
                  <a:close/>
                </a:path>
              </a:pathLst>
            </a:custGeom>
            <a:solidFill>
              <a:srgbClr val="F7A93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40" name="Google Shape;340;p5"/>
          <p:cNvSpPr/>
          <p:nvPr/>
        </p:nvSpPr>
        <p:spPr>
          <a:xfrm>
            <a:off x="7781956" y="1283009"/>
            <a:ext cx="1284237" cy="684882"/>
          </a:xfrm>
          <a:custGeom>
            <a:rect b="b" l="l" r="r" t="t"/>
            <a:pathLst>
              <a:path extrusionOk="0" h="436" w="819">
                <a:moveTo>
                  <a:pt x="185" y="395"/>
                </a:moveTo>
                <a:cubicBezTo>
                  <a:pt x="151" y="398"/>
                  <a:pt x="128" y="386"/>
                  <a:pt x="115" y="357"/>
                </a:cubicBezTo>
                <a:cubicBezTo>
                  <a:pt x="104" y="332"/>
                  <a:pt x="110" y="308"/>
                  <a:pt x="128" y="289"/>
                </a:cubicBezTo>
                <a:cubicBezTo>
                  <a:pt x="151" y="263"/>
                  <a:pt x="181" y="261"/>
                  <a:pt x="211" y="275"/>
                </a:cubicBezTo>
                <a:cubicBezTo>
                  <a:pt x="243" y="211"/>
                  <a:pt x="302" y="203"/>
                  <a:pt x="344" y="257"/>
                </a:cubicBezTo>
                <a:cubicBezTo>
                  <a:pt x="375" y="229"/>
                  <a:pt x="411" y="217"/>
                  <a:pt x="452" y="229"/>
                </a:cubicBezTo>
                <a:cubicBezTo>
                  <a:pt x="482" y="237"/>
                  <a:pt x="504" y="256"/>
                  <a:pt x="515" y="287"/>
                </a:cubicBezTo>
                <a:cubicBezTo>
                  <a:pt x="511" y="283"/>
                  <a:pt x="508" y="279"/>
                  <a:pt x="505" y="275"/>
                </a:cubicBezTo>
                <a:cubicBezTo>
                  <a:pt x="463" y="223"/>
                  <a:pt x="389" y="225"/>
                  <a:pt x="350" y="279"/>
                </a:cubicBezTo>
                <a:cubicBezTo>
                  <a:pt x="347" y="283"/>
                  <a:pt x="341" y="286"/>
                  <a:pt x="336" y="290"/>
                </a:cubicBezTo>
                <a:cubicBezTo>
                  <a:pt x="333" y="285"/>
                  <a:pt x="329" y="281"/>
                  <a:pt x="328" y="276"/>
                </a:cubicBezTo>
                <a:cubicBezTo>
                  <a:pt x="321" y="254"/>
                  <a:pt x="302" y="241"/>
                  <a:pt x="280" y="244"/>
                </a:cubicBezTo>
                <a:cubicBezTo>
                  <a:pt x="253" y="247"/>
                  <a:pt x="235" y="263"/>
                  <a:pt x="234" y="286"/>
                </a:cubicBezTo>
                <a:cubicBezTo>
                  <a:pt x="234" y="290"/>
                  <a:pt x="235" y="295"/>
                  <a:pt x="234" y="300"/>
                </a:cubicBezTo>
                <a:cubicBezTo>
                  <a:pt x="233" y="304"/>
                  <a:pt x="232" y="311"/>
                  <a:pt x="229" y="311"/>
                </a:cubicBezTo>
                <a:cubicBezTo>
                  <a:pt x="225" y="312"/>
                  <a:pt x="219" y="310"/>
                  <a:pt x="216" y="307"/>
                </a:cubicBezTo>
                <a:cubicBezTo>
                  <a:pt x="189" y="282"/>
                  <a:pt x="168" y="278"/>
                  <a:pt x="145" y="294"/>
                </a:cubicBezTo>
                <a:cubicBezTo>
                  <a:pt x="125" y="308"/>
                  <a:pt x="118" y="335"/>
                  <a:pt x="128" y="358"/>
                </a:cubicBezTo>
                <a:cubicBezTo>
                  <a:pt x="140" y="382"/>
                  <a:pt x="166" y="394"/>
                  <a:pt x="198" y="386"/>
                </a:cubicBezTo>
                <a:cubicBezTo>
                  <a:pt x="200" y="386"/>
                  <a:pt x="202" y="385"/>
                  <a:pt x="205" y="384"/>
                </a:cubicBezTo>
                <a:cubicBezTo>
                  <a:pt x="193" y="405"/>
                  <a:pt x="159" y="420"/>
                  <a:pt x="124" y="420"/>
                </a:cubicBezTo>
                <a:cubicBezTo>
                  <a:pt x="60" y="420"/>
                  <a:pt x="5" y="367"/>
                  <a:pt x="2" y="303"/>
                </a:cubicBezTo>
                <a:cubicBezTo>
                  <a:pt x="0" y="235"/>
                  <a:pt x="49" y="175"/>
                  <a:pt x="114" y="170"/>
                </a:cubicBezTo>
                <a:cubicBezTo>
                  <a:pt x="129" y="169"/>
                  <a:pt x="137" y="165"/>
                  <a:pt x="143" y="150"/>
                </a:cubicBezTo>
                <a:cubicBezTo>
                  <a:pt x="198" y="31"/>
                  <a:pt x="351" y="0"/>
                  <a:pt x="449" y="87"/>
                </a:cubicBezTo>
                <a:cubicBezTo>
                  <a:pt x="452" y="90"/>
                  <a:pt x="455" y="92"/>
                  <a:pt x="459" y="96"/>
                </a:cubicBezTo>
                <a:cubicBezTo>
                  <a:pt x="497" y="65"/>
                  <a:pt x="538" y="57"/>
                  <a:pt x="582" y="81"/>
                </a:cubicBezTo>
                <a:cubicBezTo>
                  <a:pt x="623" y="105"/>
                  <a:pt x="636" y="143"/>
                  <a:pt x="633" y="189"/>
                </a:cubicBezTo>
                <a:cubicBezTo>
                  <a:pt x="668" y="199"/>
                  <a:pt x="696" y="218"/>
                  <a:pt x="714" y="251"/>
                </a:cubicBezTo>
                <a:cubicBezTo>
                  <a:pt x="717" y="256"/>
                  <a:pt x="727" y="257"/>
                  <a:pt x="733" y="258"/>
                </a:cubicBezTo>
                <a:cubicBezTo>
                  <a:pt x="775" y="260"/>
                  <a:pt x="809" y="291"/>
                  <a:pt x="814" y="333"/>
                </a:cubicBezTo>
                <a:cubicBezTo>
                  <a:pt x="819" y="373"/>
                  <a:pt x="792" y="412"/>
                  <a:pt x="752" y="424"/>
                </a:cubicBezTo>
                <a:cubicBezTo>
                  <a:pt x="728" y="431"/>
                  <a:pt x="705" y="426"/>
                  <a:pt x="683" y="413"/>
                </a:cubicBezTo>
                <a:cubicBezTo>
                  <a:pt x="678" y="411"/>
                  <a:pt x="670" y="409"/>
                  <a:pt x="666" y="411"/>
                </a:cubicBezTo>
                <a:cubicBezTo>
                  <a:pt x="617" y="436"/>
                  <a:pt x="572" y="429"/>
                  <a:pt x="529" y="395"/>
                </a:cubicBezTo>
                <a:cubicBezTo>
                  <a:pt x="490" y="426"/>
                  <a:pt x="447" y="433"/>
                  <a:pt x="402" y="408"/>
                </a:cubicBezTo>
                <a:cubicBezTo>
                  <a:pt x="397" y="405"/>
                  <a:pt x="388" y="409"/>
                  <a:pt x="381" y="411"/>
                </a:cubicBezTo>
                <a:cubicBezTo>
                  <a:pt x="327" y="427"/>
                  <a:pt x="276" y="423"/>
                  <a:pt x="229" y="391"/>
                </a:cubicBezTo>
                <a:cubicBezTo>
                  <a:pt x="236" y="394"/>
                  <a:pt x="244" y="397"/>
                  <a:pt x="252" y="399"/>
                </a:cubicBezTo>
                <a:cubicBezTo>
                  <a:pt x="261" y="402"/>
                  <a:pt x="270" y="405"/>
                  <a:pt x="279" y="407"/>
                </a:cubicBezTo>
                <a:cubicBezTo>
                  <a:pt x="315" y="415"/>
                  <a:pt x="349" y="410"/>
                  <a:pt x="383" y="397"/>
                </a:cubicBezTo>
                <a:cubicBezTo>
                  <a:pt x="391" y="393"/>
                  <a:pt x="404" y="394"/>
                  <a:pt x="412" y="398"/>
                </a:cubicBezTo>
                <a:cubicBezTo>
                  <a:pt x="450" y="415"/>
                  <a:pt x="486" y="411"/>
                  <a:pt x="517" y="381"/>
                </a:cubicBezTo>
                <a:cubicBezTo>
                  <a:pt x="526" y="372"/>
                  <a:pt x="533" y="372"/>
                  <a:pt x="542" y="381"/>
                </a:cubicBezTo>
                <a:cubicBezTo>
                  <a:pt x="554" y="393"/>
                  <a:pt x="568" y="391"/>
                  <a:pt x="582" y="384"/>
                </a:cubicBezTo>
                <a:cubicBezTo>
                  <a:pt x="597" y="377"/>
                  <a:pt x="604" y="364"/>
                  <a:pt x="603" y="348"/>
                </a:cubicBezTo>
                <a:cubicBezTo>
                  <a:pt x="602" y="332"/>
                  <a:pt x="596" y="315"/>
                  <a:pt x="581" y="314"/>
                </a:cubicBezTo>
                <a:cubicBezTo>
                  <a:pt x="553" y="311"/>
                  <a:pt x="552" y="289"/>
                  <a:pt x="539" y="269"/>
                </a:cubicBezTo>
                <a:cubicBezTo>
                  <a:pt x="545" y="273"/>
                  <a:pt x="548" y="273"/>
                  <a:pt x="549" y="275"/>
                </a:cubicBezTo>
                <a:cubicBezTo>
                  <a:pt x="559" y="289"/>
                  <a:pt x="571" y="297"/>
                  <a:pt x="588" y="301"/>
                </a:cubicBezTo>
                <a:cubicBezTo>
                  <a:pt x="607" y="305"/>
                  <a:pt x="620" y="321"/>
                  <a:pt x="622" y="341"/>
                </a:cubicBezTo>
                <a:cubicBezTo>
                  <a:pt x="625" y="362"/>
                  <a:pt x="616" y="379"/>
                  <a:pt x="599" y="391"/>
                </a:cubicBezTo>
                <a:cubicBezTo>
                  <a:pt x="594" y="394"/>
                  <a:pt x="589" y="397"/>
                  <a:pt x="581" y="401"/>
                </a:cubicBezTo>
                <a:cubicBezTo>
                  <a:pt x="610" y="411"/>
                  <a:pt x="635" y="405"/>
                  <a:pt x="658" y="390"/>
                </a:cubicBezTo>
                <a:cubicBezTo>
                  <a:pt x="671" y="380"/>
                  <a:pt x="679" y="380"/>
                  <a:pt x="692" y="391"/>
                </a:cubicBezTo>
                <a:cubicBezTo>
                  <a:pt x="711" y="407"/>
                  <a:pt x="735" y="408"/>
                  <a:pt x="757" y="396"/>
                </a:cubicBezTo>
                <a:cubicBezTo>
                  <a:pt x="777" y="385"/>
                  <a:pt x="789" y="367"/>
                  <a:pt x="788" y="344"/>
                </a:cubicBezTo>
                <a:cubicBezTo>
                  <a:pt x="787" y="319"/>
                  <a:pt x="777" y="300"/>
                  <a:pt x="753" y="290"/>
                </a:cubicBezTo>
                <a:cubicBezTo>
                  <a:pt x="742" y="286"/>
                  <a:pt x="728" y="286"/>
                  <a:pt x="716" y="287"/>
                </a:cubicBezTo>
                <a:cubicBezTo>
                  <a:pt x="705" y="288"/>
                  <a:pt x="698" y="286"/>
                  <a:pt x="693" y="274"/>
                </a:cubicBezTo>
                <a:cubicBezTo>
                  <a:pt x="679" y="241"/>
                  <a:pt x="653" y="222"/>
                  <a:pt x="617" y="218"/>
                </a:cubicBezTo>
                <a:cubicBezTo>
                  <a:pt x="600" y="216"/>
                  <a:pt x="596" y="207"/>
                  <a:pt x="599" y="192"/>
                </a:cubicBezTo>
                <a:cubicBezTo>
                  <a:pt x="607" y="154"/>
                  <a:pt x="594" y="124"/>
                  <a:pt x="563" y="107"/>
                </a:cubicBezTo>
                <a:cubicBezTo>
                  <a:pt x="533" y="91"/>
                  <a:pt x="501" y="96"/>
                  <a:pt x="475" y="124"/>
                </a:cubicBezTo>
                <a:cubicBezTo>
                  <a:pt x="462" y="136"/>
                  <a:pt x="454" y="134"/>
                  <a:pt x="443" y="123"/>
                </a:cubicBezTo>
                <a:cubicBezTo>
                  <a:pt x="349" y="25"/>
                  <a:pt x="209" y="51"/>
                  <a:pt x="156" y="176"/>
                </a:cubicBezTo>
                <a:cubicBezTo>
                  <a:pt x="151" y="188"/>
                  <a:pt x="145" y="191"/>
                  <a:pt x="133" y="190"/>
                </a:cubicBezTo>
                <a:cubicBezTo>
                  <a:pt x="83" y="186"/>
                  <a:pt x="41" y="219"/>
                  <a:pt x="26" y="258"/>
                </a:cubicBezTo>
                <a:cubicBezTo>
                  <a:pt x="9" y="302"/>
                  <a:pt x="18" y="342"/>
                  <a:pt x="50" y="376"/>
                </a:cubicBezTo>
                <a:cubicBezTo>
                  <a:pt x="83" y="411"/>
                  <a:pt x="132" y="420"/>
                  <a:pt x="177" y="402"/>
                </a:cubicBezTo>
                <a:cubicBezTo>
                  <a:pt x="179" y="401"/>
                  <a:pt x="180" y="399"/>
                  <a:pt x="185" y="395"/>
                </a:cubicBezTo>
                <a:close/>
              </a:path>
            </a:pathLst>
          </a:custGeom>
          <a:solidFill>
            <a:srgbClr val="F7A93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41" name="Google Shape;341;p5"/>
          <p:cNvPicPr preferRelativeResize="0"/>
          <p:nvPr/>
        </p:nvPicPr>
        <p:blipFill rotWithShape="1">
          <a:blip r:embed="rId3">
            <a:alphaModFix/>
          </a:blip>
          <a:srcRect b="0" l="0" r="0" t="0"/>
          <a:stretch/>
        </p:blipFill>
        <p:spPr>
          <a:xfrm>
            <a:off x="6445666" y="618153"/>
            <a:ext cx="2438356" cy="46907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6"/>
          <p:cNvSpPr txBox="1"/>
          <p:nvPr>
            <p:ph idx="4294967295" type="subTitle"/>
          </p:nvPr>
        </p:nvSpPr>
        <p:spPr>
          <a:xfrm flipH="1">
            <a:off x="719975" y="2211300"/>
            <a:ext cx="3355350" cy="2084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000"/>
              <a:buFont typeface="Nunito"/>
              <a:buNone/>
            </a:pPr>
            <a:r>
              <a:rPr b="1" i="0" lang="en" sz="1400" u="none" cap="none" strike="noStrike">
                <a:solidFill>
                  <a:srgbClr val="8EB4BD"/>
                </a:solidFill>
                <a:latin typeface="Nunito"/>
                <a:ea typeface="Nunito"/>
                <a:cs typeface="Nunito"/>
                <a:sym typeface="Nunito"/>
              </a:rPr>
              <a:t>Do you know what helps you make your point clear? Lists like this one:</a:t>
            </a:r>
            <a:br>
              <a:rPr b="1" i="0" lang="en" sz="1400" u="none" cap="none" strike="noStrike">
                <a:solidFill>
                  <a:srgbClr val="8EB4BD"/>
                </a:solidFill>
                <a:latin typeface="Nunito"/>
                <a:ea typeface="Nunito"/>
                <a:cs typeface="Nunito"/>
                <a:sym typeface="Nunito"/>
              </a:rPr>
            </a:br>
            <a:endParaRPr b="1" i="0" sz="1400" u="none" cap="none" strike="noStrike">
              <a:solidFill>
                <a:srgbClr val="8EB4BD"/>
              </a:solidFill>
              <a:latin typeface="Nunito"/>
              <a:ea typeface="Nunito"/>
              <a:cs typeface="Nunito"/>
              <a:sym typeface="Nunito"/>
            </a:endParaRPr>
          </a:p>
          <a:p>
            <a:pPr indent="-317500" lvl="0" marL="457200" marR="0" rtl="0" algn="l">
              <a:lnSpc>
                <a:spcPct val="100000"/>
              </a:lnSpc>
              <a:spcBef>
                <a:spcPts val="0"/>
              </a:spcBef>
              <a:spcAft>
                <a:spcPts val="0"/>
              </a:spcAft>
              <a:buClr>
                <a:schemeClr val="accent3"/>
              </a:buClr>
              <a:buSzPts val="1400"/>
              <a:buFont typeface="Roboto Condensed Light"/>
              <a:buChar char="●"/>
            </a:pPr>
            <a:r>
              <a:rPr b="1" i="0" lang="en" sz="1400" u="none" cap="none" strike="noStrike">
                <a:solidFill>
                  <a:srgbClr val="8EB4BD"/>
                </a:solidFill>
                <a:latin typeface="Nunito"/>
                <a:ea typeface="Nunito"/>
                <a:cs typeface="Nunito"/>
                <a:sym typeface="Nunito"/>
              </a:rPr>
              <a:t>They’re simple </a:t>
            </a:r>
            <a:endParaRPr b="1" i="0" sz="1400" u="none" cap="none" strike="noStrike">
              <a:solidFill>
                <a:srgbClr val="8EB4BD"/>
              </a:solidFill>
              <a:latin typeface="Nunito"/>
              <a:ea typeface="Nunito"/>
              <a:cs typeface="Nunito"/>
              <a:sym typeface="Nunito"/>
            </a:endParaRPr>
          </a:p>
          <a:p>
            <a:pPr indent="-317500" lvl="0" marL="457200" marR="0" rtl="0" algn="l">
              <a:lnSpc>
                <a:spcPct val="100000"/>
              </a:lnSpc>
              <a:spcBef>
                <a:spcPts val="0"/>
              </a:spcBef>
              <a:spcAft>
                <a:spcPts val="0"/>
              </a:spcAft>
              <a:buClr>
                <a:schemeClr val="accent3"/>
              </a:buClr>
              <a:buSzPts val="1400"/>
              <a:buFont typeface="Roboto Condensed Light"/>
              <a:buChar char="●"/>
            </a:pPr>
            <a:r>
              <a:rPr b="1" i="0" lang="en" sz="1400" u="none" cap="none" strike="noStrike">
                <a:solidFill>
                  <a:srgbClr val="8EB4BD"/>
                </a:solidFill>
                <a:latin typeface="Nunito"/>
                <a:ea typeface="Nunito"/>
                <a:cs typeface="Nunito"/>
                <a:sym typeface="Nunito"/>
              </a:rPr>
              <a:t>You can organize your ideas clearly</a:t>
            </a:r>
            <a:endParaRPr b="1" i="0" sz="1400" u="none" cap="none" strike="noStrike">
              <a:solidFill>
                <a:srgbClr val="8EB4BD"/>
              </a:solidFill>
              <a:latin typeface="Nunito"/>
              <a:ea typeface="Nunito"/>
              <a:cs typeface="Nunito"/>
              <a:sym typeface="Nunito"/>
            </a:endParaRPr>
          </a:p>
          <a:p>
            <a:pPr indent="-317500" lvl="0" marL="457200" marR="0" rtl="0" algn="l">
              <a:lnSpc>
                <a:spcPct val="100000"/>
              </a:lnSpc>
              <a:spcBef>
                <a:spcPts val="0"/>
              </a:spcBef>
              <a:spcAft>
                <a:spcPts val="0"/>
              </a:spcAft>
              <a:buClr>
                <a:schemeClr val="accent3"/>
              </a:buClr>
              <a:buSzPts val="1400"/>
              <a:buFont typeface="Roboto Condensed Light"/>
              <a:buChar char="●"/>
            </a:pPr>
            <a:r>
              <a:rPr b="1" i="0" lang="en" sz="1400" u="none" cap="none" strike="noStrike">
                <a:solidFill>
                  <a:srgbClr val="8EB4BD"/>
                </a:solidFill>
                <a:latin typeface="Nunito"/>
                <a:ea typeface="Nunito"/>
                <a:cs typeface="Nunito"/>
                <a:sym typeface="Nunito"/>
              </a:rPr>
              <a:t>You’ll never forget to buy milk!</a:t>
            </a:r>
            <a:endParaRPr b="1" i="0" sz="1400" u="none" cap="none" strike="noStrike">
              <a:solidFill>
                <a:srgbClr val="8EB4BD"/>
              </a:solidFill>
              <a:latin typeface="Nunito"/>
              <a:ea typeface="Nunito"/>
              <a:cs typeface="Nunito"/>
              <a:sym typeface="Nunito"/>
            </a:endParaRPr>
          </a:p>
          <a:p>
            <a:pPr indent="0" lvl="0" marL="0" marR="0" rtl="0" algn="l">
              <a:lnSpc>
                <a:spcPct val="100000"/>
              </a:lnSpc>
              <a:spcBef>
                <a:spcPts val="0"/>
              </a:spcBef>
              <a:spcAft>
                <a:spcPts val="0"/>
              </a:spcAft>
              <a:buClr>
                <a:schemeClr val="dk1"/>
              </a:buClr>
              <a:buSzPts val="1000"/>
              <a:buFont typeface="Nunito"/>
              <a:buNone/>
            </a:pPr>
            <a:r>
              <a:t/>
            </a:r>
            <a:endParaRPr b="1" i="0" sz="1400" u="none" cap="none" strike="noStrike">
              <a:solidFill>
                <a:srgbClr val="8EB4BD"/>
              </a:solidFill>
              <a:latin typeface="Nunito"/>
              <a:ea typeface="Nunito"/>
              <a:cs typeface="Nunito"/>
              <a:sym typeface="Nunito"/>
            </a:endParaRPr>
          </a:p>
          <a:p>
            <a:pPr indent="0" lvl="0" marL="0" marR="0" rtl="0" algn="l">
              <a:lnSpc>
                <a:spcPct val="100000"/>
              </a:lnSpc>
              <a:spcBef>
                <a:spcPts val="0"/>
              </a:spcBef>
              <a:spcAft>
                <a:spcPts val="0"/>
              </a:spcAft>
              <a:buClr>
                <a:schemeClr val="dk1"/>
              </a:buClr>
              <a:buSzPts val="1000"/>
              <a:buFont typeface="Nunito"/>
              <a:buNone/>
            </a:pPr>
            <a:r>
              <a:rPr b="1" i="0" lang="en" sz="1400" u="none" cap="none" strike="noStrike">
                <a:solidFill>
                  <a:srgbClr val="8EB4BD"/>
                </a:solidFill>
                <a:latin typeface="Nunito"/>
                <a:ea typeface="Nunito"/>
                <a:cs typeface="Nunito"/>
                <a:sym typeface="Nunito"/>
              </a:rPr>
              <a:t>And the most important thing: the audience won’t miss the point of your presentation</a:t>
            </a:r>
            <a:endParaRPr b="1" i="0" sz="1400" u="none" cap="none" strike="noStrike">
              <a:solidFill>
                <a:srgbClr val="8EB4BD"/>
              </a:solidFill>
              <a:latin typeface="Nunito"/>
              <a:ea typeface="Nunito"/>
              <a:cs typeface="Nunito"/>
              <a:sym typeface="Nunito"/>
            </a:endParaRPr>
          </a:p>
        </p:txBody>
      </p:sp>
      <p:sp>
        <p:nvSpPr>
          <p:cNvPr id="347" name="Google Shape;347;p6"/>
          <p:cNvSpPr txBox="1"/>
          <p:nvPr>
            <p:ph type="title"/>
          </p:nvPr>
        </p:nvSpPr>
        <p:spPr>
          <a:xfrm>
            <a:off x="719975" y="254992"/>
            <a:ext cx="4348800" cy="1671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None/>
            </a:pPr>
            <a:r>
              <a:rPr lang="en">
                <a:solidFill>
                  <a:srgbClr val="D1A14A"/>
                </a:solidFill>
              </a:rPr>
              <a:t>THE SLIDE TITLE GOES HERE!</a:t>
            </a:r>
            <a:endParaRPr>
              <a:solidFill>
                <a:srgbClr val="D1A14A"/>
              </a:solidFill>
            </a:endParaRPr>
          </a:p>
        </p:txBody>
      </p:sp>
      <p:pic>
        <p:nvPicPr>
          <p:cNvPr id="348" name="Google Shape;348;p6"/>
          <p:cNvPicPr preferRelativeResize="0"/>
          <p:nvPr/>
        </p:nvPicPr>
        <p:blipFill rotWithShape="1">
          <a:blip r:embed="rId3">
            <a:alphaModFix/>
          </a:blip>
          <a:srcRect b="0" l="0" r="0" t="0"/>
          <a:stretch/>
        </p:blipFill>
        <p:spPr>
          <a:xfrm>
            <a:off x="4656718" y="2470067"/>
            <a:ext cx="3888478" cy="2231094"/>
          </a:xfrm>
          <a:prstGeom prst="rect">
            <a:avLst/>
          </a:prstGeom>
          <a:noFill/>
          <a:ln>
            <a:noFill/>
          </a:ln>
        </p:spPr>
      </p:pic>
      <p:pic>
        <p:nvPicPr>
          <p:cNvPr id="349" name="Google Shape;349;p6"/>
          <p:cNvPicPr preferRelativeResize="0"/>
          <p:nvPr/>
        </p:nvPicPr>
        <p:blipFill rotWithShape="1">
          <a:blip r:embed="rId4">
            <a:alphaModFix/>
          </a:blip>
          <a:srcRect b="0" l="0" r="0" t="0"/>
          <a:stretch/>
        </p:blipFill>
        <p:spPr>
          <a:xfrm>
            <a:off x="5827223" y="280225"/>
            <a:ext cx="2248256" cy="1931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7"/>
          <p:cNvPicPr preferRelativeResize="0"/>
          <p:nvPr/>
        </p:nvPicPr>
        <p:blipFill rotWithShape="1">
          <a:blip r:embed="rId3">
            <a:alphaModFix/>
          </a:blip>
          <a:srcRect b="0" l="0" r="0" t="0"/>
          <a:stretch/>
        </p:blipFill>
        <p:spPr>
          <a:xfrm>
            <a:off x="6445666" y="618153"/>
            <a:ext cx="2438356" cy="469070"/>
          </a:xfrm>
          <a:prstGeom prst="rect">
            <a:avLst/>
          </a:prstGeom>
          <a:noFill/>
          <a:ln>
            <a:noFill/>
          </a:ln>
        </p:spPr>
      </p:pic>
      <p:cxnSp>
        <p:nvCxnSpPr>
          <p:cNvPr id="355" name="Google Shape;355;p7"/>
          <p:cNvCxnSpPr>
            <a:stCxn id="356" idx="0"/>
          </p:cNvCxnSpPr>
          <p:nvPr/>
        </p:nvCxnSpPr>
        <p:spPr>
          <a:xfrm rot="10800000">
            <a:off x="5015363" y="1523725"/>
            <a:ext cx="0" cy="408600"/>
          </a:xfrm>
          <a:prstGeom prst="straightConnector1">
            <a:avLst/>
          </a:prstGeom>
          <a:noFill/>
          <a:ln cap="flat" cmpd="sng" w="9525">
            <a:solidFill>
              <a:schemeClr val="accent4"/>
            </a:solidFill>
            <a:prstDash val="solid"/>
            <a:round/>
            <a:headEnd len="sm" w="sm" type="none"/>
            <a:tailEnd len="sm" w="sm" type="none"/>
          </a:ln>
        </p:spPr>
      </p:cxnSp>
      <p:cxnSp>
        <p:nvCxnSpPr>
          <p:cNvPr id="357" name="Google Shape;357;p7"/>
          <p:cNvCxnSpPr>
            <a:endCxn id="358" idx="2"/>
          </p:cNvCxnSpPr>
          <p:nvPr/>
        </p:nvCxnSpPr>
        <p:spPr>
          <a:xfrm rot="10800000">
            <a:off x="5015363" y="3273200"/>
            <a:ext cx="0" cy="408600"/>
          </a:xfrm>
          <a:prstGeom prst="straightConnector1">
            <a:avLst/>
          </a:prstGeom>
          <a:noFill/>
          <a:ln cap="flat" cmpd="sng" w="9525">
            <a:solidFill>
              <a:schemeClr val="accent4"/>
            </a:solidFill>
            <a:prstDash val="solid"/>
            <a:round/>
            <a:headEnd len="sm" w="sm" type="none"/>
            <a:tailEnd len="sm" w="sm" type="none"/>
          </a:ln>
        </p:spPr>
      </p:cxnSp>
      <p:sp>
        <p:nvSpPr>
          <p:cNvPr id="359" name="Google Shape;359;p7"/>
          <p:cNvSpPr/>
          <p:nvPr/>
        </p:nvSpPr>
        <p:spPr>
          <a:xfrm>
            <a:off x="1795200" y="1465375"/>
            <a:ext cx="1191368" cy="1108996"/>
          </a:xfrm>
          <a:custGeom>
            <a:rect b="b" l="l" r="r" t="t"/>
            <a:pathLst>
              <a:path extrusionOk="0" h="6453" w="6932">
                <a:moveTo>
                  <a:pt x="4091" y="0"/>
                </a:moveTo>
                <a:cubicBezTo>
                  <a:pt x="3746" y="0"/>
                  <a:pt x="3398" y="48"/>
                  <a:pt x="3060" y="131"/>
                </a:cubicBezTo>
                <a:cubicBezTo>
                  <a:pt x="2222" y="336"/>
                  <a:pt x="1419" y="782"/>
                  <a:pt x="857" y="1451"/>
                </a:cubicBezTo>
                <a:cubicBezTo>
                  <a:pt x="304" y="2120"/>
                  <a:pt x="0" y="3021"/>
                  <a:pt x="143" y="3878"/>
                </a:cubicBezTo>
                <a:cubicBezTo>
                  <a:pt x="259" y="4547"/>
                  <a:pt x="616" y="5154"/>
                  <a:pt x="1124" y="5600"/>
                </a:cubicBezTo>
                <a:cubicBezTo>
                  <a:pt x="1633" y="6037"/>
                  <a:pt x="2275" y="6313"/>
                  <a:pt x="2935" y="6411"/>
                </a:cubicBezTo>
                <a:cubicBezTo>
                  <a:pt x="3114" y="6438"/>
                  <a:pt x="3296" y="6452"/>
                  <a:pt x="3477" y="6452"/>
                </a:cubicBezTo>
                <a:cubicBezTo>
                  <a:pt x="4255" y="6452"/>
                  <a:pt x="5033" y="6202"/>
                  <a:pt x="5612" y="5689"/>
                </a:cubicBezTo>
                <a:cubicBezTo>
                  <a:pt x="6200" y="5154"/>
                  <a:pt x="6539" y="4395"/>
                  <a:pt x="6718" y="3619"/>
                </a:cubicBezTo>
                <a:cubicBezTo>
                  <a:pt x="6896" y="2852"/>
                  <a:pt x="6932" y="2013"/>
                  <a:pt x="6566" y="1326"/>
                </a:cubicBezTo>
                <a:cubicBezTo>
                  <a:pt x="6254" y="738"/>
                  <a:pt x="5674" y="318"/>
                  <a:pt x="5032" y="131"/>
                </a:cubicBezTo>
                <a:cubicBezTo>
                  <a:pt x="4727" y="41"/>
                  <a:pt x="4410" y="0"/>
                  <a:pt x="409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7"/>
          <p:cNvSpPr/>
          <p:nvPr/>
        </p:nvSpPr>
        <p:spPr>
          <a:xfrm>
            <a:off x="877550" y="2693050"/>
            <a:ext cx="1513500" cy="400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7"/>
          <p:cNvSpPr/>
          <p:nvPr/>
        </p:nvSpPr>
        <p:spPr>
          <a:xfrm>
            <a:off x="877550" y="3180675"/>
            <a:ext cx="1513500" cy="400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7"/>
          <p:cNvSpPr/>
          <p:nvPr/>
        </p:nvSpPr>
        <p:spPr>
          <a:xfrm>
            <a:off x="877550" y="3668475"/>
            <a:ext cx="1513500" cy="400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7"/>
          <p:cNvSpPr/>
          <p:nvPr/>
        </p:nvSpPr>
        <p:spPr>
          <a:xfrm>
            <a:off x="877550" y="4155975"/>
            <a:ext cx="1513500" cy="400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364" name="Google Shape;364;p7"/>
          <p:cNvGraphicFramePr/>
          <p:nvPr/>
        </p:nvGraphicFramePr>
        <p:xfrm>
          <a:off x="953750" y="2649375"/>
          <a:ext cx="3000000" cy="3000000"/>
        </p:xfrm>
        <a:graphic>
          <a:graphicData uri="http://schemas.openxmlformats.org/drawingml/2006/table">
            <a:tbl>
              <a:tblPr>
                <a:noFill/>
                <a:tableStyleId>{544D8781-8E63-4F11-963E-4D2E85FE50D0}</a:tableStyleId>
              </a:tblPr>
              <a:tblGrid>
                <a:gridCol w="1437300"/>
                <a:gridCol w="1589350"/>
              </a:tblGrid>
              <a:tr h="414250">
                <a:tc>
                  <a:txBody>
                    <a:bodyPr/>
                    <a:lstStyle/>
                    <a:p>
                      <a:pPr indent="0" lvl="0" marL="0" marR="0" rtl="0" algn="l">
                        <a:lnSpc>
                          <a:spcPct val="100000"/>
                        </a:lnSpc>
                        <a:spcBef>
                          <a:spcPts val="0"/>
                        </a:spcBef>
                        <a:spcAft>
                          <a:spcPts val="0"/>
                        </a:spcAft>
                        <a:buClr>
                          <a:srgbClr val="000000"/>
                        </a:buClr>
                        <a:buSzPts val="2000"/>
                        <a:buFont typeface="Arial"/>
                        <a:buNone/>
                      </a:pPr>
                      <a:r>
                        <a:rPr b="1" lang="en" sz="2000" u="none" cap="none" strike="noStrike">
                          <a:solidFill>
                            <a:schemeClr val="lt1"/>
                          </a:solidFill>
                          <a:latin typeface="Rubik"/>
                          <a:ea typeface="Rubik"/>
                          <a:cs typeface="Rubik"/>
                          <a:sym typeface="Rubik"/>
                        </a:rPr>
                        <a:t>Age</a:t>
                      </a:r>
                      <a:endParaRPr sz="1400" u="none" cap="none" strike="noStrike">
                        <a:solidFill>
                          <a:schemeClr val="lt1"/>
                        </a:solidFill>
                      </a:endParaRPr>
                    </a:p>
                  </a:txBody>
                  <a:tcPr marT="91425" marB="91425" marR="91425" marL="91425" anchor="ctr">
                    <a:lnL cap="flat" cmpd="sng" w="19050">
                      <a:solidFill>
                        <a:schemeClr val="accent1">
                          <a:alpha val="0"/>
                        </a:schemeClr>
                      </a:solidFill>
                      <a:prstDash val="solid"/>
                      <a:round/>
                      <a:headEnd len="sm" w="sm" type="none"/>
                      <a:tailEnd len="sm" w="sm" type="none"/>
                    </a:lnL>
                    <a:lnR cap="flat" cmpd="sng" w="19050">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Nunito"/>
                          <a:ea typeface="Nunito"/>
                          <a:cs typeface="Nunito"/>
                          <a:sym typeface="Nunito"/>
                        </a:rPr>
                        <a:t>30</a:t>
                      </a:r>
                      <a:endParaRPr sz="1400" u="none" cap="none" strike="noStrike"/>
                    </a:p>
                  </a:txBody>
                  <a:tcPr marT="91425" marB="91425" marR="91425" marL="91425" anchor="ctr">
                    <a:lnL cap="flat" cmpd="sng" w="19050">
                      <a:solidFill>
                        <a:schemeClr val="accent1">
                          <a:alpha val="0"/>
                        </a:schemeClr>
                      </a:solidFill>
                      <a:prstDash val="solid"/>
                      <a:round/>
                      <a:headEnd len="sm" w="sm" type="none"/>
                      <a:tailEnd len="sm" w="sm" type="none"/>
                    </a:lnL>
                    <a:lnR cap="flat" cmpd="sng" w="19050">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9525">
                      <a:solidFill>
                        <a:schemeClr val="accent4"/>
                      </a:solidFill>
                      <a:prstDash val="solid"/>
                      <a:round/>
                      <a:headEnd len="sm" w="sm" type="none"/>
                      <a:tailEnd len="sm" w="sm" type="none"/>
                    </a:lnB>
                  </a:tcPr>
                </a:tc>
              </a:tr>
              <a:tr h="414250">
                <a:tc>
                  <a:txBody>
                    <a:bodyPr/>
                    <a:lstStyle/>
                    <a:p>
                      <a:pPr indent="0" lvl="0" marL="0" marR="0" rtl="0" algn="l">
                        <a:lnSpc>
                          <a:spcPct val="100000"/>
                        </a:lnSpc>
                        <a:spcBef>
                          <a:spcPts val="0"/>
                        </a:spcBef>
                        <a:spcAft>
                          <a:spcPts val="0"/>
                        </a:spcAft>
                        <a:buClr>
                          <a:srgbClr val="000000"/>
                        </a:buClr>
                        <a:buSzPts val="2000"/>
                        <a:buFont typeface="Arial"/>
                        <a:buNone/>
                      </a:pPr>
                      <a:r>
                        <a:rPr b="1" lang="en" sz="2000" u="none" cap="none" strike="noStrike">
                          <a:solidFill>
                            <a:schemeClr val="lt1"/>
                          </a:solidFill>
                          <a:latin typeface="Rubik"/>
                          <a:ea typeface="Rubik"/>
                          <a:cs typeface="Rubik"/>
                          <a:sym typeface="Rubik"/>
                        </a:rPr>
                        <a:t>Gender</a:t>
                      </a:r>
                      <a:endParaRPr sz="1400" u="none" cap="none" strike="noStrike">
                        <a:solidFill>
                          <a:schemeClr val="lt1"/>
                        </a:solidFill>
                      </a:endParaRPr>
                    </a:p>
                  </a:txBody>
                  <a:tcPr marT="91425" marB="91425" marR="91425" marL="91425" anchor="ctr">
                    <a:lnL cap="flat" cmpd="sng" w="19050">
                      <a:solidFill>
                        <a:schemeClr val="accent1">
                          <a:alpha val="0"/>
                        </a:schemeClr>
                      </a:solidFill>
                      <a:prstDash val="solid"/>
                      <a:round/>
                      <a:headEnd len="sm" w="sm" type="none"/>
                      <a:tailEnd len="sm" w="sm" type="none"/>
                    </a:lnL>
                    <a:lnR cap="flat" cmpd="sng" w="19050">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Nunito"/>
                          <a:ea typeface="Nunito"/>
                          <a:cs typeface="Nunito"/>
                          <a:sym typeface="Nunito"/>
                        </a:rPr>
                        <a:t>Male</a:t>
                      </a:r>
                      <a:endParaRPr sz="1400" u="none" cap="none" strike="noStrike"/>
                    </a:p>
                  </a:txBody>
                  <a:tcPr marT="91425" marB="91425" marR="91425" marL="91425" anchor="ctr">
                    <a:lnL cap="flat" cmpd="sng" w="19050">
                      <a:solidFill>
                        <a:schemeClr val="accent1">
                          <a:alpha val="0"/>
                        </a:schemeClr>
                      </a:solidFill>
                      <a:prstDash val="solid"/>
                      <a:round/>
                      <a:headEnd len="sm" w="sm" type="none"/>
                      <a:tailEnd len="sm" w="sm" type="none"/>
                    </a:lnL>
                    <a:lnR cap="flat" cmpd="sng" w="19050">
                      <a:solidFill>
                        <a:schemeClr val="accent1">
                          <a:alpha val="0"/>
                        </a:scheme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414250">
                <a:tc>
                  <a:txBody>
                    <a:bodyPr/>
                    <a:lstStyle/>
                    <a:p>
                      <a:pPr indent="0" lvl="0" marL="0" marR="0" rtl="0" algn="l">
                        <a:lnSpc>
                          <a:spcPct val="100000"/>
                        </a:lnSpc>
                        <a:spcBef>
                          <a:spcPts val="0"/>
                        </a:spcBef>
                        <a:spcAft>
                          <a:spcPts val="0"/>
                        </a:spcAft>
                        <a:buClr>
                          <a:srgbClr val="000000"/>
                        </a:buClr>
                        <a:buSzPts val="2000"/>
                        <a:buFont typeface="Arial"/>
                        <a:buNone/>
                      </a:pPr>
                      <a:r>
                        <a:rPr b="1" lang="en" sz="2000" u="none" cap="none" strike="noStrike">
                          <a:solidFill>
                            <a:schemeClr val="lt1"/>
                          </a:solidFill>
                          <a:latin typeface="Rubik"/>
                          <a:ea typeface="Rubik"/>
                          <a:cs typeface="Rubik"/>
                          <a:sym typeface="Rubik"/>
                        </a:rPr>
                        <a:t>Diseases</a:t>
                      </a:r>
                      <a:endParaRPr sz="1400" u="none" cap="none" strike="noStrike">
                        <a:solidFill>
                          <a:schemeClr val="lt1"/>
                        </a:solidFill>
                      </a:endParaRPr>
                    </a:p>
                  </a:txBody>
                  <a:tcPr marT="91425" marB="91425" marR="91425" marL="91425" anchor="ctr">
                    <a:lnL cap="flat" cmpd="sng" w="19050">
                      <a:solidFill>
                        <a:schemeClr val="accent1">
                          <a:alpha val="0"/>
                        </a:schemeClr>
                      </a:solidFill>
                      <a:prstDash val="solid"/>
                      <a:round/>
                      <a:headEnd len="sm" w="sm" type="none"/>
                      <a:tailEnd len="sm" w="sm" type="none"/>
                    </a:lnL>
                    <a:lnR cap="flat" cmpd="sng" w="19050">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Nunito"/>
                          <a:ea typeface="Nunito"/>
                          <a:cs typeface="Nunito"/>
                          <a:sym typeface="Nunito"/>
                        </a:rPr>
                        <a:t>None</a:t>
                      </a:r>
                      <a:endParaRPr sz="1400" u="none" cap="none" strike="noStrike"/>
                    </a:p>
                  </a:txBody>
                  <a:tcPr marT="91425" marB="91425" marR="91425" marL="91425" anchor="ctr">
                    <a:lnL cap="flat" cmpd="sng" w="19050">
                      <a:solidFill>
                        <a:schemeClr val="accent1">
                          <a:alpha val="0"/>
                        </a:schemeClr>
                      </a:solidFill>
                      <a:prstDash val="solid"/>
                      <a:round/>
                      <a:headEnd len="sm" w="sm" type="none"/>
                      <a:tailEnd len="sm" w="sm" type="none"/>
                    </a:lnL>
                    <a:lnR cap="flat" cmpd="sng" w="19050">
                      <a:solidFill>
                        <a:schemeClr val="accent1">
                          <a:alpha val="0"/>
                        </a:scheme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414250">
                <a:tc>
                  <a:txBody>
                    <a:bodyPr/>
                    <a:lstStyle/>
                    <a:p>
                      <a:pPr indent="0" lvl="0" marL="0" marR="0" rtl="0" algn="l">
                        <a:lnSpc>
                          <a:spcPct val="100000"/>
                        </a:lnSpc>
                        <a:spcBef>
                          <a:spcPts val="0"/>
                        </a:spcBef>
                        <a:spcAft>
                          <a:spcPts val="0"/>
                        </a:spcAft>
                        <a:buClr>
                          <a:srgbClr val="000000"/>
                        </a:buClr>
                        <a:buSzPts val="2000"/>
                        <a:buFont typeface="Arial"/>
                        <a:buNone/>
                      </a:pPr>
                      <a:r>
                        <a:rPr b="1" lang="en" sz="2000" u="none" cap="none" strike="noStrike">
                          <a:solidFill>
                            <a:schemeClr val="lt1"/>
                          </a:solidFill>
                          <a:latin typeface="Rubik"/>
                          <a:ea typeface="Rubik"/>
                          <a:cs typeface="Rubik"/>
                          <a:sym typeface="Rubik"/>
                        </a:rPr>
                        <a:t>Location</a:t>
                      </a:r>
                      <a:endParaRPr sz="1400" u="none" cap="none" strike="noStrike">
                        <a:solidFill>
                          <a:schemeClr val="lt1"/>
                        </a:solidFill>
                      </a:endParaRPr>
                    </a:p>
                  </a:txBody>
                  <a:tcPr marT="91425" marB="91425" marR="91425" marL="91425" anchor="ctr">
                    <a:lnL cap="flat" cmpd="sng" w="19050">
                      <a:solidFill>
                        <a:schemeClr val="accent1">
                          <a:alpha val="0"/>
                        </a:schemeClr>
                      </a:solidFill>
                      <a:prstDash val="solid"/>
                      <a:round/>
                      <a:headEnd len="sm" w="sm" type="none"/>
                      <a:tailEnd len="sm" w="sm" type="none"/>
                    </a:lnL>
                    <a:lnR cap="flat" cmpd="sng" w="19050">
                      <a:solidFill>
                        <a:schemeClr val="accent1">
                          <a:alpha val="0"/>
                        </a:schemeClr>
                      </a:solidFill>
                      <a:prstDash val="solid"/>
                      <a:round/>
                      <a:headEnd len="sm" w="sm" type="none"/>
                      <a:tailEnd len="sm" w="sm" type="none"/>
                    </a:lnR>
                    <a:lnT cap="flat" cmpd="sng" w="19050">
                      <a:solidFill>
                        <a:schemeClr val="accent1">
                          <a:alpha val="0"/>
                        </a:schemeClr>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Nunito"/>
                          <a:ea typeface="Nunito"/>
                          <a:cs typeface="Nunito"/>
                          <a:sym typeface="Nunito"/>
                        </a:rPr>
                        <a:t>Spain</a:t>
                      </a:r>
                      <a:endParaRPr sz="1400" u="none" cap="none" strike="noStrike"/>
                    </a:p>
                  </a:txBody>
                  <a:tcPr marT="91425" marB="91425" marR="91425" marL="91425" anchor="ctr">
                    <a:lnL cap="flat" cmpd="sng" w="19050">
                      <a:solidFill>
                        <a:schemeClr val="accent1">
                          <a:alpha val="0"/>
                        </a:schemeClr>
                      </a:solidFill>
                      <a:prstDash val="solid"/>
                      <a:round/>
                      <a:headEnd len="sm" w="sm" type="none"/>
                      <a:tailEnd len="sm" w="sm" type="none"/>
                    </a:lnL>
                    <a:lnR cap="flat" cmpd="sng" w="19050">
                      <a:solidFill>
                        <a:schemeClr val="accent1">
                          <a:alpha val="0"/>
                        </a:schemeClr>
                      </a:solidFill>
                      <a:prstDash val="solid"/>
                      <a:round/>
                      <a:headEnd len="sm" w="sm" type="none"/>
                      <a:tailEnd len="sm" w="sm" type="none"/>
                    </a:lnR>
                    <a:lnT cap="flat" cmpd="sng" w="9525">
                      <a:solidFill>
                        <a:schemeClr val="accent4"/>
                      </a:solidFill>
                      <a:prstDash val="solid"/>
                      <a:round/>
                      <a:headEnd len="sm" w="sm" type="none"/>
                      <a:tailEnd len="sm" w="sm" type="none"/>
                    </a:lnT>
                    <a:lnB cap="flat" cmpd="sng" w="19050">
                      <a:solidFill>
                        <a:schemeClr val="accent1">
                          <a:alpha val="0"/>
                        </a:schemeClr>
                      </a:solidFill>
                      <a:prstDash val="solid"/>
                      <a:round/>
                      <a:headEnd len="sm" w="sm" type="none"/>
                      <a:tailEnd len="sm" w="sm" type="none"/>
                    </a:lnB>
                  </a:tcPr>
                </a:tc>
              </a:tr>
            </a:tbl>
          </a:graphicData>
        </a:graphic>
      </p:graphicFrame>
      <p:sp>
        <p:nvSpPr>
          <p:cNvPr id="365" name="Google Shape;365;p7"/>
          <p:cNvSpPr/>
          <p:nvPr/>
        </p:nvSpPr>
        <p:spPr>
          <a:xfrm>
            <a:off x="4419612" y="1909675"/>
            <a:ext cx="1191300" cy="511500"/>
          </a:xfrm>
          <a:prstGeom prst="roundRect">
            <a:avLst>
              <a:gd fmla="val 50000" name="adj"/>
            </a:avLst>
          </a:prstGeom>
          <a:solidFill>
            <a:srgbClr val="DBA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7"/>
          <p:cNvSpPr txBox="1"/>
          <p:nvPr/>
        </p:nvSpPr>
        <p:spPr>
          <a:xfrm>
            <a:off x="4549313" y="1932325"/>
            <a:ext cx="932100" cy="46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Rubik"/>
                <a:ea typeface="Rubik"/>
                <a:cs typeface="Rubik"/>
                <a:sym typeface="Rubik"/>
              </a:rPr>
              <a:t>2022</a:t>
            </a:r>
            <a:endParaRPr b="1" i="0" sz="2000" u="none" cap="none" strike="noStrike">
              <a:solidFill>
                <a:srgbClr val="FFFFFF"/>
              </a:solidFill>
              <a:latin typeface="Rubik"/>
              <a:ea typeface="Rubik"/>
              <a:cs typeface="Rubik"/>
              <a:sym typeface="Rubik"/>
            </a:endParaRPr>
          </a:p>
        </p:txBody>
      </p:sp>
      <p:sp>
        <p:nvSpPr>
          <p:cNvPr id="366" name="Google Shape;366;p7"/>
          <p:cNvSpPr txBox="1"/>
          <p:nvPr/>
        </p:nvSpPr>
        <p:spPr>
          <a:xfrm>
            <a:off x="5676350" y="1857775"/>
            <a:ext cx="2754600" cy="6153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010029"/>
                </a:solidFill>
                <a:latin typeface="Nunito"/>
                <a:ea typeface="Nunito"/>
                <a:cs typeface="Nunito"/>
                <a:sym typeface="Nunito"/>
              </a:rPr>
              <a:t>Venus has a beautiful name and very high temperatures</a:t>
            </a:r>
            <a:endParaRPr b="0" i="0" sz="1400" u="none" cap="none" strike="noStrike">
              <a:solidFill>
                <a:srgbClr val="010029"/>
              </a:solidFill>
              <a:latin typeface="Nunito"/>
              <a:ea typeface="Nunito"/>
              <a:cs typeface="Nunito"/>
              <a:sym typeface="Nunito"/>
            </a:endParaRPr>
          </a:p>
        </p:txBody>
      </p:sp>
      <p:cxnSp>
        <p:nvCxnSpPr>
          <p:cNvPr id="367" name="Google Shape;367;p7"/>
          <p:cNvCxnSpPr>
            <a:stCxn id="358" idx="0"/>
            <a:endCxn id="365" idx="2"/>
          </p:cNvCxnSpPr>
          <p:nvPr/>
        </p:nvCxnSpPr>
        <p:spPr>
          <a:xfrm rot="10800000">
            <a:off x="5015363" y="2421200"/>
            <a:ext cx="0" cy="385800"/>
          </a:xfrm>
          <a:prstGeom prst="straightConnector1">
            <a:avLst/>
          </a:prstGeom>
          <a:noFill/>
          <a:ln cap="flat" cmpd="sng" w="9525">
            <a:solidFill>
              <a:schemeClr val="accent4"/>
            </a:solidFill>
            <a:prstDash val="solid"/>
            <a:round/>
            <a:headEnd len="sm" w="sm" type="none"/>
            <a:tailEnd len="sm" w="sm" type="none"/>
          </a:ln>
        </p:spPr>
      </p:cxnSp>
      <p:sp>
        <p:nvSpPr>
          <p:cNvPr id="368" name="Google Shape;368;p7"/>
          <p:cNvSpPr/>
          <p:nvPr/>
        </p:nvSpPr>
        <p:spPr>
          <a:xfrm>
            <a:off x="4419612" y="2784350"/>
            <a:ext cx="1191300" cy="511500"/>
          </a:xfrm>
          <a:prstGeom prst="roundRect">
            <a:avLst>
              <a:gd fmla="val 50000" name="adj"/>
            </a:avLst>
          </a:prstGeom>
          <a:solidFill>
            <a:srgbClr val="DBA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7"/>
          <p:cNvSpPr txBox="1"/>
          <p:nvPr/>
        </p:nvSpPr>
        <p:spPr>
          <a:xfrm>
            <a:off x="4549313" y="2807000"/>
            <a:ext cx="932100" cy="46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Rubik"/>
                <a:ea typeface="Rubik"/>
                <a:cs typeface="Rubik"/>
                <a:sym typeface="Rubik"/>
              </a:rPr>
              <a:t>2021</a:t>
            </a:r>
            <a:endParaRPr b="1" i="0" sz="2000" u="none" cap="none" strike="noStrike">
              <a:solidFill>
                <a:srgbClr val="FFFFFF"/>
              </a:solidFill>
              <a:latin typeface="Rubik"/>
              <a:ea typeface="Rubik"/>
              <a:cs typeface="Rubik"/>
              <a:sym typeface="Rubik"/>
            </a:endParaRPr>
          </a:p>
        </p:txBody>
      </p:sp>
      <p:sp>
        <p:nvSpPr>
          <p:cNvPr id="369" name="Google Shape;369;p7"/>
          <p:cNvSpPr txBox="1"/>
          <p:nvPr/>
        </p:nvSpPr>
        <p:spPr>
          <a:xfrm>
            <a:off x="5676350" y="2732450"/>
            <a:ext cx="2754600" cy="6153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010029"/>
                </a:solidFill>
                <a:latin typeface="Nunito"/>
                <a:ea typeface="Nunito"/>
                <a:cs typeface="Nunito"/>
                <a:sym typeface="Nunito"/>
              </a:rPr>
              <a:t>Despite being red, Mars is a cold place full of iron oxide dust</a:t>
            </a:r>
            <a:endParaRPr b="0" i="0" sz="1400" u="none" cap="none" strike="noStrike">
              <a:solidFill>
                <a:srgbClr val="010029"/>
              </a:solidFill>
              <a:latin typeface="Nunito"/>
              <a:ea typeface="Nunito"/>
              <a:cs typeface="Nunito"/>
              <a:sym typeface="Nunito"/>
            </a:endParaRPr>
          </a:p>
        </p:txBody>
      </p:sp>
      <p:grpSp>
        <p:nvGrpSpPr>
          <p:cNvPr id="370" name="Google Shape;370;p7"/>
          <p:cNvGrpSpPr/>
          <p:nvPr/>
        </p:nvGrpSpPr>
        <p:grpSpPr>
          <a:xfrm>
            <a:off x="2119973" y="1712067"/>
            <a:ext cx="539341" cy="615287"/>
            <a:chOff x="-57940525" y="3590375"/>
            <a:chExt cx="279625" cy="319000"/>
          </a:xfrm>
        </p:grpSpPr>
        <p:sp>
          <p:nvSpPr>
            <p:cNvPr id="371" name="Google Shape;371;p7"/>
            <p:cNvSpPr/>
            <p:nvPr/>
          </p:nvSpPr>
          <p:spPr>
            <a:xfrm>
              <a:off x="-57940525" y="3727425"/>
              <a:ext cx="18150" cy="63800"/>
            </a:xfrm>
            <a:custGeom>
              <a:rect b="b" l="l" r="r" t="t"/>
              <a:pathLst>
                <a:path extrusionOk="0" h="2552" w="726">
                  <a:moveTo>
                    <a:pt x="725" y="0"/>
                  </a:moveTo>
                  <a:cubicBezTo>
                    <a:pt x="253" y="252"/>
                    <a:pt x="1" y="725"/>
                    <a:pt x="1" y="1260"/>
                  </a:cubicBezTo>
                  <a:cubicBezTo>
                    <a:pt x="1" y="1827"/>
                    <a:pt x="316" y="2300"/>
                    <a:pt x="725" y="2552"/>
                  </a:cubicBezTo>
                  <a:lnTo>
                    <a:pt x="72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7"/>
            <p:cNvSpPr/>
            <p:nvPr/>
          </p:nvSpPr>
          <p:spPr>
            <a:xfrm>
              <a:off x="-57904300" y="3686450"/>
              <a:ext cx="205600" cy="111075"/>
            </a:xfrm>
            <a:custGeom>
              <a:rect b="b" l="l" r="r" t="t"/>
              <a:pathLst>
                <a:path extrusionOk="0" h="4443" w="8224">
                  <a:moveTo>
                    <a:pt x="2647" y="2143"/>
                  </a:moveTo>
                  <a:cubicBezTo>
                    <a:pt x="2836" y="2143"/>
                    <a:pt x="2994" y="2301"/>
                    <a:pt x="2994" y="2521"/>
                  </a:cubicBezTo>
                  <a:cubicBezTo>
                    <a:pt x="2994" y="2710"/>
                    <a:pt x="2836" y="2868"/>
                    <a:pt x="2647" y="2868"/>
                  </a:cubicBezTo>
                  <a:cubicBezTo>
                    <a:pt x="2427" y="2868"/>
                    <a:pt x="2301" y="2710"/>
                    <a:pt x="2301" y="2521"/>
                  </a:cubicBezTo>
                  <a:cubicBezTo>
                    <a:pt x="2301" y="2301"/>
                    <a:pt x="2427" y="2143"/>
                    <a:pt x="2647" y="2143"/>
                  </a:cubicBezTo>
                  <a:close/>
                  <a:moveTo>
                    <a:pt x="5640" y="2143"/>
                  </a:moveTo>
                  <a:cubicBezTo>
                    <a:pt x="5829" y="2143"/>
                    <a:pt x="5987" y="2301"/>
                    <a:pt x="5987" y="2521"/>
                  </a:cubicBezTo>
                  <a:cubicBezTo>
                    <a:pt x="5987" y="2710"/>
                    <a:pt x="5829" y="2868"/>
                    <a:pt x="5640" y="2868"/>
                  </a:cubicBezTo>
                  <a:cubicBezTo>
                    <a:pt x="5420" y="2868"/>
                    <a:pt x="5262" y="2710"/>
                    <a:pt x="5262" y="2521"/>
                  </a:cubicBezTo>
                  <a:cubicBezTo>
                    <a:pt x="5262" y="2301"/>
                    <a:pt x="5420" y="2143"/>
                    <a:pt x="5640" y="2143"/>
                  </a:cubicBezTo>
                  <a:close/>
                  <a:moveTo>
                    <a:pt x="1923" y="1"/>
                  </a:moveTo>
                  <a:lnTo>
                    <a:pt x="1" y="1923"/>
                  </a:lnTo>
                  <a:lnTo>
                    <a:pt x="1" y="4443"/>
                  </a:lnTo>
                  <a:lnTo>
                    <a:pt x="1765" y="4443"/>
                  </a:lnTo>
                  <a:cubicBezTo>
                    <a:pt x="2490" y="3986"/>
                    <a:pt x="3309" y="3758"/>
                    <a:pt x="4124" y="3758"/>
                  </a:cubicBezTo>
                  <a:cubicBezTo>
                    <a:pt x="4939" y="3758"/>
                    <a:pt x="5751" y="3986"/>
                    <a:pt x="6459" y="4443"/>
                  </a:cubicBezTo>
                  <a:lnTo>
                    <a:pt x="8224" y="4443"/>
                  </a:lnTo>
                  <a:lnTo>
                    <a:pt x="8224" y="1923"/>
                  </a:lnTo>
                  <a:lnTo>
                    <a:pt x="6302" y="1"/>
                  </a:lnTo>
                  <a:cubicBezTo>
                    <a:pt x="5625" y="395"/>
                    <a:pt x="4876" y="592"/>
                    <a:pt x="4124" y="592"/>
                  </a:cubicBezTo>
                  <a:cubicBezTo>
                    <a:pt x="3372" y="592"/>
                    <a:pt x="2616" y="395"/>
                    <a:pt x="192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7"/>
            <p:cNvSpPr/>
            <p:nvPr/>
          </p:nvSpPr>
          <p:spPr>
            <a:xfrm>
              <a:off x="-57903500" y="3590375"/>
              <a:ext cx="205575" cy="117375"/>
            </a:xfrm>
            <a:custGeom>
              <a:rect b="b" l="l" r="r" t="t"/>
              <a:pathLst>
                <a:path extrusionOk="0" h="4695" w="8223">
                  <a:moveTo>
                    <a:pt x="4096" y="0"/>
                  </a:moveTo>
                  <a:cubicBezTo>
                    <a:pt x="3560" y="0"/>
                    <a:pt x="3088" y="315"/>
                    <a:pt x="2804" y="756"/>
                  </a:cubicBezTo>
                  <a:cubicBezTo>
                    <a:pt x="2753" y="751"/>
                    <a:pt x="2702" y="748"/>
                    <a:pt x="2651" y="748"/>
                  </a:cubicBezTo>
                  <a:cubicBezTo>
                    <a:pt x="2101" y="748"/>
                    <a:pt x="1551" y="1051"/>
                    <a:pt x="1292" y="1512"/>
                  </a:cubicBezTo>
                  <a:cubicBezTo>
                    <a:pt x="567" y="1638"/>
                    <a:pt x="0" y="2269"/>
                    <a:pt x="0" y="3056"/>
                  </a:cubicBezTo>
                  <a:lnTo>
                    <a:pt x="0" y="4694"/>
                  </a:lnTo>
                  <a:lnTo>
                    <a:pt x="1607" y="3088"/>
                  </a:lnTo>
                  <a:cubicBezTo>
                    <a:pt x="1683" y="3011"/>
                    <a:pt x="1783" y="2970"/>
                    <a:pt x="1884" y="2970"/>
                  </a:cubicBezTo>
                  <a:cubicBezTo>
                    <a:pt x="1951" y="2970"/>
                    <a:pt x="2018" y="2987"/>
                    <a:pt x="2080" y="3025"/>
                  </a:cubicBezTo>
                  <a:cubicBezTo>
                    <a:pt x="2694" y="3450"/>
                    <a:pt x="3403" y="3663"/>
                    <a:pt x="4112" y="3663"/>
                  </a:cubicBezTo>
                  <a:cubicBezTo>
                    <a:pt x="4821" y="3663"/>
                    <a:pt x="5529" y="3450"/>
                    <a:pt x="6144" y="3025"/>
                  </a:cubicBezTo>
                  <a:cubicBezTo>
                    <a:pt x="6206" y="2987"/>
                    <a:pt x="6273" y="2970"/>
                    <a:pt x="6339" y="2970"/>
                  </a:cubicBezTo>
                  <a:cubicBezTo>
                    <a:pt x="6441" y="2970"/>
                    <a:pt x="6540" y="3011"/>
                    <a:pt x="6616" y="3088"/>
                  </a:cubicBezTo>
                  <a:lnTo>
                    <a:pt x="8223" y="4694"/>
                  </a:lnTo>
                  <a:lnTo>
                    <a:pt x="8223" y="3056"/>
                  </a:lnTo>
                  <a:cubicBezTo>
                    <a:pt x="8192" y="2300"/>
                    <a:pt x="7656" y="1638"/>
                    <a:pt x="6900" y="1512"/>
                  </a:cubicBezTo>
                  <a:cubicBezTo>
                    <a:pt x="6641" y="1051"/>
                    <a:pt x="6091" y="748"/>
                    <a:pt x="5541" y="748"/>
                  </a:cubicBezTo>
                  <a:cubicBezTo>
                    <a:pt x="5490" y="748"/>
                    <a:pt x="5439" y="751"/>
                    <a:pt x="5388" y="756"/>
                  </a:cubicBezTo>
                  <a:cubicBezTo>
                    <a:pt x="5136" y="284"/>
                    <a:pt x="4663" y="0"/>
                    <a:pt x="409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7"/>
            <p:cNvSpPr/>
            <p:nvPr/>
          </p:nvSpPr>
          <p:spPr>
            <a:xfrm>
              <a:off x="-57903500" y="3798700"/>
              <a:ext cx="204800" cy="110675"/>
            </a:xfrm>
            <a:custGeom>
              <a:rect b="b" l="l" r="r" t="t"/>
              <a:pathLst>
                <a:path extrusionOk="0" h="4427" w="8192">
                  <a:moveTo>
                    <a:pt x="5159" y="1001"/>
                  </a:moveTo>
                  <a:cubicBezTo>
                    <a:pt x="5254" y="1001"/>
                    <a:pt x="5340" y="1040"/>
                    <a:pt x="5388" y="1119"/>
                  </a:cubicBezTo>
                  <a:cubicBezTo>
                    <a:pt x="5545" y="1245"/>
                    <a:pt x="5545" y="1465"/>
                    <a:pt x="5388" y="1654"/>
                  </a:cubicBezTo>
                  <a:cubicBezTo>
                    <a:pt x="5041" y="2001"/>
                    <a:pt x="4569" y="2190"/>
                    <a:pt x="4096" y="2190"/>
                  </a:cubicBezTo>
                  <a:cubicBezTo>
                    <a:pt x="3623" y="2190"/>
                    <a:pt x="3119" y="2001"/>
                    <a:pt x="2804" y="1654"/>
                  </a:cubicBezTo>
                  <a:cubicBezTo>
                    <a:pt x="2647" y="1497"/>
                    <a:pt x="2647" y="1245"/>
                    <a:pt x="2804" y="1119"/>
                  </a:cubicBezTo>
                  <a:cubicBezTo>
                    <a:pt x="2883" y="1040"/>
                    <a:pt x="2978" y="1001"/>
                    <a:pt x="3068" y="1001"/>
                  </a:cubicBezTo>
                  <a:cubicBezTo>
                    <a:pt x="3159" y="1001"/>
                    <a:pt x="3245" y="1040"/>
                    <a:pt x="3308" y="1119"/>
                  </a:cubicBezTo>
                  <a:cubicBezTo>
                    <a:pt x="3529" y="1339"/>
                    <a:pt x="3812" y="1449"/>
                    <a:pt x="4096" y="1449"/>
                  </a:cubicBezTo>
                  <a:cubicBezTo>
                    <a:pt x="4380" y="1449"/>
                    <a:pt x="4663" y="1339"/>
                    <a:pt x="4884" y="1119"/>
                  </a:cubicBezTo>
                  <a:cubicBezTo>
                    <a:pt x="4962" y="1040"/>
                    <a:pt x="5065" y="1001"/>
                    <a:pt x="5159" y="1001"/>
                  </a:cubicBezTo>
                  <a:close/>
                  <a:moveTo>
                    <a:pt x="4080" y="0"/>
                  </a:moveTo>
                  <a:cubicBezTo>
                    <a:pt x="3371" y="0"/>
                    <a:pt x="2663" y="205"/>
                    <a:pt x="2048" y="615"/>
                  </a:cubicBezTo>
                  <a:cubicBezTo>
                    <a:pt x="1985" y="646"/>
                    <a:pt x="1922" y="678"/>
                    <a:pt x="1859" y="678"/>
                  </a:cubicBezTo>
                  <a:lnTo>
                    <a:pt x="0" y="678"/>
                  </a:lnTo>
                  <a:cubicBezTo>
                    <a:pt x="189" y="2788"/>
                    <a:pt x="1922" y="4427"/>
                    <a:pt x="4096" y="4427"/>
                  </a:cubicBezTo>
                  <a:cubicBezTo>
                    <a:pt x="6270" y="4427"/>
                    <a:pt x="8003" y="2788"/>
                    <a:pt x="8192" y="678"/>
                  </a:cubicBezTo>
                  <a:lnTo>
                    <a:pt x="6333" y="678"/>
                  </a:lnTo>
                  <a:cubicBezTo>
                    <a:pt x="6270" y="678"/>
                    <a:pt x="6175" y="646"/>
                    <a:pt x="6112" y="615"/>
                  </a:cubicBezTo>
                  <a:cubicBezTo>
                    <a:pt x="5498" y="205"/>
                    <a:pt x="4789" y="0"/>
                    <a:pt x="408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7"/>
            <p:cNvSpPr/>
            <p:nvPr/>
          </p:nvSpPr>
          <p:spPr>
            <a:xfrm>
              <a:off x="-57679825" y="3726625"/>
              <a:ext cx="18925" cy="63825"/>
            </a:xfrm>
            <a:custGeom>
              <a:rect b="b" l="l" r="r" t="t"/>
              <a:pathLst>
                <a:path extrusionOk="0" h="2553" w="757">
                  <a:moveTo>
                    <a:pt x="1" y="1"/>
                  </a:moveTo>
                  <a:lnTo>
                    <a:pt x="1" y="2552"/>
                  </a:lnTo>
                  <a:cubicBezTo>
                    <a:pt x="442" y="2269"/>
                    <a:pt x="757" y="1796"/>
                    <a:pt x="757" y="1261"/>
                  </a:cubicBezTo>
                  <a:cubicBezTo>
                    <a:pt x="757" y="757"/>
                    <a:pt x="442" y="28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6" name="Google Shape;376;p7"/>
          <p:cNvSpPr txBox="1"/>
          <p:nvPr>
            <p:ph type="title"/>
          </p:nvPr>
        </p:nvSpPr>
        <p:spPr>
          <a:xfrm>
            <a:off x="877550" y="390325"/>
            <a:ext cx="77040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None/>
            </a:pPr>
            <a:r>
              <a:rPr lang="en">
                <a:solidFill>
                  <a:srgbClr val="010029"/>
                </a:solidFill>
              </a:rPr>
              <a:t>Patient’s medical history</a:t>
            </a:r>
            <a:endParaRPr>
              <a:solidFill>
                <a:srgbClr val="010029"/>
              </a:solidFill>
            </a:endParaRPr>
          </a:p>
        </p:txBody>
      </p:sp>
      <p:pic>
        <p:nvPicPr>
          <p:cNvPr id="377" name="Google Shape;377;p7"/>
          <p:cNvPicPr preferRelativeResize="0"/>
          <p:nvPr/>
        </p:nvPicPr>
        <p:blipFill rotWithShape="1">
          <a:blip r:embed="rId4">
            <a:alphaModFix/>
          </a:blip>
          <a:srcRect b="0" l="0" r="0" t="0"/>
          <a:stretch/>
        </p:blipFill>
        <p:spPr>
          <a:xfrm>
            <a:off x="5951200" y="3477375"/>
            <a:ext cx="1688477" cy="13962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8"/>
          <p:cNvSpPr/>
          <p:nvPr/>
        </p:nvSpPr>
        <p:spPr>
          <a:xfrm>
            <a:off x="4038600" y="3844800"/>
            <a:ext cx="4800600" cy="114836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3" name="Google Shape;383;p8"/>
          <p:cNvSpPr/>
          <p:nvPr/>
        </p:nvSpPr>
        <p:spPr>
          <a:xfrm>
            <a:off x="555950" y="1015750"/>
            <a:ext cx="4458900" cy="5727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8"/>
          <p:cNvSpPr txBox="1"/>
          <p:nvPr>
            <p:ph idx="1" type="body"/>
          </p:nvPr>
        </p:nvSpPr>
        <p:spPr>
          <a:xfrm>
            <a:off x="720000" y="1710050"/>
            <a:ext cx="4117800" cy="2410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000"/>
              <a:buNone/>
            </a:pPr>
            <a:r>
              <a:rPr lang="en">
                <a:solidFill>
                  <a:schemeClr val="dk1"/>
                </a:solidFill>
              </a:rPr>
              <a:t>Do you know what helps you make your point crystal clear?</a:t>
            </a:r>
            <a:endParaRPr>
              <a:solidFill>
                <a:schemeClr val="dk1"/>
              </a:solidFill>
            </a:endParaRPr>
          </a:p>
          <a:p>
            <a:pPr indent="0" lvl="0" marL="0" rtl="0" algn="l">
              <a:lnSpc>
                <a:spcPct val="100000"/>
              </a:lnSpc>
              <a:spcBef>
                <a:spcPts val="0"/>
              </a:spcBef>
              <a:spcAft>
                <a:spcPts val="0"/>
              </a:spcAft>
              <a:buSzPts val="1000"/>
              <a:buNone/>
            </a:pPr>
            <a:r>
              <a:rPr lang="en">
                <a:solidFill>
                  <a:schemeClr val="dk1"/>
                </a:solidFill>
              </a:rPr>
              <a:t>Lists like this one:</a:t>
            </a:r>
            <a:endParaRPr>
              <a:solidFill>
                <a:schemeClr val="dk1"/>
              </a:solidFill>
            </a:endParaRPr>
          </a:p>
          <a:p>
            <a:pPr indent="-292100" lvl="0" marL="457200" rtl="0" algn="l">
              <a:lnSpc>
                <a:spcPct val="100000"/>
              </a:lnSpc>
              <a:spcBef>
                <a:spcPts val="1600"/>
              </a:spcBef>
              <a:spcAft>
                <a:spcPts val="0"/>
              </a:spcAft>
              <a:buClr>
                <a:schemeClr val="dk1"/>
              </a:buClr>
              <a:buSzPts val="1000"/>
              <a:buChar char="●"/>
            </a:pPr>
            <a:r>
              <a:rPr lang="en">
                <a:solidFill>
                  <a:schemeClr val="dk1"/>
                </a:solidFill>
              </a:rPr>
              <a:t>They’re simple </a:t>
            </a:r>
            <a:endParaRPr>
              <a:solidFill>
                <a:schemeClr val="dk1"/>
              </a:solidFill>
            </a:endParaRPr>
          </a:p>
          <a:p>
            <a:pPr indent="-292100" lvl="0" marL="457200" rtl="0" algn="l">
              <a:lnSpc>
                <a:spcPct val="100000"/>
              </a:lnSpc>
              <a:spcBef>
                <a:spcPts val="0"/>
              </a:spcBef>
              <a:spcAft>
                <a:spcPts val="0"/>
              </a:spcAft>
              <a:buClr>
                <a:schemeClr val="dk1"/>
              </a:buClr>
              <a:buSzPts val="1000"/>
              <a:buChar char="●"/>
            </a:pPr>
            <a:r>
              <a:rPr lang="en">
                <a:solidFill>
                  <a:schemeClr val="dk1"/>
                </a:solidFill>
              </a:rPr>
              <a:t>You can organize your ideas clearly</a:t>
            </a:r>
            <a:endParaRPr>
              <a:solidFill>
                <a:schemeClr val="dk1"/>
              </a:solidFill>
            </a:endParaRPr>
          </a:p>
          <a:p>
            <a:pPr indent="-292100" lvl="0" marL="457200" rtl="0" algn="l">
              <a:lnSpc>
                <a:spcPct val="100000"/>
              </a:lnSpc>
              <a:spcBef>
                <a:spcPts val="0"/>
              </a:spcBef>
              <a:spcAft>
                <a:spcPts val="0"/>
              </a:spcAft>
              <a:buClr>
                <a:schemeClr val="dk1"/>
              </a:buClr>
              <a:buSzPts val="1000"/>
              <a:buChar char="●"/>
            </a:pPr>
            <a:r>
              <a:rPr lang="en">
                <a:solidFill>
                  <a:schemeClr val="dk1"/>
                </a:solidFill>
              </a:rPr>
              <a:t>You’ll never forget to buy milk!</a:t>
            </a:r>
            <a:endParaRPr>
              <a:solidFill>
                <a:schemeClr val="dk1"/>
              </a:solidFill>
            </a:endParaRPr>
          </a:p>
          <a:p>
            <a:pPr indent="0" lvl="0" marL="0" rtl="0" algn="l">
              <a:lnSpc>
                <a:spcPct val="100000"/>
              </a:lnSpc>
              <a:spcBef>
                <a:spcPts val="1600"/>
              </a:spcBef>
              <a:spcAft>
                <a:spcPts val="0"/>
              </a:spcAft>
              <a:buSzPts val="1000"/>
              <a:buNone/>
            </a:pPr>
            <a:r>
              <a:rPr lang="en">
                <a:solidFill>
                  <a:schemeClr val="dk1"/>
                </a:solidFill>
              </a:rPr>
              <a:t>And the most important thing: the audience won’t miss the point of your presentation</a:t>
            </a:r>
            <a:endParaRPr>
              <a:solidFill>
                <a:schemeClr val="dk1"/>
              </a:solidFill>
            </a:endParaRPr>
          </a:p>
        </p:txBody>
      </p:sp>
      <p:grpSp>
        <p:nvGrpSpPr>
          <p:cNvPr id="385" name="Google Shape;385;p8"/>
          <p:cNvGrpSpPr/>
          <p:nvPr/>
        </p:nvGrpSpPr>
        <p:grpSpPr>
          <a:xfrm>
            <a:off x="5735782" y="437398"/>
            <a:ext cx="2345756" cy="4342553"/>
            <a:chOff x="762475" y="-52779"/>
            <a:chExt cx="1690549" cy="4342553"/>
          </a:xfrm>
        </p:grpSpPr>
        <p:sp>
          <p:nvSpPr>
            <p:cNvPr id="386" name="Google Shape;386;p8"/>
            <p:cNvSpPr/>
            <p:nvPr/>
          </p:nvSpPr>
          <p:spPr>
            <a:xfrm>
              <a:off x="762475" y="2424"/>
              <a:ext cx="1326580" cy="4217549"/>
            </a:xfrm>
            <a:custGeom>
              <a:rect b="b" l="l" r="r" t="t"/>
              <a:pathLst>
                <a:path extrusionOk="0" h="15006" w="4720">
                  <a:moveTo>
                    <a:pt x="4720" y="0"/>
                  </a:moveTo>
                  <a:lnTo>
                    <a:pt x="0" y="2507"/>
                  </a:lnTo>
                  <a:lnTo>
                    <a:pt x="0" y="12507"/>
                  </a:lnTo>
                  <a:lnTo>
                    <a:pt x="4720" y="15005"/>
                  </a:lnTo>
                  <a:lnTo>
                    <a:pt x="4720"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8"/>
            <p:cNvSpPr/>
            <p:nvPr/>
          </p:nvSpPr>
          <p:spPr>
            <a:xfrm>
              <a:off x="805196" y="175274"/>
              <a:ext cx="1166097" cy="3791466"/>
            </a:xfrm>
            <a:custGeom>
              <a:rect b="b" l="l" r="r" t="t"/>
              <a:pathLst>
                <a:path extrusionOk="0" h="13490" w="4149">
                  <a:moveTo>
                    <a:pt x="4148" y="1"/>
                  </a:moveTo>
                  <a:lnTo>
                    <a:pt x="0" y="2204"/>
                  </a:lnTo>
                  <a:lnTo>
                    <a:pt x="0" y="11286"/>
                  </a:lnTo>
                  <a:lnTo>
                    <a:pt x="4148" y="13489"/>
                  </a:lnTo>
                  <a:lnTo>
                    <a:pt x="4148"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8"/>
            <p:cNvSpPr/>
            <p:nvPr/>
          </p:nvSpPr>
          <p:spPr>
            <a:xfrm>
              <a:off x="2099173" y="-52779"/>
              <a:ext cx="353851" cy="4329575"/>
            </a:xfrm>
            <a:custGeom>
              <a:rect b="b" l="l" r="r" t="t"/>
              <a:pathLst>
                <a:path extrusionOk="0" h="12009" w="1259">
                  <a:moveTo>
                    <a:pt x="0" y="1"/>
                  </a:moveTo>
                  <a:lnTo>
                    <a:pt x="0" y="12009"/>
                  </a:lnTo>
                  <a:lnTo>
                    <a:pt x="1258" y="12009"/>
                  </a:lnTo>
                  <a:lnTo>
                    <a:pt x="1258"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8"/>
            <p:cNvSpPr/>
            <p:nvPr/>
          </p:nvSpPr>
          <p:spPr>
            <a:xfrm>
              <a:off x="2254598" y="-52779"/>
              <a:ext cx="42721" cy="4329575"/>
            </a:xfrm>
            <a:custGeom>
              <a:rect b="b" l="l" r="r" t="t"/>
              <a:pathLst>
                <a:path extrusionOk="0" h="12009" w="152">
                  <a:moveTo>
                    <a:pt x="0" y="1"/>
                  </a:moveTo>
                  <a:lnTo>
                    <a:pt x="0" y="12009"/>
                  </a:lnTo>
                  <a:lnTo>
                    <a:pt x="152" y="12009"/>
                  </a:lnTo>
                  <a:lnTo>
                    <a:pt x="15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8"/>
            <p:cNvSpPr/>
            <p:nvPr/>
          </p:nvSpPr>
          <p:spPr>
            <a:xfrm>
              <a:off x="2089055" y="-52779"/>
              <a:ext cx="138280" cy="4329575"/>
            </a:xfrm>
            <a:custGeom>
              <a:rect b="b" l="l" r="r" t="t"/>
              <a:pathLst>
                <a:path extrusionOk="0" h="12009" w="492">
                  <a:moveTo>
                    <a:pt x="1" y="1"/>
                  </a:moveTo>
                  <a:lnTo>
                    <a:pt x="1" y="12009"/>
                  </a:lnTo>
                  <a:lnTo>
                    <a:pt x="491" y="12009"/>
                  </a:lnTo>
                  <a:lnTo>
                    <a:pt x="491"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8"/>
            <p:cNvSpPr/>
            <p:nvPr/>
          </p:nvSpPr>
          <p:spPr>
            <a:xfrm>
              <a:off x="2329640" y="-43045"/>
              <a:ext cx="73075" cy="4332819"/>
            </a:xfrm>
            <a:custGeom>
              <a:rect b="b" l="l" r="r" t="t"/>
              <a:pathLst>
                <a:path extrusionOk="0" h="12018" w="260">
                  <a:moveTo>
                    <a:pt x="1" y="1"/>
                  </a:moveTo>
                  <a:lnTo>
                    <a:pt x="1" y="12017"/>
                  </a:lnTo>
                  <a:lnTo>
                    <a:pt x="260" y="12017"/>
                  </a:lnTo>
                  <a:lnTo>
                    <a:pt x="26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2" name="Google Shape;392;p8"/>
            <p:cNvGrpSpPr/>
            <p:nvPr/>
          </p:nvGrpSpPr>
          <p:grpSpPr>
            <a:xfrm>
              <a:off x="877696" y="471217"/>
              <a:ext cx="1018248" cy="2999201"/>
              <a:chOff x="827427" y="506029"/>
              <a:chExt cx="1236638" cy="3642459"/>
            </a:xfrm>
          </p:grpSpPr>
          <p:sp>
            <p:nvSpPr>
              <p:cNvPr id="393" name="Google Shape;393;p8"/>
              <p:cNvSpPr/>
              <p:nvPr/>
            </p:nvSpPr>
            <p:spPr>
              <a:xfrm>
                <a:off x="970786" y="1054203"/>
                <a:ext cx="1044470" cy="859128"/>
              </a:xfrm>
              <a:custGeom>
                <a:rect b="b" l="l" r="r" t="t"/>
                <a:pathLst>
                  <a:path extrusionOk="0" h="2517" w="3060">
                    <a:moveTo>
                      <a:pt x="428" y="0"/>
                    </a:moveTo>
                    <a:cubicBezTo>
                      <a:pt x="54" y="500"/>
                      <a:pt x="0" y="1222"/>
                      <a:pt x="312" y="1758"/>
                    </a:cubicBezTo>
                    <a:cubicBezTo>
                      <a:pt x="579" y="2215"/>
                      <a:pt x="1106" y="2516"/>
                      <a:pt x="1633" y="2516"/>
                    </a:cubicBezTo>
                    <a:cubicBezTo>
                      <a:pt x="1722" y="2516"/>
                      <a:pt x="1812" y="2507"/>
                      <a:pt x="1900" y="2489"/>
                    </a:cubicBezTo>
                    <a:cubicBezTo>
                      <a:pt x="2516" y="2373"/>
                      <a:pt x="3015" y="1820"/>
                      <a:pt x="3060" y="1196"/>
                    </a:cubicBezTo>
                    <a:lnTo>
                      <a:pt x="3060" y="1196"/>
                    </a:lnTo>
                    <a:cubicBezTo>
                      <a:pt x="2997" y="1365"/>
                      <a:pt x="2819" y="1454"/>
                      <a:pt x="2650" y="1517"/>
                    </a:cubicBezTo>
                    <a:cubicBezTo>
                      <a:pt x="2486" y="1567"/>
                      <a:pt x="2315" y="1592"/>
                      <a:pt x="2143" y="1592"/>
                    </a:cubicBezTo>
                    <a:cubicBezTo>
                      <a:pt x="1799" y="1592"/>
                      <a:pt x="1454" y="1493"/>
                      <a:pt x="1169" y="1303"/>
                    </a:cubicBezTo>
                    <a:cubicBezTo>
                      <a:pt x="740" y="1008"/>
                      <a:pt x="455" y="518"/>
                      <a:pt x="42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8"/>
              <p:cNvSpPr/>
              <p:nvPr/>
            </p:nvSpPr>
            <p:spPr>
              <a:xfrm>
                <a:off x="1634331" y="655190"/>
                <a:ext cx="52223" cy="55295"/>
              </a:xfrm>
              <a:custGeom>
                <a:rect b="b" l="l" r="r" t="t"/>
                <a:pathLst>
                  <a:path extrusionOk="0" h="162" w="153">
                    <a:moveTo>
                      <a:pt x="72" y="1"/>
                    </a:moveTo>
                    <a:cubicBezTo>
                      <a:pt x="36" y="1"/>
                      <a:pt x="1" y="36"/>
                      <a:pt x="1" y="81"/>
                    </a:cubicBezTo>
                    <a:cubicBezTo>
                      <a:pt x="1" y="125"/>
                      <a:pt x="36" y="161"/>
                      <a:pt x="72" y="161"/>
                    </a:cubicBezTo>
                    <a:cubicBezTo>
                      <a:pt x="117" y="161"/>
                      <a:pt x="152" y="125"/>
                      <a:pt x="152" y="81"/>
                    </a:cubicBezTo>
                    <a:cubicBezTo>
                      <a:pt x="152" y="36"/>
                      <a:pt x="117" y="1"/>
                      <a:pt x="7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8"/>
              <p:cNvSpPr/>
              <p:nvPr/>
            </p:nvSpPr>
            <p:spPr>
              <a:xfrm>
                <a:off x="827427" y="996177"/>
                <a:ext cx="49152" cy="49152"/>
              </a:xfrm>
              <a:custGeom>
                <a:rect b="b" l="l" r="r" t="t"/>
                <a:pathLst>
                  <a:path extrusionOk="0" h="144" w="144">
                    <a:moveTo>
                      <a:pt x="72" y="1"/>
                    </a:moveTo>
                    <a:cubicBezTo>
                      <a:pt x="36" y="1"/>
                      <a:pt x="1" y="27"/>
                      <a:pt x="1" y="72"/>
                    </a:cubicBezTo>
                    <a:cubicBezTo>
                      <a:pt x="1" y="108"/>
                      <a:pt x="36" y="143"/>
                      <a:pt x="72" y="143"/>
                    </a:cubicBezTo>
                    <a:cubicBezTo>
                      <a:pt x="117" y="143"/>
                      <a:pt x="143" y="108"/>
                      <a:pt x="143" y="72"/>
                    </a:cubicBezTo>
                    <a:cubicBezTo>
                      <a:pt x="143" y="27"/>
                      <a:pt x="117" y="1"/>
                      <a:pt x="7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8"/>
              <p:cNvSpPr/>
              <p:nvPr/>
            </p:nvSpPr>
            <p:spPr>
              <a:xfrm>
                <a:off x="1969517" y="2083311"/>
                <a:ext cx="39936" cy="39936"/>
              </a:xfrm>
              <a:custGeom>
                <a:rect b="b" l="l" r="r" t="t"/>
                <a:pathLst>
                  <a:path extrusionOk="0" h="117" w="117">
                    <a:moveTo>
                      <a:pt x="54" y="0"/>
                    </a:moveTo>
                    <a:cubicBezTo>
                      <a:pt x="27" y="0"/>
                      <a:pt x="0" y="27"/>
                      <a:pt x="0" y="54"/>
                    </a:cubicBezTo>
                    <a:cubicBezTo>
                      <a:pt x="0" y="90"/>
                      <a:pt x="27" y="116"/>
                      <a:pt x="54" y="116"/>
                    </a:cubicBezTo>
                    <a:cubicBezTo>
                      <a:pt x="89" y="116"/>
                      <a:pt x="116" y="90"/>
                      <a:pt x="116" y="54"/>
                    </a:cubicBezTo>
                    <a:cubicBezTo>
                      <a:pt x="116" y="27"/>
                      <a:pt x="89" y="0"/>
                      <a:pt x="5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8"/>
              <p:cNvSpPr/>
              <p:nvPr/>
            </p:nvSpPr>
            <p:spPr>
              <a:xfrm>
                <a:off x="1716592" y="1148410"/>
                <a:ext cx="24917" cy="24917"/>
              </a:xfrm>
              <a:custGeom>
                <a:rect b="b" l="l" r="r" t="t"/>
                <a:pathLst>
                  <a:path extrusionOk="0" h="73" w="73">
                    <a:moveTo>
                      <a:pt x="36" y="1"/>
                    </a:moveTo>
                    <a:cubicBezTo>
                      <a:pt x="19" y="1"/>
                      <a:pt x="1" y="19"/>
                      <a:pt x="1" y="36"/>
                    </a:cubicBezTo>
                    <a:cubicBezTo>
                      <a:pt x="1" y="54"/>
                      <a:pt x="19" y="72"/>
                      <a:pt x="36" y="72"/>
                    </a:cubicBezTo>
                    <a:cubicBezTo>
                      <a:pt x="54" y="72"/>
                      <a:pt x="72" y="54"/>
                      <a:pt x="72" y="36"/>
                    </a:cubicBezTo>
                    <a:cubicBezTo>
                      <a:pt x="72" y="19"/>
                      <a:pt x="54" y="1"/>
                      <a:pt x="3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8"/>
              <p:cNvSpPr/>
              <p:nvPr/>
            </p:nvSpPr>
            <p:spPr>
              <a:xfrm>
                <a:off x="2012183" y="506029"/>
                <a:ext cx="51882" cy="49152"/>
              </a:xfrm>
              <a:custGeom>
                <a:rect b="b" l="l" r="r" t="t"/>
                <a:pathLst>
                  <a:path extrusionOk="0" h="144" w="152">
                    <a:moveTo>
                      <a:pt x="80" y="0"/>
                    </a:moveTo>
                    <a:cubicBezTo>
                      <a:pt x="36" y="0"/>
                      <a:pt x="0" y="36"/>
                      <a:pt x="0" y="72"/>
                    </a:cubicBezTo>
                    <a:cubicBezTo>
                      <a:pt x="0" y="116"/>
                      <a:pt x="36" y="143"/>
                      <a:pt x="80" y="143"/>
                    </a:cubicBezTo>
                    <a:cubicBezTo>
                      <a:pt x="116" y="143"/>
                      <a:pt x="152" y="116"/>
                      <a:pt x="152" y="72"/>
                    </a:cubicBezTo>
                    <a:cubicBezTo>
                      <a:pt x="152" y="36"/>
                      <a:pt x="116" y="0"/>
                      <a:pt x="8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8"/>
              <p:cNvSpPr/>
              <p:nvPr/>
            </p:nvSpPr>
            <p:spPr>
              <a:xfrm>
                <a:off x="985804" y="3036302"/>
                <a:ext cx="46080" cy="46080"/>
              </a:xfrm>
              <a:custGeom>
                <a:rect b="b" l="l" r="r" t="t"/>
                <a:pathLst>
                  <a:path extrusionOk="0" h="135" w="135">
                    <a:moveTo>
                      <a:pt x="63" y="1"/>
                    </a:moveTo>
                    <a:cubicBezTo>
                      <a:pt x="27" y="1"/>
                      <a:pt x="1" y="28"/>
                      <a:pt x="1" y="63"/>
                    </a:cubicBezTo>
                    <a:cubicBezTo>
                      <a:pt x="1" y="99"/>
                      <a:pt x="27" y="135"/>
                      <a:pt x="63" y="135"/>
                    </a:cubicBezTo>
                    <a:cubicBezTo>
                      <a:pt x="99" y="135"/>
                      <a:pt x="134" y="99"/>
                      <a:pt x="134" y="63"/>
                    </a:cubicBezTo>
                    <a:cubicBezTo>
                      <a:pt x="134" y="28"/>
                      <a:pt x="99" y="1"/>
                      <a:pt x="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8"/>
              <p:cNvSpPr/>
              <p:nvPr/>
            </p:nvSpPr>
            <p:spPr>
              <a:xfrm>
                <a:off x="1652763" y="2567315"/>
                <a:ext cx="49152" cy="49152"/>
              </a:xfrm>
              <a:custGeom>
                <a:rect b="b" l="l" r="r" t="t"/>
                <a:pathLst>
                  <a:path extrusionOk="0" h="144" w="144">
                    <a:moveTo>
                      <a:pt x="72" y="1"/>
                    </a:moveTo>
                    <a:cubicBezTo>
                      <a:pt x="36" y="1"/>
                      <a:pt x="0" y="37"/>
                      <a:pt x="0" y="72"/>
                    </a:cubicBezTo>
                    <a:cubicBezTo>
                      <a:pt x="0" y="108"/>
                      <a:pt x="36" y="144"/>
                      <a:pt x="72" y="144"/>
                    </a:cubicBezTo>
                    <a:cubicBezTo>
                      <a:pt x="116" y="144"/>
                      <a:pt x="143" y="108"/>
                      <a:pt x="143" y="72"/>
                    </a:cubicBezTo>
                    <a:cubicBezTo>
                      <a:pt x="143" y="37"/>
                      <a:pt x="116" y="1"/>
                      <a:pt x="7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8"/>
              <p:cNvSpPr/>
              <p:nvPr/>
            </p:nvSpPr>
            <p:spPr>
              <a:xfrm>
                <a:off x="897400" y="1775773"/>
                <a:ext cx="94890" cy="94548"/>
              </a:xfrm>
              <a:custGeom>
                <a:rect b="b" l="l" r="r" t="t"/>
                <a:pathLst>
                  <a:path extrusionOk="0" h="277" w="278">
                    <a:moveTo>
                      <a:pt x="135" y="0"/>
                    </a:moveTo>
                    <a:cubicBezTo>
                      <a:pt x="63" y="0"/>
                      <a:pt x="1" y="63"/>
                      <a:pt x="1" y="143"/>
                    </a:cubicBezTo>
                    <a:cubicBezTo>
                      <a:pt x="1" y="215"/>
                      <a:pt x="63" y="277"/>
                      <a:pt x="135" y="277"/>
                    </a:cubicBezTo>
                    <a:cubicBezTo>
                      <a:pt x="215" y="277"/>
                      <a:pt x="277" y="215"/>
                      <a:pt x="277" y="143"/>
                    </a:cubicBezTo>
                    <a:cubicBezTo>
                      <a:pt x="277" y="63"/>
                      <a:pt x="215" y="0"/>
                      <a:pt x="1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8"/>
              <p:cNvSpPr/>
              <p:nvPr/>
            </p:nvSpPr>
            <p:spPr>
              <a:xfrm>
                <a:off x="1689473" y="3380383"/>
                <a:ext cx="49152" cy="49152"/>
              </a:xfrm>
              <a:custGeom>
                <a:rect b="b" l="l" r="r" t="t"/>
                <a:pathLst>
                  <a:path extrusionOk="0" h="144" w="144">
                    <a:moveTo>
                      <a:pt x="72" y="1"/>
                    </a:moveTo>
                    <a:cubicBezTo>
                      <a:pt x="36" y="1"/>
                      <a:pt x="0" y="37"/>
                      <a:pt x="0" y="72"/>
                    </a:cubicBezTo>
                    <a:cubicBezTo>
                      <a:pt x="0" y="108"/>
                      <a:pt x="36" y="144"/>
                      <a:pt x="72" y="144"/>
                    </a:cubicBezTo>
                    <a:cubicBezTo>
                      <a:pt x="116" y="144"/>
                      <a:pt x="143" y="108"/>
                      <a:pt x="143" y="72"/>
                    </a:cubicBezTo>
                    <a:cubicBezTo>
                      <a:pt x="143" y="37"/>
                      <a:pt x="116" y="1"/>
                      <a:pt x="7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8"/>
              <p:cNvSpPr/>
              <p:nvPr/>
            </p:nvSpPr>
            <p:spPr>
              <a:xfrm>
                <a:off x="1539454" y="4053940"/>
                <a:ext cx="94890" cy="94548"/>
              </a:xfrm>
              <a:custGeom>
                <a:rect b="b" l="l" r="r" t="t"/>
                <a:pathLst>
                  <a:path extrusionOk="0" h="277" w="278">
                    <a:moveTo>
                      <a:pt x="135" y="0"/>
                    </a:moveTo>
                    <a:cubicBezTo>
                      <a:pt x="63" y="0"/>
                      <a:pt x="1" y="63"/>
                      <a:pt x="1" y="143"/>
                    </a:cubicBezTo>
                    <a:cubicBezTo>
                      <a:pt x="1" y="215"/>
                      <a:pt x="63" y="277"/>
                      <a:pt x="135" y="277"/>
                    </a:cubicBezTo>
                    <a:cubicBezTo>
                      <a:pt x="215" y="277"/>
                      <a:pt x="277" y="215"/>
                      <a:pt x="277" y="143"/>
                    </a:cubicBezTo>
                    <a:cubicBezTo>
                      <a:pt x="277" y="63"/>
                      <a:pt x="215" y="0"/>
                      <a:pt x="1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8"/>
              <p:cNvSpPr/>
              <p:nvPr/>
            </p:nvSpPr>
            <p:spPr>
              <a:xfrm>
                <a:off x="1977029" y="4053948"/>
                <a:ext cx="24917" cy="24917"/>
              </a:xfrm>
              <a:custGeom>
                <a:rect b="b" l="l" r="r" t="t"/>
                <a:pathLst>
                  <a:path extrusionOk="0" h="73" w="73">
                    <a:moveTo>
                      <a:pt x="36" y="1"/>
                    </a:moveTo>
                    <a:cubicBezTo>
                      <a:pt x="19" y="1"/>
                      <a:pt x="1" y="19"/>
                      <a:pt x="1" y="36"/>
                    </a:cubicBezTo>
                    <a:cubicBezTo>
                      <a:pt x="1" y="54"/>
                      <a:pt x="19" y="72"/>
                      <a:pt x="36" y="72"/>
                    </a:cubicBezTo>
                    <a:cubicBezTo>
                      <a:pt x="54" y="72"/>
                      <a:pt x="72" y="54"/>
                      <a:pt x="72" y="36"/>
                    </a:cubicBezTo>
                    <a:cubicBezTo>
                      <a:pt x="72" y="19"/>
                      <a:pt x="54" y="1"/>
                      <a:pt x="3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8"/>
              <p:cNvSpPr/>
              <p:nvPr/>
            </p:nvSpPr>
            <p:spPr>
              <a:xfrm>
                <a:off x="938708" y="3660704"/>
                <a:ext cx="51882" cy="49152"/>
              </a:xfrm>
              <a:custGeom>
                <a:rect b="b" l="l" r="r" t="t"/>
                <a:pathLst>
                  <a:path extrusionOk="0" h="144" w="152">
                    <a:moveTo>
                      <a:pt x="80" y="0"/>
                    </a:moveTo>
                    <a:cubicBezTo>
                      <a:pt x="36" y="0"/>
                      <a:pt x="0" y="36"/>
                      <a:pt x="0" y="72"/>
                    </a:cubicBezTo>
                    <a:cubicBezTo>
                      <a:pt x="0" y="116"/>
                      <a:pt x="36" y="143"/>
                      <a:pt x="80" y="143"/>
                    </a:cubicBezTo>
                    <a:cubicBezTo>
                      <a:pt x="116" y="143"/>
                      <a:pt x="152" y="116"/>
                      <a:pt x="152" y="72"/>
                    </a:cubicBezTo>
                    <a:cubicBezTo>
                      <a:pt x="152" y="36"/>
                      <a:pt x="116" y="0"/>
                      <a:pt x="8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6" name="Google Shape;406;p8"/>
            <p:cNvSpPr/>
            <p:nvPr/>
          </p:nvSpPr>
          <p:spPr>
            <a:xfrm>
              <a:off x="1291425" y="431025"/>
              <a:ext cx="90500" cy="3251981"/>
            </a:xfrm>
            <a:custGeom>
              <a:rect b="b" l="l" r="r" t="t"/>
              <a:pathLst>
                <a:path extrusionOk="0" h="11161" w="322">
                  <a:moveTo>
                    <a:pt x="1" y="1"/>
                  </a:moveTo>
                  <a:lnTo>
                    <a:pt x="1" y="11161"/>
                  </a:lnTo>
                  <a:lnTo>
                    <a:pt x="322" y="11161"/>
                  </a:lnTo>
                  <a:lnTo>
                    <a:pt x="322"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8"/>
            <p:cNvSpPr/>
            <p:nvPr/>
          </p:nvSpPr>
          <p:spPr>
            <a:xfrm>
              <a:off x="782430" y="1945367"/>
              <a:ext cx="1266434" cy="105678"/>
            </a:xfrm>
            <a:custGeom>
              <a:rect b="b" l="l" r="r" t="t"/>
              <a:pathLst>
                <a:path extrusionOk="0" h="376" w="4506">
                  <a:moveTo>
                    <a:pt x="1" y="1"/>
                  </a:moveTo>
                  <a:lnTo>
                    <a:pt x="1" y="376"/>
                  </a:lnTo>
                  <a:lnTo>
                    <a:pt x="4506" y="376"/>
                  </a:lnTo>
                  <a:lnTo>
                    <a:pt x="450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8" name="Google Shape;408;p8"/>
          <p:cNvSpPr txBox="1"/>
          <p:nvPr>
            <p:ph type="title"/>
          </p:nvPr>
        </p:nvSpPr>
        <p:spPr>
          <a:xfrm>
            <a:off x="720000" y="1015750"/>
            <a:ext cx="40608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200"/>
              <a:buNone/>
            </a:pPr>
            <a:r>
              <a:rPr lang="en"/>
              <a:t>Review of systems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p9"/>
          <p:cNvPicPr preferRelativeResize="0"/>
          <p:nvPr/>
        </p:nvPicPr>
        <p:blipFill rotWithShape="1">
          <a:blip r:embed="rId3">
            <a:alphaModFix/>
          </a:blip>
          <a:srcRect b="0" l="0" r="0" t="0"/>
          <a:stretch/>
        </p:blipFill>
        <p:spPr>
          <a:xfrm>
            <a:off x="6466190" y="718357"/>
            <a:ext cx="2438356" cy="469070"/>
          </a:xfrm>
          <a:prstGeom prst="rect">
            <a:avLst/>
          </a:prstGeom>
          <a:noFill/>
          <a:ln>
            <a:noFill/>
          </a:ln>
        </p:spPr>
      </p:pic>
      <p:sp>
        <p:nvSpPr>
          <p:cNvPr id="414" name="Google Shape;414;p9"/>
          <p:cNvSpPr txBox="1"/>
          <p:nvPr/>
        </p:nvSpPr>
        <p:spPr>
          <a:xfrm>
            <a:off x="6255600" y="2721400"/>
            <a:ext cx="2175300" cy="626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10029"/>
                </a:solidFill>
                <a:latin typeface="Nunito"/>
                <a:ea typeface="Nunito"/>
                <a:cs typeface="Nunito"/>
                <a:sym typeface="Nunito"/>
              </a:rPr>
              <a:t>Mercury is the smallest planet of them all</a:t>
            </a:r>
            <a:endParaRPr b="0" i="0" sz="1400" u="none" cap="none" strike="noStrike">
              <a:solidFill>
                <a:srgbClr val="010029"/>
              </a:solidFill>
              <a:latin typeface="Nunito"/>
              <a:ea typeface="Nunito"/>
              <a:cs typeface="Nunito"/>
              <a:sym typeface="Nunito"/>
            </a:endParaRPr>
          </a:p>
        </p:txBody>
      </p:sp>
      <p:grpSp>
        <p:nvGrpSpPr>
          <p:cNvPr id="415" name="Google Shape;415;p9"/>
          <p:cNvGrpSpPr/>
          <p:nvPr/>
        </p:nvGrpSpPr>
        <p:grpSpPr>
          <a:xfrm>
            <a:off x="609996" y="1702114"/>
            <a:ext cx="2597487" cy="2665264"/>
            <a:chOff x="399771" y="1702114"/>
            <a:chExt cx="2597487" cy="2665264"/>
          </a:xfrm>
        </p:grpSpPr>
        <p:sp>
          <p:nvSpPr>
            <p:cNvPr id="416" name="Google Shape;416;p9"/>
            <p:cNvSpPr/>
            <p:nvPr/>
          </p:nvSpPr>
          <p:spPr>
            <a:xfrm rot="1103053">
              <a:off x="1182378" y="3105692"/>
              <a:ext cx="1087219" cy="1118788"/>
            </a:xfrm>
            <a:custGeom>
              <a:rect b="b" l="l" r="r" t="t"/>
              <a:pathLst>
                <a:path extrusionOk="0" h="3792" w="3685">
                  <a:moveTo>
                    <a:pt x="1963" y="0"/>
                  </a:moveTo>
                  <a:lnTo>
                    <a:pt x="0" y="678"/>
                  </a:lnTo>
                  <a:lnTo>
                    <a:pt x="63" y="1704"/>
                  </a:lnTo>
                  <a:lnTo>
                    <a:pt x="830" y="3792"/>
                  </a:lnTo>
                  <a:cubicBezTo>
                    <a:pt x="830" y="3792"/>
                    <a:pt x="3685" y="2819"/>
                    <a:pt x="3542" y="2748"/>
                  </a:cubicBezTo>
                  <a:cubicBezTo>
                    <a:pt x="3390" y="2677"/>
                    <a:pt x="2347" y="491"/>
                    <a:pt x="2347" y="491"/>
                  </a:cubicBezTo>
                  <a:lnTo>
                    <a:pt x="196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9"/>
            <p:cNvSpPr/>
            <p:nvPr/>
          </p:nvSpPr>
          <p:spPr>
            <a:xfrm>
              <a:off x="419327" y="3668550"/>
              <a:ext cx="2548487" cy="580313"/>
            </a:xfrm>
            <a:custGeom>
              <a:rect b="b" l="l" r="r" t="t"/>
              <a:pathLst>
                <a:path extrusionOk="0" h="4388" w="11598">
                  <a:moveTo>
                    <a:pt x="4881" y="0"/>
                  </a:moveTo>
                  <a:cubicBezTo>
                    <a:pt x="4719" y="0"/>
                    <a:pt x="4559" y="62"/>
                    <a:pt x="4390" y="231"/>
                  </a:cubicBezTo>
                  <a:cubicBezTo>
                    <a:pt x="3828" y="793"/>
                    <a:pt x="2499" y="2390"/>
                    <a:pt x="2142" y="2506"/>
                  </a:cubicBezTo>
                  <a:cubicBezTo>
                    <a:pt x="1892" y="2586"/>
                    <a:pt x="714" y="2969"/>
                    <a:pt x="1" y="3201"/>
                  </a:cubicBezTo>
                  <a:cubicBezTo>
                    <a:pt x="81" y="3665"/>
                    <a:pt x="215" y="3995"/>
                    <a:pt x="411" y="4102"/>
                  </a:cubicBezTo>
                  <a:cubicBezTo>
                    <a:pt x="690" y="4260"/>
                    <a:pt x="3076" y="4388"/>
                    <a:pt x="5532" y="4388"/>
                  </a:cubicBezTo>
                  <a:cubicBezTo>
                    <a:pt x="7945" y="4388"/>
                    <a:pt x="10426" y="4264"/>
                    <a:pt x="11045" y="3924"/>
                  </a:cubicBezTo>
                  <a:cubicBezTo>
                    <a:pt x="11313" y="3781"/>
                    <a:pt x="11491" y="3451"/>
                    <a:pt x="11598" y="3005"/>
                  </a:cubicBezTo>
                  <a:cubicBezTo>
                    <a:pt x="10884" y="2961"/>
                    <a:pt x="10001" y="2862"/>
                    <a:pt x="9582" y="2630"/>
                  </a:cubicBezTo>
                  <a:cubicBezTo>
                    <a:pt x="8815" y="2220"/>
                    <a:pt x="8422" y="302"/>
                    <a:pt x="7887" y="61"/>
                  </a:cubicBezTo>
                  <a:cubicBezTo>
                    <a:pt x="7812" y="26"/>
                    <a:pt x="7738" y="11"/>
                    <a:pt x="7664" y="11"/>
                  </a:cubicBezTo>
                  <a:cubicBezTo>
                    <a:pt x="7262" y="11"/>
                    <a:pt x="6858" y="454"/>
                    <a:pt x="6329" y="454"/>
                  </a:cubicBezTo>
                  <a:cubicBezTo>
                    <a:pt x="6270" y="454"/>
                    <a:pt x="6210" y="448"/>
                    <a:pt x="6147" y="436"/>
                  </a:cubicBezTo>
                  <a:cubicBezTo>
                    <a:pt x="5642" y="336"/>
                    <a:pt x="5258" y="0"/>
                    <a:pt x="488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9"/>
            <p:cNvSpPr/>
            <p:nvPr/>
          </p:nvSpPr>
          <p:spPr>
            <a:xfrm>
              <a:off x="399771" y="3380641"/>
              <a:ext cx="2597487" cy="639429"/>
            </a:xfrm>
            <a:custGeom>
              <a:rect b="b" l="l" r="r" t="t"/>
              <a:pathLst>
                <a:path extrusionOk="0" h="4835" w="11821">
                  <a:moveTo>
                    <a:pt x="7554" y="0"/>
                  </a:moveTo>
                  <a:cubicBezTo>
                    <a:pt x="7186" y="0"/>
                    <a:pt x="6763" y="96"/>
                    <a:pt x="6593" y="186"/>
                  </a:cubicBezTo>
                  <a:cubicBezTo>
                    <a:pt x="6299" y="329"/>
                    <a:pt x="5978" y="686"/>
                    <a:pt x="5978" y="686"/>
                  </a:cubicBezTo>
                  <a:cubicBezTo>
                    <a:pt x="5978" y="686"/>
                    <a:pt x="5844" y="302"/>
                    <a:pt x="5585" y="267"/>
                  </a:cubicBezTo>
                  <a:cubicBezTo>
                    <a:pt x="5413" y="249"/>
                    <a:pt x="5114" y="169"/>
                    <a:pt x="4752" y="169"/>
                  </a:cubicBezTo>
                  <a:cubicBezTo>
                    <a:pt x="4552" y="169"/>
                    <a:pt x="4333" y="194"/>
                    <a:pt x="4104" y="267"/>
                  </a:cubicBezTo>
                  <a:lnTo>
                    <a:pt x="1508" y="3336"/>
                  </a:lnTo>
                  <a:lnTo>
                    <a:pt x="18" y="3710"/>
                  </a:lnTo>
                  <a:cubicBezTo>
                    <a:pt x="0" y="4112"/>
                    <a:pt x="0" y="4495"/>
                    <a:pt x="27" y="4834"/>
                  </a:cubicBezTo>
                  <a:lnTo>
                    <a:pt x="2168" y="3835"/>
                  </a:lnTo>
                  <a:lnTo>
                    <a:pt x="4327" y="1596"/>
                  </a:lnTo>
                  <a:lnTo>
                    <a:pt x="7690" y="1132"/>
                  </a:lnTo>
                  <a:lnTo>
                    <a:pt x="8993" y="2238"/>
                  </a:lnTo>
                  <a:lnTo>
                    <a:pt x="10090" y="3710"/>
                  </a:lnTo>
                  <a:lnTo>
                    <a:pt x="11803" y="4335"/>
                  </a:lnTo>
                  <a:cubicBezTo>
                    <a:pt x="11821" y="4094"/>
                    <a:pt x="11821" y="3844"/>
                    <a:pt x="11812" y="3576"/>
                  </a:cubicBezTo>
                  <a:cubicBezTo>
                    <a:pt x="11009" y="3469"/>
                    <a:pt x="10028" y="3300"/>
                    <a:pt x="9760" y="3068"/>
                  </a:cubicBezTo>
                  <a:cubicBezTo>
                    <a:pt x="9278" y="2658"/>
                    <a:pt x="8368" y="481"/>
                    <a:pt x="8127" y="169"/>
                  </a:cubicBezTo>
                  <a:cubicBezTo>
                    <a:pt x="8030" y="45"/>
                    <a:pt x="7805" y="0"/>
                    <a:pt x="7554"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9"/>
            <p:cNvSpPr/>
            <p:nvPr/>
          </p:nvSpPr>
          <p:spPr>
            <a:xfrm>
              <a:off x="405704" y="3530348"/>
              <a:ext cx="2587599" cy="561666"/>
            </a:xfrm>
            <a:custGeom>
              <a:rect b="b" l="l" r="r" t="t"/>
              <a:pathLst>
                <a:path extrusionOk="0" h="4247" w="11776">
                  <a:moveTo>
                    <a:pt x="7663" y="0"/>
                  </a:moveTo>
                  <a:lnTo>
                    <a:pt x="4300" y="464"/>
                  </a:lnTo>
                  <a:lnTo>
                    <a:pt x="2141" y="2703"/>
                  </a:lnTo>
                  <a:lnTo>
                    <a:pt x="0" y="3702"/>
                  </a:lnTo>
                  <a:cubicBezTo>
                    <a:pt x="18" y="3899"/>
                    <a:pt x="36" y="4077"/>
                    <a:pt x="63" y="4246"/>
                  </a:cubicBezTo>
                  <a:cubicBezTo>
                    <a:pt x="776" y="4014"/>
                    <a:pt x="1954" y="3631"/>
                    <a:pt x="2204" y="3551"/>
                  </a:cubicBezTo>
                  <a:cubicBezTo>
                    <a:pt x="2561" y="3435"/>
                    <a:pt x="3890" y="1838"/>
                    <a:pt x="4452" y="1276"/>
                  </a:cubicBezTo>
                  <a:cubicBezTo>
                    <a:pt x="4621" y="1107"/>
                    <a:pt x="4781" y="1045"/>
                    <a:pt x="4943" y="1045"/>
                  </a:cubicBezTo>
                  <a:cubicBezTo>
                    <a:pt x="5320" y="1045"/>
                    <a:pt x="5704" y="1381"/>
                    <a:pt x="6209" y="1481"/>
                  </a:cubicBezTo>
                  <a:cubicBezTo>
                    <a:pt x="6272" y="1493"/>
                    <a:pt x="6332" y="1499"/>
                    <a:pt x="6391" y="1499"/>
                  </a:cubicBezTo>
                  <a:cubicBezTo>
                    <a:pt x="6920" y="1499"/>
                    <a:pt x="7324" y="1056"/>
                    <a:pt x="7726" y="1056"/>
                  </a:cubicBezTo>
                  <a:cubicBezTo>
                    <a:pt x="7800" y="1056"/>
                    <a:pt x="7874" y="1071"/>
                    <a:pt x="7949" y="1106"/>
                  </a:cubicBezTo>
                  <a:cubicBezTo>
                    <a:pt x="8484" y="1347"/>
                    <a:pt x="8877" y="3265"/>
                    <a:pt x="9644" y="3675"/>
                  </a:cubicBezTo>
                  <a:cubicBezTo>
                    <a:pt x="10063" y="3907"/>
                    <a:pt x="10946" y="4006"/>
                    <a:pt x="11660" y="4050"/>
                  </a:cubicBezTo>
                  <a:cubicBezTo>
                    <a:pt x="11722" y="3800"/>
                    <a:pt x="11758" y="3515"/>
                    <a:pt x="11776" y="3203"/>
                  </a:cubicBezTo>
                  <a:lnTo>
                    <a:pt x="10063" y="2578"/>
                  </a:lnTo>
                  <a:lnTo>
                    <a:pt x="8966" y="1106"/>
                  </a:lnTo>
                  <a:lnTo>
                    <a:pt x="7663" y="0"/>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9"/>
            <p:cNvSpPr/>
            <p:nvPr/>
          </p:nvSpPr>
          <p:spPr>
            <a:xfrm rot="1103053">
              <a:off x="847186" y="3017804"/>
              <a:ext cx="658232" cy="955926"/>
            </a:xfrm>
            <a:custGeom>
              <a:rect b="b" l="l" r="r" t="t"/>
              <a:pathLst>
                <a:path extrusionOk="0" h="3240" w="2231">
                  <a:moveTo>
                    <a:pt x="1058" y="0"/>
                  </a:moveTo>
                  <a:cubicBezTo>
                    <a:pt x="915" y="0"/>
                    <a:pt x="756" y="39"/>
                    <a:pt x="598" y="154"/>
                  </a:cubicBezTo>
                  <a:cubicBezTo>
                    <a:pt x="107" y="511"/>
                    <a:pt x="0" y="2786"/>
                    <a:pt x="303" y="3089"/>
                  </a:cubicBezTo>
                  <a:cubicBezTo>
                    <a:pt x="410" y="3195"/>
                    <a:pt x="615" y="3239"/>
                    <a:pt x="846" y="3239"/>
                  </a:cubicBezTo>
                  <a:cubicBezTo>
                    <a:pt x="1274" y="3239"/>
                    <a:pt x="1791" y="3087"/>
                    <a:pt x="1918" y="2902"/>
                  </a:cubicBezTo>
                  <a:cubicBezTo>
                    <a:pt x="2114" y="2625"/>
                    <a:pt x="2230" y="2197"/>
                    <a:pt x="1963" y="2135"/>
                  </a:cubicBezTo>
                  <a:cubicBezTo>
                    <a:pt x="1902" y="2121"/>
                    <a:pt x="1824" y="2115"/>
                    <a:pt x="1739" y="2115"/>
                  </a:cubicBezTo>
                  <a:cubicBezTo>
                    <a:pt x="1449" y="2115"/>
                    <a:pt x="1080" y="2179"/>
                    <a:pt x="1080" y="2179"/>
                  </a:cubicBezTo>
                  <a:cubicBezTo>
                    <a:pt x="1080" y="2179"/>
                    <a:pt x="1187" y="1421"/>
                    <a:pt x="1285" y="1385"/>
                  </a:cubicBezTo>
                  <a:cubicBezTo>
                    <a:pt x="1258" y="1385"/>
                    <a:pt x="1588" y="172"/>
                    <a:pt x="1588" y="172"/>
                  </a:cubicBezTo>
                  <a:cubicBezTo>
                    <a:pt x="1588" y="172"/>
                    <a:pt x="1359" y="0"/>
                    <a:pt x="1058" y="0"/>
                  </a:cubicBezTo>
                  <a:close/>
                </a:path>
              </a:pathLst>
            </a:custGeom>
            <a:solidFill>
              <a:srgbClr val="B17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9"/>
            <p:cNvSpPr/>
            <p:nvPr/>
          </p:nvSpPr>
          <p:spPr>
            <a:xfrm rot="1103053">
              <a:off x="1123898" y="3703435"/>
              <a:ext cx="274091" cy="259634"/>
            </a:xfrm>
            <a:custGeom>
              <a:rect b="b" l="l" r="r" t="t"/>
              <a:pathLst>
                <a:path extrusionOk="0" h="880" w="929">
                  <a:moveTo>
                    <a:pt x="763" y="1"/>
                  </a:moveTo>
                  <a:cubicBezTo>
                    <a:pt x="620" y="1"/>
                    <a:pt x="400" y="117"/>
                    <a:pt x="304" y="200"/>
                  </a:cubicBezTo>
                  <a:cubicBezTo>
                    <a:pt x="1" y="450"/>
                    <a:pt x="233" y="691"/>
                    <a:pt x="340" y="816"/>
                  </a:cubicBezTo>
                  <a:cubicBezTo>
                    <a:pt x="377" y="862"/>
                    <a:pt x="429" y="880"/>
                    <a:pt x="486" y="880"/>
                  </a:cubicBezTo>
                  <a:cubicBezTo>
                    <a:pt x="593" y="880"/>
                    <a:pt x="716" y="818"/>
                    <a:pt x="786" y="771"/>
                  </a:cubicBezTo>
                  <a:cubicBezTo>
                    <a:pt x="893" y="700"/>
                    <a:pt x="929" y="334"/>
                    <a:pt x="893" y="102"/>
                  </a:cubicBezTo>
                  <a:cubicBezTo>
                    <a:pt x="884" y="29"/>
                    <a:pt x="833" y="1"/>
                    <a:pt x="7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9"/>
            <p:cNvSpPr/>
            <p:nvPr/>
          </p:nvSpPr>
          <p:spPr>
            <a:xfrm rot="1103053">
              <a:off x="1267182" y="3600390"/>
              <a:ext cx="397418" cy="392402"/>
            </a:xfrm>
            <a:custGeom>
              <a:rect b="b" l="l" r="r" t="t"/>
              <a:pathLst>
                <a:path extrusionOk="0" h="1330" w="1347">
                  <a:moveTo>
                    <a:pt x="770" y="1"/>
                  </a:moveTo>
                  <a:cubicBezTo>
                    <a:pt x="759" y="1"/>
                    <a:pt x="750" y="2"/>
                    <a:pt x="741" y="4"/>
                  </a:cubicBezTo>
                  <a:cubicBezTo>
                    <a:pt x="580" y="58"/>
                    <a:pt x="419" y="664"/>
                    <a:pt x="419" y="664"/>
                  </a:cubicBezTo>
                  <a:lnTo>
                    <a:pt x="170" y="727"/>
                  </a:lnTo>
                  <a:cubicBezTo>
                    <a:pt x="0" y="807"/>
                    <a:pt x="0" y="1182"/>
                    <a:pt x="116" y="1289"/>
                  </a:cubicBezTo>
                  <a:lnTo>
                    <a:pt x="527" y="1289"/>
                  </a:lnTo>
                  <a:cubicBezTo>
                    <a:pt x="565" y="1317"/>
                    <a:pt x="601" y="1329"/>
                    <a:pt x="635" y="1329"/>
                  </a:cubicBezTo>
                  <a:cubicBezTo>
                    <a:pt x="779" y="1329"/>
                    <a:pt x="876" y="1109"/>
                    <a:pt x="919" y="1066"/>
                  </a:cubicBezTo>
                  <a:cubicBezTo>
                    <a:pt x="954" y="1090"/>
                    <a:pt x="989" y="1101"/>
                    <a:pt x="1021" y="1101"/>
                  </a:cubicBezTo>
                  <a:cubicBezTo>
                    <a:pt x="1142" y="1101"/>
                    <a:pt x="1223" y="947"/>
                    <a:pt x="1160" y="798"/>
                  </a:cubicBezTo>
                  <a:lnTo>
                    <a:pt x="1160" y="798"/>
                  </a:lnTo>
                  <a:cubicBezTo>
                    <a:pt x="1161" y="799"/>
                    <a:pt x="1163" y="800"/>
                    <a:pt x="1165" y="800"/>
                  </a:cubicBezTo>
                  <a:cubicBezTo>
                    <a:pt x="1196" y="800"/>
                    <a:pt x="1321" y="682"/>
                    <a:pt x="1205" y="548"/>
                  </a:cubicBezTo>
                  <a:cubicBezTo>
                    <a:pt x="1240" y="539"/>
                    <a:pt x="1320" y="504"/>
                    <a:pt x="1329" y="459"/>
                  </a:cubicBezTo>
                  <a:cubicBezTo>
                    <a:pt x="1346" y="358"/>
                    <a:pt x="955" y="1"/>
                    <a:pt x="770" y="1"/>
                  </a:cubicBezTo>
                  <a:close/>
                </a:path>
              </a:pathLst>
            </a:custGeom>
            <a:solidFill>
              <a:srgbClr val="F4E1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9"/>
            <p:cNvSpPr/>
            <p:nvPr/>
          </p:nvSpPr>
          <p:spPr>
            <a:xfrm rot="1103053">
              <a:off x="1554751" y="3728725"/>
              <a:ext cx="116245" cy="110935"/>
            </a:xfrm>
            <a:custGeom>
              <a:rect b="b" l="l" r="r" t="t"/>
              <a:pathLst>
                <a:path extrusionOk="0" h="376" w="394">
                  <a:moveTo>
                    <a:pt x="19" y="1"/>
                  </a:moveTo>
                  <a:lnTo>
                    <a:pt x="1" y="45"/>
                  </a:lnTo>
                  <a:cubicBezTo>
                    <a:pt x="81" y="72"/>
                    <a:pt x="277" y="295"/>
                    <a:pt x="349" y="375"/>
                  </a:cubicBezTo>
                  <a:lnTo>
                    <a:pt x="393" y="340"/>
                  </a:lnTo>
                  <a:cubicBezTo>
                    <a:pt x="367" y="313"/>
                    <a:pt x="126" y="36"/>
                    <a:pt x="1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9"/>
            <p:cNvSpPr/>
            <p:nvPr/>
          </p:nvSpPr>
          <p:spPr>
            <a:xfrm rot="1103053">
              <a:off x="1508663" y="3782811"/>
              <a:ext cx="116245" cy="113590"/>
            </a:xfrm>
            <a:custGeom>
              <a:rect b="b" l="l" r="r" t="t"/>
              <a:pathLst>
                <a:path extrusionOk="0" h="385" w="394">
                  <a:moveTo>
                    <a:pt x="19" y="1"/>
                  </a:moveTo>
                  <a:lnTo>
                    <a:pt x="1" y="54"/>
                  </a:lnTo>
                  <a:cubicBezTo>
                    <a:pt x="81" y="81"/>
                    <a:pt x="286" y="304"/>
                    <a:pt x="349" y="384"/>
                  </a:cubicBezTo>
                  <a:lnTo>
                    <a:pt x="393" y="349"/>
                  </a:lnTo>
                  <a:cubicBezTo>
                    <a:pt x="366" y="322"/>
                    <a:pt x="126" y="36"/>
                    <a:pt x="1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9"/>
            <p:cNvSpPr/>
            <p:nvPr/>
          </p:nvSpPr>
          <p:spPr>
            <a:xfrm rot="1103053">
              <a:off x="1479003" y="3896653"/>
              <a:ext cx="55467" cy="71399"/>
            </a:xfrm>
            <a:custGeom>
              <a:rect b="b" l="l" r="r" t="t"/>
              <a:pathLst>
                <a:path extrusionOk="0" h="242" w="188">
                  <a:moveTo>
                    <a:pt x="156" y="0"/>
                  </a:moveTo>
                  <a:cubicBezTo>
                    <a:pt x="147" y="0"/>
                    <a:pt x="141" y="7"/>
                    <a:pt x="134" y="13"/>
                  </a:cubicBezTo>
                  <a:cubicBezTo>
                    <a:pt x="90" y="75"/>
                    <a:pt x="45" y="138"/>
                    <a:pt x="10" y="200"/>
                  </a:cubicBezTo>
                  <a:cubicBezTo>
                    <a:pt x="1" y="218"/>
                    <a:pt x="10" y="236"/>
                    <a:pt x="18" y="236"/>
                  </a:cubicBezTo>
                  <a:cubicBezTo>
                    <a:pt x="26" y="240"/>
                    <a:pt x="32" y="242"/>
                    <a:pt x="37" y="242"/>
                  </a:cubicBezTo>
                  <a:cubicBezTo>
                    <a:pt x="44" y="242"/>
                    <a:pt x="49" y="237"/>
                    <a:pt x="54" y="227"/>
                  </a:cubicBezTo>
                  <a:cubicBezTo>
                    <a:pt x="90" y="164"/>
                    <a:pt x="134" y="102"/>
                    <a:pt x="179" y="40"/>
                  </a:cubicBezTo>
                  <a:cubicBezTo>
                    <a:pt x="188" y="31"/>
                    <a:pt x="179" y="13"/>
                    <a:pt x="170" y="4"/>
                  </a:cubicBezTo>
                  <a:cubicBezTo>
                    <a:pt x="165" y="1"/>
                    <a:pt x="160" y="0"/>
                    <a:pt x="15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9"/>
            <p:cNvSpPr/>
            <p:nvPr/>
          </p:nvSpPr>
          <p:spPr>
            <a:xfrm rot="1103053">
              <a:off x="1649088" y="3019865"/>
              <a:ext cx="945010" cy="795720"/>
            </a:xfrm>
            <a:custGeom>
              <a:rect b="b" l="l" r="r" t="t"/>
              <a:pathLst>
                <a:path extrusionOk="0" h="2697" w="3203">
                  <a:moveTo>
                    <a:pt x="717" y="1"/>
                  </a:moveTo>
                  <a:cubicBezTo>
                    <a:pt x="666" y="1"/>
                    <a:pt x="620" y="7"/>
                    <a:pt x="580" y="20"/>
                  </a:cubicBezTo>
                  <a:cubicBezTo>
                    <a:pt x="0" y="216"/>
                    <a:pt x="18" y="832"/>
                    <a:pt x="18" y="832"/>
                  </a:cubicBezTo>
                  <a:cubicBezTo>
                    <a:pt x="18" y="832"/>
                    <a:pt x="1196" y="1278"/>
                    <a:pt x="1178" y="1296"/>
                  </a:cubicBezTo>
                  <a:cubicBezTo>
                    <a:pt x="1183" y="1292"/>
                    <a:pt x="1192" y="1290"/>
                    <a:pt x="1203" y="1290"/>
                  </a:cubicBezTo>
                  <a:cubicBezTo>
                    <a:pt x="1349" y="1290"/>
                    <a:pt x="1936" y="1599"/>
                    <a:pt x="1936" y="1599"/>
                  </a:cubicBezTo>
                  <a:cubicBezTo>
                    <a:pt x="1936" y="1599"/>
                    <a:pt x="1499" y="2027"/>
                    <a:pt x="1392" y="2286"/>
                  </a:cubicBezTo>
                  <a:cubicBezTo>
                    <a:pt x="1285" y="2545"/>
                    <a:pt x="1695" y="2696"/>
                    <a:pt x="2043" y="2696"/>
                  </a:cubicBezTo>
                  <a:cubicBezTo>
                    <a:pt x="2045" y="2696"/>
                    <a:pt x="2047" y="2696"/>
                    <a:pt x="2049" y="2696"/>
                  </a:cubicBezTo>
                  <a:cubicBezTo>
                    <a:pt x="2391" y="2696"/>
                    <a:pt x="3203" y="1918"/>
                    <a:pt x="3132" y="1492"/>
                  </a:cubicBezTo>
                  <a:cubicBezTo>
                    <a:pt x="3065" y="1102"/>
                    <a:pt x="1407" y="1"/>
                    <a:pt x="717" y="1"/>
                  </a:cubicBezTo>
                  <a:close/>
                </a:path>
              </a:pathLst>
            </a:custGeom>
            <a:solidFill>
              <a:srgbClr val="B17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9"/>
            <p:cNvSpPr/>
            <p:nvPr/>
          </p:nvSpPr>
          <p:spPr>
            <a:xfrm rot="1103053">
              <a:off x="1902043" y="3638064"/>
              <a:ext cx="326608" cy="223345"/>
            </a:xfrm>
            <a:custGeom>
              <a:rect b="b" l="l" r="r" t="t"/>
              <a:pathLst>
                <a:path extrusionOk="0" h="757" w="1107">
                  <a:moveTo>
                    <a:pt x="710" y="1"/>
                  </a:moveTo>
                  <a:cubicBezTo>
                    <a:pt x="671" y="1"/>
                    <a:pt x="629" y="6"/>
                    <a:pt x="580" y="19"/>
                  </a:cubicBezTo>
                  <a:cubicBezTo>
                    <a:pt x="402" y="63"/>
                    <a:pt x="0" y="295"/>
                    <a:pt x="161" y="447"/>
                  </a:cubicBezTo>
                  <a:cubicBezTo>
                    <a:pt x="305" y="591"/>
                    <a:pt x="579" y="757"/>
                    <a:pt x="724" y="757"/>
                  </a:cubicBezTo>
                  <a:cubicBezTo>
                    <a:pt x="740" y="757"/>
                    <a:pt x="755" y="755"/>
                    <a:pt x="768" y="750"/>
                  </a:cubicBezTo>
                  <a:cubicBezTo>
                    <a:pt x="884" y="705"/>
                    <a:pt x="1107" y="572"/>
                    <a:pt x="1062" y="411"/>
                  </a:cubicBezTo>
                  <a:cubicBezTo>
                    <a:pt x="1023" y="271"/>
                    <a:pt x="977" y="1"/>
                    <a:pt x="71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9"/>
            <p:cNvSpPr/>
            <p:nvPr/>
          </p:nvSpPr>
          <p:spPr>
            <a:xfrm rot="1103053">
              <a:off x="1683816" y="3653176"/>
              <a:ext cx="455540" cy="292384"/>
            </a:xfrm>
            <a:custGeom>
              <a:rect b="b" l="l" r="r" t="t"/>
              <a:pathLst>
                <a:path extrusionOk="0" h="991" w="1544">
                  <a:moveTo>
                    <a:pt x="1149" y="1"/>
                  </a:moveTo>
                  <a:cubicBezTo>
                    <a:pt x="1114" y="1"/>
                    <a:pt x="1081" y="8"/>
                    <a:pt x="1053" y="26"/>
                  </a:cubicBezTo>
                  <a:lnTo>
                    <a:pt x="857" y="195"/>
                  </a:lnTo>
                  <a:cubicBezTo>
                    <a:pt x="857" y="195"/>
                    <a:pt x="468" y="42"/>
                    <a:pt x="251" y="42"/>
                  </a:cubicBezTo>
                  <a:cubicBezTo>
                    <a:pt x="200" y="42"/>
                    <a:pt x="159" y="50"/>
                    <a:pt x="134" y="70"/>
                  </a:cubicBezTo>
                  <a:cubicBezTo>
                    <a:pt x="0" y="177"/>
                    <a:pt x="54" y="766"/>
                    <a:pt x="161" y="811"/>
                  </a:cubicBezTo>
                  <a:cubicBezTo>
                    <a:pt x="167" y="814"/>
                    <a:pt x="173" y="815"/>
                    <a:pt x="181" y="815"/>
                  </a:cubicBezTo>
                  <a:cubicBezTo>
                    <a:pt x="221" y="815"/>
                    <a:pt x="281" y="780"/>
                    <a:pt x="304" y="757"/>
                  </a:cubicBezTo>
                  <a:cubicBezTo>
                    <a:pt x="324" y="864"/>
                    <a:pt x="396" y="892"/>
                    <a:pt x="455" y="892"/>
                  </a:cubicBezTo>
                  <a:cubicBezTo>
                    <a:pt x="499" y="892"/>
                    <a:pt x="536" y="876"/>
                    <a:pt x="536" y="864"/>
                  </a:cubicBezTo>
                  <a:cubicBezTo>
                    <a:pt x="582" y="948"/>
                    <a:pt x="662" y="991"/>
                    <a:pt x="733" y="991"/>
                  </a:cubicBezTo>
                  <a:cubicBezTo>
                    <a:pt x="814" y="991"/>
                    <a:pt x="884" y="937"/>
                    <a:pt x="884" y="829"/>
                  </a:cubicBezTo>
                  <a:cubicBezTo>
                    <a:pt x="892" y="827"/>
                    <a:pt x="904" y="826"/>
                    <a:pt x="918" y="826"/>
                  </a:cubicBezTo>
                  <a:cubicBezTo>
                    <a:pt x="951" y="826"/>
                    <a:pt x="996" y="830"/>
                    <a:pt x="1044" y="830"/>
                  </a:cubicBezTo>
                  <a:cubicBezTo>
                    <a:pt x="1165" y="830"/>
                    <a:pt x="1303" y="806"/>
                    <a:pt x="1303" y="641"/>
                  </a:cubicBezTo>
                  <a:lnTo>
                    <a:pt x="1544" y="302"/>
                  </a:lnTo>
                  <a:cubicBezTo>
                    <a:pt x="1529" y="170"/>
                    <a:pt x="1314" y="1"/>
                    <a:pt x="1149" y="1"/>
                  </a:cubicBezTo>
                  <a:close/>
                </a:path>
              </a:pathLst>
            </a:custGeom>
            <a:solidFill>
              <a:srgbClr val="F4E1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9"/>
            <p:cNvSpPr/>
            <p:nvPr/>
          </p:nvSpPr>
          <p:spPr>
            <a:xfrm rot="1103053">
              <a:off x="1735275" y="3719380"/>
              <a:ext cx="42486" cy="150175"/>
            </a:xfrm>
            <a:custGeom>
              <a:rect b="b" l="l" r="r" t="t"/>
              <a:pathLst>
                <a:path extrusionOk="0" h="509" w="144">
                  <a:moveTo>
                    <a:pt x="36" y="0"/>
                  </a:moveTo>
                  <a:lnTo>
                    <a:pt x="36" y="0"/>
                  </a:lnTo>
                  <a:cubicBezTo>
                    <a:pt x="1" y="116"/>
                    <a:pt x="90" y="473"/>
                    <a:pt x="99" y="509"/>
                  </a:cubicBezTo>
                  <a:lnTo>
                    <a:pt x="143" y="500"/>
                  </a:lnTo>
                  <a:cubicBezTo>
                    <a:pt x="117" y="393"/>
                    <a:pt x="54" y="99"/>
                    <a:pt x="81" y="18"/>
                  </a:cubicBezTo>
                  <a:lnTo>
                    <a:pt x="3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9"/>
            <p:cNvSpPr/>
            <p:nvPr/>
          </p:nvSpPr>
          <p:spPr>
            <a:xfrm rot="1103053">
              <a:off x="1794348" y="3758738"/>
              <a:ext cx="45141" cy="150470"/>
            </a:xfrm>
            <a:custGeom>
              <a:rect b="b" l="l" r="r" t="t"/>
              <a:pathLst>
                <a:path extrusionOk="0" h="510" w="153">
                  <a:moveTo>
                    <a:pt x="36" y="1"/>
                  </a:moveTo>
                  <a:lnTo>
                    <a:pt x="36" y="1"/>
                  </a:lnTo>
                  <a:cubicBezTo>
                    <a:pt x="1" y="117"/>
                    <a:pt x="90" y="474"/>
                    <a:pt x="99" y="509"/>
                  </a:cubicBezTo>
                  <a:lnTo>
                    <a:pt x="152" y="500"/>
                  </a:lnTo>
                  <a:cubicBezTo>
                    <a:pt x="125" y="393"/>
                    <a:pt x="63" y="108"/>
                    <a:pt x="90" y="19"/>
                  </a:cubicBezTo>
                  <a:lnTo>
                    <a:pt x="3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9"/>
            <p:cNvSpPr/>
            <p:nvPr/>
          </p:nvSpPr>
          <p:spPr>
            <a:xfrm rot="1103053">
              <a:off x="1862347" y="3898161"/>
              <a:ext cx="84676" cy="18882"/>
            </a:xfrm>
            <a:custGeom>
              <a:rect b="b" l="l" r="r" t="t"/>
              <a:pathLst>
                <a:path extrusionOk="0" h="64" w="287">
                  <a:moveTo>
                    <a:pt x="37" y="1"/>
                  </a:moveTo>
                  <a:cubicBezTo>
                    <a:pt x="1" y="1"/>
                    <a:pt x="1" y="54"/>
                    <a:pt x="37" y="54"/>
                  </a:cubicBezTo>
                  <a:cubicBezTo>
                    <a:pt x="58" y="52"/>
                    <a:pt x="78" y="50"/>
                    <a:pt x="100" y="50"/>
                  </a:cubicBezTo>
                  <a:cubicBezTo>
                    <a:pt x="151" y="50"/>
                    <a:pt x="203" y="57"/>
                    <a:pt x="260" y="63"/>
                  </a:cubicBezTo>
                  <a:cubicBezTo>
                    <a:pt x="269" y="63"/>
                    <a:pt x="286" y="45"/>
                    <a:pt x="286" y="36"/>
                  </a:cubicBezTo>
                  <a:cubicBezTo>
                    <a:pt x="286" y="18"/>
                    <a:pt x="269" y="10"/>
                    <a:pt x="260" y="10"/>
                  </a:cubicBezTo>
                  <a:cubicBezTo>
                    <a:pt x="179" y="1"/>
                    <a:pt x="108" y="1"/>
                    <a:pt x="3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9"/>
            <p:cNvSpPr/>
            <p:nvPr/>
          </p:nvSpPr>
          <p:spPr>
            <a:xfrm rot="1103053">
              <a:off x="1063779" y="1823204"/>
              <a:ext cx="979530" cy="1307908"/>
            </a:xfrm>
            <a:custGeom>
              <a:rect b="b" l="l" r="r" t="t"/>
              <a:pathLst>
                <a:path extrusionOk="0" h="4433" w="3320">
                  <a:moveTo>
                    <a:pt x="2605" y="0"/>
                  </a:moveTo>
                  <a:cubicBezTo>
                    <a:pt x="2529" y="0"/>
                    <a:pt x="2453" y="68"/>
                    <a:pt x="2392" y="130"/>
                  </a:cubicBezTo>
                  <a:cubicBezTo>
                    <a:pt x="2329" y="193"/>
                    <a:pt x="2267" y="264"/>
                    <a:pt x="2204" y="326"/>
                  </a:cubicBezTo>
                  <a:cubicBezTo>
                    <a:pt x="2222" y="237"/>
                    <a:pt x="2187" y="139"/>
                    <a:pt x="2106" y="86"/>
                  </a:cubicBezTo>
                  <a:cubicBezTo>
                    <a:pt x="2097" y="77"/>
                    <a:pt x="2079" y="68"/>
                    <a:pt x="2062" y="68"/>
                  </a:cubicBezTo>
                  <a:cubicBezTo>
                    <a:pt x="2044" y="77"/>
                    <a:pt x="2035" y="86"/>
                    <a:pt x="2017" y="103"/>
                  </a:cubicBezTo>
                  <a:cubicBezTo>
                    <a:pt x="1883" y="246"/>
                    <a:pt x="1740" y="398"/>
                    <a:pt x="1607" y="550"/>
                  </a:cubicBezTo>
                  <a:cubicBezTo>
                    <a:pt x="1161" y="648"/>
                    <a:pt x="732" y="880"/>
                    <a:pt x="447" y="1236"/>
                  </a:cubicBezTo>
                  <a:cubicBezTo>
                    <a:pt x="144" y="1602"/>
                    <a:pt x="1" y="2102"/>
                    <a:pt x="99" y="2566"/>
                  </a:cubicBezTo>
                  <a:cubicBezTo>
                    <a:pt x="99" y="2575"/>
                    <a:pt x="90" y="2592"/>
                    <a:pt x="90" y="2610"/>
                  </a:cubicBezTo>
                  <a:cubicBezTo>
                    <a:pt x="63" y="2682"/>
                    <a:pt x="45" y="2762"/>
                    <a:pt x="54" y="2842"/>
                  </a:cubicBezTo>
                  <a:cubicBezTo>
                    <a:pt x="63" y="2922"/>
                    <a:pt x="126" y="2994"/>
                    <a:pt x="197" y="3003"/>
                  </a:cubicBezTo>
                  <a:cubicBezTo>
                    <a:pt x="208" y="3005"/>
                    <a:pt x="217" y="3006"/>
                    <a:pt x="226" y="3006"/>
                  </a:cubicBezTo>
                  <a:cubicBezTo>
                    <a:pt x="249" y="3006"/>
                    <a:pt x="267" y="3000"/>
                    <a:pt x="286" y="2994"/>
                  </a:cubicBezTo>
                  <a:cubicBezTo>
                    <a:pt x="304" y="2994"/>
                    <a:pt x="322" y="2985"/>
                    <a:pt x="340" y="2976"/>
                  </a:cubicBezTo>
                  <a:cubicBezTo>
                    <a:pt x="402" y="3217"/>
                    <a:pt x="563" y="3431"/>
                    <a:pt x="777" y="3556"/>
                  </a:cubicBezTo>
                  <a:cubicBezTo>
                    <a:pt x="839" y="3725"/>
                    <a:pt x="1232" y="3939"/>
                    <a:pt x="1401" y="3993"/>
                  </a:cubicBezTo>
                  <a:cubicBezTo>
                    <a:pt x="1357" y="4064"/>
                    <a:pt x="1375" y="4171"/>
                    <a:pt x="1446" y="4225"/>
                  </a:cubicBezTo>
                  <a:cubicBezTo>
                    <a:pt x="1472" y="4241"/>
                    <a:pt x="1504" y="4249"/>
                    <a:pt x="1537" y="4249"/>
                  </a:cubicBezTo>
                  <a:cubicBezTo>
                    <a:pt x="1594" y="4249"/>
                    <a:pt x="1653" y="4226"/>
                    <a:pt x="1687" y="4180"/>
                  </a:cubicBezTo>
                  <a:lnTo>
                    <a:pt x="1687" y="4180"/>
                  </a:lnTo>
                  <a:cubicBezTo>
                    <a:pt x="1660" y="4261"/>
                    <a:pt x="1642" y="4377"/>
                    <a:pt x="1714" y="4421"/>
                  </a:cubicBezTo>
                  <a:cubicBezTo>
                    <a:pt x="1732" y="4430"/>
                    <a:pt x="1752" y="4432"/>
                    <a:pt x="1772" y="4432"/>
                  </a:cubicBezTo>
                  <a:cubicBezTo>
                    <a:pt x="1792" y="4432"/>
                    <a:pt x="1812" y="4430"/>
                    <a:pt x="1830" y="4430"/>
                  </a:cubicBezTo>
                  <a:cubicBezTo>
                    <a:pt x="1990" y="4394"/>
                    <a:pt x="2133" y="4323"/>
                    <a:pt x="2276" y="4243"/>
                  </a:cubicBezTo>
                  <a:cubicBezTo>
                    <a:pt x="2526" y="4100"/>
                    <a:pt x="2757" y="3922"/>
                    <a:pt x="2927" y="3681"/>
                  </a:cubicBezTo>
                  <a:cubicBezTo>
                    <a:pt x="3070" y="3476"/>
                    <a:pt x="3168" y="3226"/>
                    <a:pt x="3159" y="2976"/>
                  </a:cubicBezTo>
                  <a:cubicBezTo>
                    <a:pt x="3248" y="2869"/>
                    <a:pt x="3284" y="2708"/>
                    <a:pt x="3293" y="2566"/>
                  </a:cubicBezTo>
                  <a:cubicBezTo>
                    <a:pt x="3311" y="2405"/>
                    <a:pt x="3320" y="2244"/>
                    <a:pt x="3302" y="2093"/>
                  </a:cubicBezTo>
                  <a:cubicBezTo>
                    <a:pt x="3275" y="1843"/>
                    <a:pt x="3177" y="1602"/>
                    <a:pt x="3025" y="1406"/>
                  </a:cubicBezTo>
                  <a:cubicBezTo>
                    <a:pt x="3088" y="1281"/>
                    <a:pt x="3159" y="1147"/>
                    <a:pt x="3150" y="1004"/>
                  </a:cubicBezTo>
                  <a:cubicBezTo>
                    <a:pt x="3134" y="870"/>
                    <a:pt x="3027" y="749"/>
                    <a:pt x="2903" y="749"/>
                  </a:cubicBezTo>
                  <a:cubicBezTo>
                    <a:pt x="2887" y="749"/>
                    <a:pt x="2871" y="751"/>
                    <a:pt x="2856" y="755"/>
                  </a:cubicBezTo>
                  <a:cubicBezTo>
                    <a:pt x="2838" y="764"/>
                    <a:pt x="2811" y="773"/>
                    <a:pt x="2793" y="781"/>
                  </a:cubicBezTo>
                  <a:cubicBezTo>
                    <a:pt x="2891" y="576"/>
                    <a:pt x="2891" y="318"/>
                    <a:pt x="2766" y="121"/>
                  </a:cubicBezTo>
                  <a:cubicBezTo>
                    <a:pt x="2740" y="68"/>
                    <a:pt x="2704" y="23"/>
                    <a:pt x="2642" y="5"/>
                  </a:cubicBezTo>
                  <a:cubicBezTo>
                    <a:pt x="2629" y="2"/>
                    <a:pt x="2617" y="0"/>
                    <a:pt x="260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9"/>
            <p:cNvSpPr/>
            <p:nvPr/>
          </p:nvSpPr>
          <p:spPr>
            <a:xfrm rot="1103053">
              <a:off x="1377896" y="3035246"/>
              <a:ext cx="408334" cy="289433"/>
            </a:xfrm>
            <a:custGeom>
              <a:rect b="b" l="l" r="r" t="t"/>
              <a:pathLst>
                <a:path extrusionOk="0" h="981" w="1384">
                  <a:moveTo>
                    <a:pt x="1006" y="1"/>
                  </a:moveTo>
                  <a:cubicBezTo>
                    <a:pt x="831" y="1"/>
                    <a:pt x="643" y="171"/>
                    <a:pt x="643" y="171"/>
                  </a:cubicBezTo>
                  <a:lnTo>
                    <a:pt x="483" y="224"/>
                  </a:lnTo>
                  <a:cubicBezTo>
                    <a:pt x="483" y="224"/>
                    <a:pt x="1" y="242"/>
                    <a:pt x="72" y="510"/>
                  </a:cubicBezTo>
                  <a:cubicBezTo>
                    <a:pt x="127" y="716"/>
                    <a:pt x="225" y="981"/>
                    <a:pt x="504" y="981"/>
                  </a:cubicBezTo>
                  <a:cubicBezTo>
                    <a:pt x="586" y="981"/>
                    <a:pt x="685" y="958"/>
                    <a:pt x="804" y="902"/>
                  </a:cubicBezTo>
                  <a:cubicBezTo>
                    <a:pt x="1214" y="715"/>
                    <a:pt x="1384" y="644"/>
                    <a:pt x="1250" y="215"/>
                  </a:cubicBezTo>
                  <a:cubicBezTo>
                    <a:pt x="1196" y="53"/>
                    <a:pt x="1103" y="1"/>
                    <a:pt x="100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9"/>
            <p:cNvSpPr/>
            <p:nvPr/>
          </p:nvSpPr>
          <p:spPr>
            <a:xfrm rot="1103053">
              <a:off x="1250912" y="2724552"/>
              <a:ext cx="5606" cy="8261"/>
            </a:xfrm>
            <a:custGeom>
              <a:rect b="b" l="l" r="r" t="t"/>
              <a:pathLst>
                <a:path extrusionOk="0" h="28" w="19">
                  <a:moveTo>
                    <a:pt x="18" y="28"/>
                  </a:moveTo>
                  <a:cubicBezTo>
                    <a:pt x="0" y="10"/>
                    <a:pt x="0" y="1"/>
                    <a:pt x="0" y="1"/>
                  </a:cubicBezTo>
                  <a:cubicBezTo>
                    <a:pt x="0" y="1"/>
                    <a:pt x="0" y="10"/>
                    <a:pt x="18" y="28"/>
                  </a:cubicBezTo>
                  <a:close/>
                </a:path>
              </a:pathLst>
            </a:custGeom>
            <a:solidFill>
              <a:srgbClr val="F7A8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9"/>
            <p:cNvSpPr/>
            <p:nvPr/>
          </p:nvSpPr>
          <p:spPr>
            <a:xfrm rot="1103053">
              <a:off x="1106392" y="2255294"/>
              <a:ext cx="966253" cy="987791"/>
            </a:xfrm>
            <a:custGeom>
              <a:rect b="b" l="l" r="r" t="t"/>
              <a:pathLst>
                <a:path extrusionOk="0" h="3348" w="3275">
                  <a:moveTo>
                    <a:pt x="1044" y="0"/>
                  </a:moveTo>
                  <a:lnTo>
                    <a:pt x="464" y="1044"/>
                  </a:lnTo>
                  <a:cubicBezTo>
                    <a:pt x="437" y="1436"/>
                    <a:pt x="794" y="1927"/>
                    <a:pt x="732" y="2043"/>
                  </a:cubicBezTo>
                  <a:cubicBezTo>
                    <a:pt x="714" y="2079"/>
                    <a:pt x="693" y="2092"/>
                    <a:pt x="672" y="2092"/>
                  </a:cubicBezTo>
                  <a:cubicBezTo>
                    <a:pt x="641" y="2092"/>
                    <a:pt x="610" y="2064"/>
                    <a:pt x="589" y="2043"/>
                  </a:cubicBezTo>
                  <a:lnTo>
                    <a:pt x="589" y="2043"/>
                  </a:lnTo>
                  <a:cubicBezTo>
                    <a:pt x="625" y="2097"/>
                    <a:pt x="705" y="2204"/>
                    <a:pt x="660" y="2239"/>
                  </a:cubicBezTo>
                  <a:cubicBezTo>
                    <a:pt x="655" y="2244"/>
                    <a:pt x="648" y="2246"/>
                    <a:pt x="640" y="2246"/>
                  </a:cubicBezTo>
                  <a:cubicBezTo>
                    <a:pt x="550" y="2246"/>
                    <a:pt x="330" y="1981"/>
                    <a:pt x="330" y="1981"/>
                  </a:cubicBezTo>
                  <a:lnTo>
                    <a:pt x="330" y="1981"/>
                  </a:lnTo>
                  <a:cubicBezTo>
                    <a:pt x="330" y="1981"/>
                    <a:pt x="0" y="2311"/>
                    <a:pt x="348" y="2569"/>
                  </a:cubicBezTo>
                  <a:cubicBezTo>
                    <a:pt x="433" y="2636"/>
                    <a:pt x="513" y="2661"/>
                    <a:pt x="586" y="2661"/>
                  </a:cubicBezTo>
                  <a:cubicBezTo>
                    <a:pt x="803" y="2661"/>
                    <a:pt x="955" y="2440"/>
                    <a:pt x="946" y="2427"/>
                  </a:cubicBezTo>
                  <a:lnTo>
                    <a:pt x="946" y="2427"/>
                  </a:lnTo>
                  <a:cubicBezTo>
                    <a:pt x="1232" y="2685"/>
                    <a:pt x="1668" y="2552"/>
                    <a:pt x="1775" y="2784"/>
                  </a:cubicBezTo>
                  <a:cubicBezTo>
                    <a:pt x="1882" y="3015"/>
                    <a:pt x="1686" y="3149"/>
                    <a:pt x="1686" y="3149"/>
                  </a:cubicBezTo>
                  <a:cubicBezTo>
                    <a:pt x="1876" y="3317"/>
                    <a:pt x="2020" y="3348"/>
                    <a:pt x="2102" y="3348"/>
                  </a:cubicBezTo>
                  <a:cubicBezTo>
                    <a:pt x="2150" y="3348"/>
                    <a:pt x="2177" y="3337"/>
                    <a:pt x="2177" y="3337"/>
                  </a:cubicBezTo>
                  <a:cubicBezTo>
                    <a:pt x="2177" y="3337"/>
                    <a:pt x="2364" y="3283"/>
                    <a:pt x="2444" y="2891"/>
                  </a:cubicBezTo>
                  <a:lnTo>
                    <a:pt x="2444" y="2891"/>
                  </a:lnTo>
                  <a:cubicBezTo>
                    <a:pt x="2444" y="2891"/>
                    <a:pt x="2443" y="2891"/>
                    <a:pt x="2441" y="2891"/>
                  </a:cubicBezTo>
                  <a:cubicBezTo>
                    <a:pt x="2414" y="2891"/>
                    <a:pt x="2208" y="2883"/>
                    <a:pt x="2150" y="2650"/>
                  </a:cubicBezTo>
                  <a:cubicBezTo>
                    <a:pt x="2097" y="2400"/>
                    <a:pt x="2524" y="2240"/>
                    <a:pt x="2596" y="1865"/>
                  </a:cubicBezTo>
                  <a:lnTo>
                    <a:pt x="2596" y="1865"/>
                  </a:lnTo>
                  <a:cubicBezTo>
                    <a:pt x="2597" y="1874"/>
                    <a:pt x="2682" y="1906"/>
                    <a:pt x="2787" y="1906"/>
                  </a:cubicBezTo>
                  <a:cubicBezTo>
                    <a:pt x="2925" y="1906"/>
                    <a:pt x="3098" y="1851"/>
                    <a:pt x="3158" y="1615"/>
                  </a:cubicBezTo>
                  <a:cubicBezTo>
                    <a:pt x="3274" y="1196"/>
                    <a:pt x="2810" y="1142"/>
                    <a:pt x="2810" y="1142"/>
                  </a:cubicBezTo>
                  <a:cubicBezTo>
                    <a:pt x="2810" y="1142"/>
                    <a:pt x="2792" y="1543"/>
                    <a:pt x="2712" y="1543"/>
                  </a:cubicBezTo>
                  <a:cubicBezTo>
                    <a:pt x="2641" y="1543"/>
                    <a:pt x="2641" y="1410"/>
                    <a:pt x="2641" y="1347"/>
                  </a:cubicBezTo>
                  <a:cubicBezTo>
                    <a:pt x="2641" y="1383"/>
                    <a:pt x="2623" y="1449"/>
                    <a:pt x="2574" y="1449"/>
                  </a:cubicBezTo>
                  <a:cubicBezTo>
                    <a:pt x="2562" y="1449"/>
                    <a:pt x="2549" y="1445"/>
                    <a:pt x="2534" y="1436"/>
                  </a:cubicBezTo>
                  <a:cubicBezTo>
                    <a:pt x="2409" y="1374"/>
                    <a:pt x="2391" y="776"/>
                    <a:pt x="2132" y="482"/>
                  </a:cubicBezTo>
                  <a:lnTo>
                    <a:pt x="1044" y="0"/>
                  </a:lnTo>
                  <a:close/>
                </a:path>
              </a:pathLst>
            </a:custGeom>
            <a:solidFill>
              <a:srgbClr val="F4E1B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9"/>
            <p:cNvSpPr/>
            <p:nvPr/>
          </p:nvSpPr>
          <p:spPr>
            <a:xfrm rot="1103053">
              <a:off x="1896097" y="2719651"/>
              <a:ext cx="2950" cy="7966"/>
            </a:xfrm>
            <a:custGeom>
              <a:rect b="b" l="l" r="r" t="t"/>
              <a:pathLst>
                <a:path extrusionOk="0" h="27" w="10">
                  <a:moveTo>
                    <a:pt x="9" y="0"/>
                  </a:moveTo>
                  <a:lnTo>
                    <a:pt x="9" y="0"/>
                  </a:lnTo>
                  <a:cubicBezTo>
                    <a:pt x="9" y="0"/>
                    <a:pt x="0" y="9"/>
                    <a:pt x="0" y="27"/>
                  </a:cubicBezTo>
                  <a:cubicBezTo>
                    <a:pt x="9" y="9"/>
                    <a:pt x="9" y="0"/>
                    <a:pt x="9" y="0"/>
                  </a:cubicBezTo>
                  <a:close/>
                </a:path>
              </a:pathLst>
            </a:custGeom>
            <a:solidFill>
              <a:srgbClr val="F7A8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9"/>
            <p:cNvSpPr/>
            <p:nvPr/>
          </p:nvSpPr>
          <p:spPr>
            <a:xfrm rot="1103053">
              <a:off x="1549479" y="2518538"/>
              <a:ext cx="135128" cy="146929"/>
            </a:xfrm>
            <a:custGeom>
              <a:rect b="b" l="l" r="r" t="t"/>
              <a:pathLst>
                <a:path extrusionOk="0" h="498" w="458">
                  <a:moveTo>
                    <a:pt x="98" y="1"/>
                  </a:moveTo>
                  <a:cubicBezTo>
                    <a:pt x="95" y="1"/>
                    <a:pt x="92" y="1"/>
                    <a:pt x="90" y="2"/>
                  </a:cubicBezTo>
                  <a:cubicBezTo>
                    <a:pt x="0" y="38"/>
                    <a:pt x="90" y="422"/>
                    <a:pt x="179" y="475"/>
                  </a:cubicBezTo>
                  <a:cubicBezTo>
                    <a:pt x="199" y="491"/>
                    <a:pt x="227" y="498"/>
                    <a:pt x="257" y="498"/>
                  </a:cubicBezTo>
                  <a:cubicBezTo>
                    <a:pt x="347" y="498"/>
                    <a:pt x="458" y="433"/>
                    <a:pt x="437" y="332"/>
                  </a:cubicBezTo>
                  <a:cubicBezTo>
                    <a:pt x="425" y="268"/>
                    <a:pt x="389" y="251"/>
                    <a:pt x="355" y="251"/>
                  </a:cubicBezTo>
                  <a:cubicBezTo>
                    <a:pt x="319" y="251"/>
                    <a:pt x="286" y="270"/>
                    <a:pt x="286" y="270"/>
                  </a:cubicBezTo>
                  <a:cubicBezTo>
                    <a:pt x="286" y="270"/>
                    <a:pt x="163" y="1"/>
                    <a:pt x="98" y="1"/>
                  </a:cubicBezTo>
                  <a:close/>
                </a:path>
              </a:pathLst>
            </a:custGeom>
            <a:solidFill>
              <a:schemeClr val="accent4"/>
            </a:solidFill>
            <a:ln cap="flat" cmpd="sng" w="38100">
              <a:solidFill>
                <a:srgbClr val="F4E1B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9"/>
            <p:cNvSpPr/>
            <p:nvPr/>
          </p:nvSpPr>
          <p:spPr>
            <a:xfrm rot="1103053">
              <a:off x="1338086" y="2305213"/>
              <a:ext cx="160796" cy="113590"/>
            </a:xfrm>
            <a:custGeom>
              <a:rect b="b" l="l" r="r" t="t"/>
              <a:pathLst>
                <a:path extrusionOk="0" h="385" w="545">
                  <a:moveTo>
                    <a:pt x="331" y="0"/>
                  </a:moveTo>
                  <a:cubicBezTo>
                    <a:pt x="304" y="18"/>
                    <a:pt x="277" y="36"/>
                    <a:pt x="250" y="54"/>
                  </a:cubicBezTo>
                  <a:cubicBezTo>
                    <a:pt x="241" y="54"/>
                    <a:pt x="232" y="63"/>
                    <a:pt x="224" y="63"/>
                  </a:cubicBezTo>
                  <a:lnTo>
                    <a:pt x="197" y="63"/>
                  </a:lnTo>
                  <a:cubicBezTo>
                    <a:pt x="179" y="63"/>
                    <a:pt x="152" y="72"/>
                    <a:pt x="125" y="81"/>
                  </a:cubicBezTo>
                  <a:cubicBezTo>
                    <a:pt x="99" y="90"/>
                    <a:pt x="81" y="108"/>
                    <a:pt x="54" y="125"/>
                  </a:cubicBezTo>
                  <a:cubicBezTo>
                    <a:pt x="18" y="161"/>
                    <a:pt x="1" y="215"/>
                    <a:pt x="1" y="268"/>
                  </a:cubicBezTo>
                  <a:lnTo>
                    <a:pt x="9" y="384"/>
                  </a:lnTo>
                  <a:lnTo>
                    <a:pt x="72" y="304"/>
                  </a:lnTo>
                  <a:cubicBezTo>
                    <a:pt x="81" y="313"/>
                    <a:pt x="90" y="313"/>
                    <a:pt x="99" y="322"/>
                  </a:cubicBezTo>
                  <a:cubicBezTo>
                    <a:pt x="108" y="313"/>
                    <a:pt x="125" y="313"/>
                    <a:pt x="134" y="304"/>
                  </a:cubicBezTo>
                  <a:lnTo>
                    <a:pt x="161" y="259"/>
                  </a:lnTo>
                  <a:cubicBezTo>
                    <a:pt x="197" y="223"/>
                    <a:pt x="232" y="188"/>
                    <a:pt x="277" y="161"/>
                  </a:cubicBezTo>
                  <a:cubicBezTo>
                    <a:pt x="286" y="152"/>
                    <a:pt x="286" y="152"/>
                    <a:pt x="295" y="143"/>
                  </a:cubicBezTo>
                  <a:cubicBezTo>
                    <a:pt x="340" y="143"/>
                    <a:pt x="384" y="134"/>
                    <a:pt x="420" y="108"/>
                  </a:cubicBezTo>
                  <a:lnTo>
                    <a:pt x="545" y="9"/>
                  </a:lnTo>
                  <a:lnTo>
                    <a:pt x="393" y="27"/>
                  </a:lnTo>
                  <a:cubicBezTo>
                    <a:pt x="375" y="36"/>
                    <a:pt x="366" y="36"/>
                    <a:pt x="348" y="36"/>
                  </a:cubicBezTo>
                  <a:lnTo>
                    <a:pt x="340" y="18"/>
                  </a:lnTo>
                  <a:lnTo>
                    <a:pt x="331"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9"/>
            <p:cNvSpPr/>
            <p:nvPr/>
          </p:nvSpPr>
          <p:spPr>
            <a:xfrm rot="1103053">
              <a:off x="1670299" y="2319648"/>
              <a:ext cx="192365" cy="60778"/>
            </a:xfrm>
            <a:custGeom>
              <a:rect b="b" l="l" r="r" t="t"/>
              <a:pathLst>
                <a:path extrusionOk="0" h="206" w="652">
                  <a:moveTo>
                    <a:pt x="455" y="0"/>
                  </a:moveTo>
                  <a:cubicBezTo>
                    <a:pt x="428" y="0"/>
                    <a:pt x="402" y="0"/>
                    <a:pt x="375" y="9"/>
                  </a:cubicBezTo>
                  <a:cubicBezTo>
                    <a:pt x="348" y="18"/>
                    <a:pt x="330" y="27"/>
                    <a:pt x="312" y="36"/>
                  </a:cubicBezTo>
                  <a:cubicBezTo>
                    <a:pt x="304" y="45"/>
                    <a:pt x="295" y="54"/>
                    <a:pt x="286" y="54"/>
                  </a:cubicBezTo>
                  <a:cubicBezTo>
                    <a:pt x="277" y="63"/>
                    <a:pt x="268" y="63"/>
                    <a:pt x="259" y="63"/>
                  </a:cubicBezTo>
                  <a:cubicBezTo>
                    <a:pt x="223" y="63"/>
                    <a:pt x="196" y="72"/>
                    <a:pt x="170" y="72"/>
                  </a:cubicBezTo>
                  <a:lnTo>
                    <a:pt x="170" y="90"/>
                  </a:lnTo>
                  <a:lnTo>
                    <a:pt x="170" y="107"/>
                  </a:lnTo>
                  <a:cubicBezTo>
                    <a:pt x="161" y="116"/>
                    <a:pt x="152" y="125"/>
                    <a:pt x="134" y="125"/>
                  </a:cubicBezTo>
                  <a:lnTo>
                    <a:pt x="0" y="205"/>
                  </a:lnTo>
                  <a:lnTo>
                    <a:pt x="161" y="205"/>
                  </a:lnTo>
                  <a:cubicBezTo>
                    <a:pt x="205" y="205"/>
                    <a:pt x="250" y="188"/>
                    <a:pt x="277" y="161"/>
                  </a:cubicBezTo>
                  <a:lnTo>
                    <a:pt x="304" y="161"/>
                  </a:lnTo>
                  <a:cubicBezTo>
                    <a:pt x="357" y="161"/>
                    <a:pt x="411" y="161"/>
                    <a:pt x="455" y="170"/>
                  </a:cubicBezTo>
                  <a:lnTo>
                    <a:pt x="509" y="188"/>
                  </a:lnTo>
                  <a:cubicBezTo>
                    <a:pt x="518" y="188"/>
                    <a:pt x="527" y="188"/>
                    <a:pt x="544" y="179"/>
                  </a:cubicBezTo>
                  <a:cubicBezTo>
                    <a:pt x="553" y="170"/>
                    <a:pt x="553" y="161"/>
                    <a:pt x="553" y="152"/>
                  </a:cubicBezTo>
                  <a:lnTo>
                    <a:pt x="651" y="179"/>
                  </a:lnTo>
                  <a:lnTo>
                    <a:pt x="589" y="81"/>
                  </a:lnTo>
                  <a:cubicBezTo>
                    <a:pt x="562" y="36"/>
                    <a:pt x="509" y="9"/>
                    <a:pt x="45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9"/>
            <p:cNvSpPr/>
            <p:nvPr/>
          </p:nvSpPr>
          <p:spPr>
            <a:xfrm rot="1103053">
              <a:off x="1446114" y="2522129"/>
              <a:ext cx="71399" cy="49862"/>
            </a:xfrm>
            <a:custGeom>
              <a:rect b="b" l="l" r="r" t="t"/>
              <a:pathLst>
                <a:path extrusionOk="0" h="169" w="242">
                  <a:moveTo>
                    <a:pt x="214" y="1"/>
                  </a:moveTo>
                  <a:cubicBezTo>
                    <a:pt x="197" y="1"/>
                    <a:pt x="179" y="10"/>
                    <a:pt x="188" y="27"/>
                  </a:cubicBezTo>
                  <a:cubicBezTo>
                    <a:pt x="188" y="36"/>
                    <a:pt x="188" y="36"/>
                    <a:pt x="188" y="45"/>
                  </a:cubicBezTo>
                  <a:cubicBezTo>
                    <a:pt x="188" y="45"/>
                    <a:pt x="188" y="54"/>
                    <a:pt x="179" y="54"/>
                  </a:cubicBezTo>
                  <a:cubicBezTo>
                    <a:pt x="179" y="54"/>
                    <a:pt x="179" y="63"/>
                    <a:pt x="179" y="63"/>
                  </a:cubicBezTo>
                  <a:cubicBezTo>
                    <a:pt x="179" y="63"/>
                    <a:pt x="179" y="72"/>
                    <a:pt x="179" y="72"/>
                  </a:cubicBezTo>
                  <a:cubicBezTo>
                    <a:pt x="179" y="72"/>
                    <a:pt x="179" y="72"/>
                    <a:pt x="170" y="81"/>
                  </a:cubicBezTo>
                  <a:cubicBezTo>
                    <a:pt x="170" y="90"/>
                    <a:pt x="170" y="90"/>
                    <a:pt x="161" y="99"/>
                  </a:cubicBezTo>
                  <a:lnTo>
                    <a:pt x="152" y="99"/>
                  </a:lnTo>
                  <a:cubicBezTo>
                    <a:pt x="143" y="108"/>
                    <a:pt x="143" y="108"/>
                    <a:pt x="143" y="108"/>
                  </a:cubicBezTo>
                  <a:cubicBezTo>
                    <a:pt x="134" y="108"/>
                    <a:pt x="134" y="108"/>
                    <a:pt x="125" y="117"/>
                  </a:cubicBezTo>
                  <a:lnTo>
                    <a:pt x="90" y="117"/>
                  </a:lnTo>
                  <a:cubicBezTo>
                    <a:pt x="90" y="108"/>
                    <a:pt x="81" y="108"/>
                    <a:pt x="81" y="108"/>
                  </a:cubicBezTo>
                  <a:lnTo>
                    <a:pt x="72" y="108"/>
                  </a:lnTo>
                  <a:cubicBezTo>
                    <a:pt x="63" y="99"/>
                    <a:pt x="63" y="99"/>
                    <a:pt x="63" y="99"/>
                  </a:cubicBezTo>
                  <a:cubicBezTo>
                    <a:pt x="54" y="99"/>
                    <a:pt x="54" y="90"/>
                    <a:pt x="45" y="90"/>
                  </a:cubicBezTo>
                  <a:cubicBezTo>
                    <a:pt x="41" y="85"/>
                    <a:pt x="34" y="83"/>
                    <a:pt x="27" y="83"/>
                  </a:cubicBezTo>
                  <a:cubicBezTo>
                    <a:pt x="20" y="83"/>
                    <a:pt x="14" y="85"/>
                    <a:pt x="9" y="90"/>
                  </a:cubicBezTo>
                  <a:cubicBezTo>
                    <a:pt x="0" y="99"/>
                    <a:pt x="0" y="117"/>
                    <a:pt x="9" y="126"/>
                  </a:cubicBezTo>
                  <a:cubicBezTo>
                    <a:pt x="35" y="152"/>
                    <a:pt x="76" y="168"/>
                    <a:pt x="113" y="168"/>
                  </a:cubicBezTo>
                  <a:cubicBezTo>
                    <a:pt x="127" y="168"/>
                    <a:pt x="140" y="166"/>
                    <a:pt x="152" y="161"/>
                  </a:cubicBezTo>
                  <a:cubicBezTo>
                    <a:pt x="206" y="134"/>
                    <a:pt x="241" y="81"/>
                    <a:pt x="232" y="27"/>
                  </a:cubicBezTo>
                  <a:cubicBezTo>
                    <a:pt x="232" y="10"/>
                    <a:pt x="223" y="1"/>
                    <a:pt x="21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9"/>
            <p:cNvSpPr/>
            <p:nvPr/>
          </p:nvSpPr>
          <p:spPr>
            <a:xfrm rot="1103053">
              <a:off x="1687166" y="2501277"/>
              <a:ext cx="74055" cy="65204"/>
            </a:xfrm>
            <a:custGeom>
              <a:rect b="b" l="l" r="r" t="t"/>
              <a:pathLst>
                <a:path extrusionOk="0" h="221" w="251">
                  <a:moveTo>
                    <a:pt x="224" y="0"/>
                  </a:moveTo>
                  <a:cubicBezTo>
                    <a:pt x="215" y="0"/>
                    <a:pt x="197" y="9"/>
                    <a:pt x="197" y="18"/>
                  </a:cubicBezTo>
                  <a:cubicBezTo>
                    <a:pt x="188" y="45"/>
                    <a:pt x="170" y="81"/>
                    <a:pt x="161" y="107"/>
                  </a:cubicBezTo>
                  <a:cubicBezTo>
                    <a:pt x="161" y="116"/>
                    <a:pt x="161" y="134"/>
                    <a:pt x="153" y="143"/>
                  </a:cubicBezTo>
                  <a:cubicBezTo>
                    <a:pt x="153" y="152"/>
                    <a:pt x="153" y="152"/>
                    <a:pt x="144" y="161"/>
                  </a:cubicBezTo>
                  <a:cubicBezTo>
                    <a:pt x="135" y="170"/>
                    <a:pt x="135" y="170"/>
                    <a:pt x="135" y="170"/>
                  </a:cubicBezTo>
                  <a:lnTo>
                    <a:pt x="108" y="170"/>
                  </a:lnTo>
                  <a:cubicBezTo>
                    <a:pt x="108" y="170"/>
                    <a:pt x="108" y="170"/>
                    <a:pt x="99" y="161"/>
                  </a:cubicBezTo>
                  <a:cubicBezTo>
                    <a:pt x="81" y="152"/>
                    <a:pt x="63" y="134"/>
                    <a:pt x="54" y="116"/>
                  </a:cubicBezTo>
                  <a:cubicBezTo>
                    <a:pt x="48" y="110"/>
                    <a:pt x="37" y="104"/>
                    <a:pt x="28" y="104"/>
                  </a:cubicBezTo>
                  <a:cubicBezTo>
                    <a:pt x="25" y="104"/>
                    <a:pt x="21" y="105"/>
                    <a:pt x="19" y="107"/>
                  </a:cubicBezTo>
                  <a:cubicBezTo>
                    <a:pt x="10" y="116"/>
                    <a:pt x="1" y="134"/>
                    <a:pt x="10" y="143"/>
                  </a:cubicBezTo>
                  <a:cubicBezTo>
                    <a:pt x="28" y="170"/>
                    <a:pt x="46" y="196"/>
                    <a:pt x="72" y="205"/>
                  </a:cubicBezTo>
                  <a:cubicBezTo>
                    <a:pt x="88" y="216"/>
                    <a:pt x="107" y="220"/>
                    <a:pt x="125" y="220"/>
                  </a:cubicBezTo>
                  <a:cubicBezTo>
                    <a:pt x="138" y="220"/>
                    <a:pt x="150" y="218"/>
                    <a:pt x="161" y="214"/>
                  </a:cubicBezTo>
                  <a:cubicBezTo>
                    <a:pt x="188" y="196"/>
                    <a:pt x="197" y="161"/>
                    <a:pt x="215" y="134"/>
                  </a:cubicBezTo>
                  <a:cubicBezTo>
                    <a:pt x="224" y="98"/>
                    <a:pt x="233" y="72"/>
                    <a:pt x="242" y="36"/>
                  </a:cubicBezTo>
                  <a:cubicBezTo>
                    <a:pt x="251" y="18"/>
                    <a:pt x="242" y="9"/>
                    <a:pt x="22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9"/>
            <p:cNvSpPr/>
            <p:nvPr/>
          </p:nvSpPr>
          <p:spPr>
            <a:xfrm rot="1103053">
              <a:off x="1472723" y="2721345"/>
              <a:ext cx="319822" cy="169352"/>
            </a:xfrm>
            <a:custGeom>
              <a:rect b="b" l="l" r="r" t="t"/>
              <a:pathLst>
                <a:path extrusionOk="0" h="574" w="1084">
                  <a:moveTo>
                    <a:pt x="716" y="1"/>
                  </a:moveTo>
                  <a:cubicBezTo>
                    <a:pt x="653" y="1"/>
                    <a:pt x="583" y="12"/>
                    <a:pt x="509" y="38"/>
                  </a:cubicBezTo>
                  <a:cubicBezTo>
                    <a:pt x="27" y="207"/>
                    <a:pt x="0" y="555"/>
                    <a:pt x="36" y="573"/>
                  </a:cubicBezTo>
                  <a:cubicBezTo>
                    <a:pt x="37" y="574"/>
                    <a:pt x="38" y="574"/>
                    <a:pt x="40" y="574"/>
                  </a:cubicBezTo>
                  <a:cubicBezTo>
                    <a:pt x="87" y="574"/>
                    <a:pt x="329" y="320"/>
                    <a:pt x="553" y="234"/>
                  </a:cubicBezTo>
                  <a:cubicBezTo>
                    <a:pt x="598" y="216"/>
                    <a:pt x="672" y="212"/>
                    <a:pt x="751" y="212"/>
                  </a:cubicBezTo>
                  <a:cubicBezTo>
                    <a:pt x="814" y="212"/>
                    <a:pt x="880" y="215"/>
                    <a:pt x="937" y="215"/>
                  </a:cubicBezTo>
                  <a:cubicBezTo>
                    <a:pt x="1021" y="215"/>
                    <a:pt x="1083" y="209"/>
                    <a:pt x="1079" y="181"/>
                  </a:cubicBezTo>
                  <a:cubicBezTo>
                    <a:pt x="1073" y="125"/>
                    <a:pt x="932" y="1"/>
                    <a:pt x="716" y="1"/>
                  </a:cubicBezTo>
                  <a:close/>
                </a:path>
              </a:pathLst>
            </a:custGeom>
            <a:solidFill>
              <a:schemeClr val="accent4"/>
            </a:solidFill>
            <a:ln cap="flat" cmpd="sng" w="28575">
              <a:solidFill>
                <a:srgbClr val="F4E1B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3" name="Google Shape;443;p9"/>
          <p:cNvSpPr/>
          <p:nvPr/>
        </p:nvSpPr>
        <p:spPr>
          <a:xfrm>
            <a:off x="4113075" y="1728100"/>
            <a:ext cx="2019900" cy="511500"/>
          </a:xfrm>
          <a:prstGeom prst="roundRect">
            <a:avLst>
              <a:gd fmla="val 50000" name="adj"/>
            </a:avLst>
          </a:prstGeom>
          <a:solidFill>
            <a:srgbClr val="DBA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9"/>
          <p:cNvSpPr txBox="1"/>
          <p:nvPr/>
        </p:nvSpPr>
        <p:spPr>
          <a:xfrm>
            <a:off x="4325975" y="1750750"/>
            <a:ext cx="1594200" cy="46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Rubik"/>
                <a:ea typeface="Rubik"/>
                <a:cs typeface="Rubik"/>
                <a:sym typeface="Rubik"/>
              </a:rPr>
              <a:t>Venus</a:t>
            </a:r>
            <a:endParaRPr b="1" i="0" sz="2000" u="none" cap="none" strike="noStrike">
              <a:solidFill>
                <a:srgbClr val="FFFFFF"/>
              </a:solidFill>
              <a:latin typeface="Rubik"/>
              <a:ea typeface="Rubik"/>
              <a:cs typeface="Rubik"/>
              <a:sym typeface="Rubik"/>
            </a:endParaRPr>
          </a:p>
        </p:txBody>
      </p:sp>
      <p:sp>
        <p:nvSpPr>
          <p:cNvPr id="445" name="Google Shape;445;p9"/>
          <p:cNvSpPr txBox="1"/>
          <p:nvPr/>
        </p:nvSpPr>
        <p:spPr>
          <a:xfrm>
            <a:off x="6255600" y="1670500"/>
            <a:ext cx="2175300" cy="626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10029"/>
                </a:solidFill>
                <a:latin typeface="Nunito"/>
                <a:ea typeface="Nunito"/>
                <a:cs typeface="Nunito"/>
                <a:sym typeface="Nunito"/>
              </a:rPr>
              <a:t>Venus has extremely high temperatures</a:t>
            </a:r>
            <a:endParaRPr b="0" i="0" sz="1400" u="none" cap="none" strike="noStrike">
              <a:solidFill>
                <a:srgbClr val="010029"/>
              </a:solidFill>
              <a:latin typeface="Nunito"/>
              <a:ea typeface="Nunito"/>
              <a:cs typeface="Nunito"/>
              <a:sym typeface="Nunito"/>
            </a:endParaRPr>
          </a:p>
        </p:txBody>
      </p:sp>
      <p:sp>
        <p:nvSpPr>
          <p:cNvPr id="446" name="Google Shape;446;p9"/>
          <p:cNvSpPr/>
          <p:nvPr/>
        </p:nvSpPr>
        <p:spPr>
          <a:xfrm>
            <a:off x="4113075" y="2779000"/>
            <a:ext cx="2019900" cy="511500"/>
          </a:xfrm>
          <a:prstGeom prst="roundRect">
            <a:avLst>
              <a:gd fmla="val 50000" name="adj"/>
            </a:avLst>
          </a:prstGeom>
          <a:solidFill>
            <a:srgbClr val="DBA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9"/>
          <p:cNvSpPr txBox="1"/>
          <p:nvPr/>
        </p:nvSpPr>
        <p:spPr>
          <a:xfrm>
            <a:off x="4325975" y="2801650"/>
            <a:ext cx="1594200" cy="46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Rubik"/>
                <a:ea typeface="Rubik"/>
                <a:cs typeface="Rubik"/>
                <a:sym typeface="Rubik"/>
              </a:rPr>
              <a:t>Mercury</a:t>
            </a:r>
            <a:endParaRPr b="1" i="0" sz="2000" u="none" cap="none" strike="noStrike">
              <a:solidFill>
                <a:srgbClr val="FFFFFF"/>
              </a:solidFill>
              <a:latin typeface="Rubik"/>
              <a:ea typeface="Rubik"/>
              <a:cs typeface="Rubik"/>
              <a:sym typeface="Rubik"/>
            </a:endParaRPr>
          </a:p>
        </p:txBody>
      </p:sp>
      <p:sp>
        <p:nvSpPr>
          <p:cNvPr id="448" name="Google Shape;448;p9"/>
          <p:cNvSpPr/>
          <p:nvPr/>
        </p:nvSpPr>
        <p:spPr>
          <a:xfrm>
            <a:off x="4113075" y="3829900"/>
            <a:ext cx="2019900" cy="511500"/>
          </a:xfrm>
          <a:prstGeom prst="roundRect">
            <a:avLst>
              <a:gd fmla="val 50000" name="adj"/>
            </a:avLst>
          </a:prstGeom>
          <a:solidFill>
            <a:srgbClr val="DBA2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9"/>
          <p:cNvSpPr txBox="1"/>
          <p:nvPr/>
        </p:nvSpPr>
        <p:spPr>
          <a:xfrm>
            <a:off x="4325975" y="3852550"/>
            <a:ext cx="1594200" cy="46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FFFFFF"/>
                </a:solidFill>
                <a:latin typeface="Rubik"/>
                <a:ea typeface="Rubik"/>
                <a:cs typeface="Rubik"/>
                <a:sym typeface="Rubik"/>
              </a:rPr>
              <a:t>Jupiter</a:t>
            </a:r>
            <a:endParaRPr b="1" i="0" sz="2000" u="none" cap="none" strike="noStrike">
              <a:solidFill>
                <a:srgbClr val="FFFFFF"/>
              </a:solidFill>
              <a:latin typeface="Rubik"/>
              <a:ea typeface="Rubik"/>
              <a:cs typeface="Rubik"/>
              <a:sym typeface="Rubik"/>
            </a:endParaRPr>
          </a:p>
        </p:txBody>
      </p:sp>
      <p:sp>
        <p:nvSpPr>
          <p:cNvPr id="450" name="Google Shape;450;p9"/>
          <p:cNvSpPr txBox="1"/>
          <p:nvPr/>
        </p:nvSpPr>
        <p:spPr>
          <a:xfrm>
            <a:off x="6255600" y="3772300"/>
            <a:ext cx="2175300" cy="626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10029"/>
                </a:solidFill>
                <a:latin typeface="Nunito"/>
                <a:ea typeface="Nunito"/>
                <a:cs typeface="Nunito"/>
                <a:sym typeface="Nunito"/>
              </a:rPr>
              <a:t>Jupiter is a gas giant and the biggest planet </a:t>
            </a:r>
            <a:endParaRPr b="0" i="0" sz="1400" u="none" cap="none" strike="noStrike">
              <a:solidFill>
                <a:srgbClr val="010029"/>
              </a:solidFill>
              <a:latin typeface="Nunito"/>
              <a:ea typeface="Nunito"/>
              <a:cs typeface="Nunito"/>
              <a:sym typeface="Nunito"/>
            </a:endParaRPr>
          </a:p>
        </p:txBody>
      </p:sp>
      <p:cxnSp>
        <p:nvCxnSpPr>
          <p:cNvPr id="451" name="Google Shape;451;p9"/>
          <p:cNvCxnSpPr>
            <a:stCxn id="443" idx="1"/>
          </p:cNvCxnSpPr>
          <p:nvPr/>
        </p:nvCxnSpPr>
        <p:spPr>
          <a:xfrm flipH="1">
            <a:off x="2001075" y="1983850"/>
            <a:ext cx="2112000" cy="532500"/>
          </a:xfrm>
          <a:prstGeom prst="bentConnector3">
            <a:avLst>
              <a:gd fmla="val 50000" name="adj1"/>
            </a:avLst>
          </a:prstGeom>
          <a:noFill/>
          <a:ln cap="flat" cmpd="sng" w="9525">
            <a:solidFill>
              <a:schemeClr val="accent4"/>
            </a:solidFill>
            <a:prstDash val="solid"/>
            <a:round/>
            <a:headEnd len="sm" w="sm" type="none"/>
            <a:tailEnd len="med" w="med" type="oval"/>
          </a:ln>
        </p:spPr>
      </p:cxnSp>
      <p:cxnSp>
        <p:nvCxnSpPr>
          <p:cNvPr id="452" name="Google Shape;452;p9"/>
          <p:cNvCxnSpPr>
            <a:stCxn id="446" idx="1"/>
          </p:cNvCxnSpPr>
          <p:nvPr/>
        </p:nvCxnSpPr>
        <p:spPr>
          <a:xfrm rot="10800000">
            <a:off x="1912275" y="2834350"/>
            <a:ext cx="2200800" cy="200400"/>
          </a:xfrm>
          <a:prstGeom prst="bentConnector3">
            <a:avLst>
              <a:gd fmla="val 48009" name="adj1"/>
            </a:avLst>
          </a:prstGeom>
          <a:noFill/>
          <a:ln cap="flat" cmpd="sng" w="9525">
            <a:solidFill>
              <a:schemeClr val="accent4"/>
            </a:solidFill>
            <a:prstDash val="solid"/>
            <a:round/>
            <a:headEnd len="sm" w="sm" type="none"/>
            <a:tailEnd len="med" w="med" type="oval"/>
          </a:ln>
        </p:spPr>
      </p:cxnSp>
      <p:cxnSp>
        <p:nvCxnSpPr>
          <p:cNvPr id="453" name="Google Shape;453;p9"/>
          <p:cNvCxnSpPr>
            <a:stCxn id="448" idx="1"/>
          </p:cNvCxnSpPr>
          <p:nvPr/>
        </p:nvCxnSpPr>
        <p:spPr>
          <a:xfrm rot="10800000">
            <a:off x="2112375" y="3767050"/>
            <a:ext cx="2000700" cy="318600"/>
          </a:xfrm>
          <a:prstGeom prst="bentConnector3">
            <a:avLst>
              <a:gd fmla="val 52810" name="adj1"/>
            </a:avLst>
          </a:prstGeom>
          <a:noFill/>
          <a:ln cap="flat" cmpd="sng" w="9525">
            <a:solidFill>
              <a:schemeClr val="accent4"/>
            </a:solidFill>
            <a:prstDash val="solid"/>
            <a:round/>
            <a:headEnd len="sm" w="sm" type="none"/>
            <a:tailEnd len="med" w="med" type="oval"/>
          </a:ln>
        </p:spPr>
      </p:cxnSp>
      <p:sp>
        <p:nvSpPr>
          <p:cNvPr id="454" name="Google Shape;454;p9"/>
          <p:cNvSpPr txBox="1"/>
          <p:nvPr>
            <p:ph type="title"/>
          </p:nvPr>
        </p:nvSpPr>
        <p:spPr>
          <a:xfrm>
            <a:off x="720000" y="539400"/>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lang="en">
                <a:solidFill>
                  <a:srgbClr val="010029"/>
                </a:solidFill>
              </a:rPr>
              <a:t>Physical examination</a:t>
            </a:r>
            <a:endParaRPr>
              <a:solidFill>
                <a:srgbClr val="010029"/>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ightmare Disorder (Parasomnia) Case Report by Slidesgo">
  <a:themeElements>
    <a:clrScheme name="Simple Light">
      <a:dk1>
        <a:srgbClr val="010029"/>
      </a:dk1>
      <a:lt1>
        <a:srgbClr val="FFFFFF"/>
      </a:lt1>
      <a:dk2>
        <a:srgbClr val="8EB4BD"/>
      </a:dk2>
      <a:lt2>
        <a:srgbClr val="C3DADF"/>
      </a:lt2>
      <a:accent1>
        <a:srgbClr val="D1A14A"/>
      </a:accent1>
      <a:accent2>
        <a:srgbClr val="E77990"/>
      </a:accent2>
      <a:accent3>
        <a:srgbClr val="9A2243"/>
      </a:accent3>
      <a:accent4>
        <a:srgbClr val="0D2B39"/>
      </a:accent4>
      <a:accent5>
        <a:srgbClr val="8EB4BD"/>
      </a:accent5>
      <a:accent6>
        <a:srgbClr val="D1A14A"/>
      </a:accent6>
      <a:hlink>
        <a:srgbClr val="0100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Sr GRYM</dc:creator>
</cp:coreProperties>
</file>