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8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2FE4E7B8-B65E-4039-8CCC-2CC74D5498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0FA0DEB7-27FF-4000-9834-E1ED8D5BD1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white and blue flag&#10;&#10;Description automatically generated">
            <a:extLst>
              <a:ext uri="{FF2B5EF4-FFF2-40B4-BE49-F238E27FC236}">
                <a16:creationId xmlns:a16="http://schemas.microsoft.com/office/drawing/2014/main" id="{2F52C726-4918-44FF-B393-0D6C7E3239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2019-09-17T11:01:00Z</dcterms:modified>
</cp:coreProperties>
</file>