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c8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c84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4cd2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4cd2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4cd2f9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4cd2f9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257c846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257c846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400" b="1" dirty="0"/>
              <a:t>Operator</a:t>
            </a:r>
            <a:br>
              <a:rPr lang="de-DE" sz="4400" b="1" dirty="0"/>
            </a:br>
            <a:r>
              <a:rPr lang="de-DE" sz="4400" b="1" dirty="0"/>
              <a:t>Cards</a:t>
            </a:r>
            <a:endParaRPr sz="44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2BB0D4"/>
                </a:solidFill>
              </a:rPr>
              <a:t>Verwenden meine Freunde Hassrede? &gt; Medienproduktion &gt; </a:t>
            </a:r>
            <a:r>
              <a:rPr lang="de-DE" b="1" dirty="0">
                <a:solidFill>
                  <a:srgbClr val="2BB0D4"/>
                </a:solidFill>
              </a:rPr>
              <a:t>Operator Cards</a:t>
            </a:r>
            <a:endParaRPr b="1" dirty="0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8825" y="658125"/>
            <a:ext cx="3488850" cy="3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205103A-D49E-46F4-8D69-8C9678FFF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81" y="2623505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953063" y="600750"/>
            <a:ext cx="7696728" cy="3403998"/>
          </a:xfrm>
          <a:prstGeom prst="flowChartTerminator">
            <a:avLst/>
          </a:prstGeom>
          <a:solidFill>
            <a:srgbClr val="FFFFFF"/>
          </a:solidFill>
          <a:ln w="762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2570788" y="4078025"/>
            <a:ext cx="44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Start/Ziel (Input/Output)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A04DAC-A122-4C4F-8A11-8B87C38E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" y="2623505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1073100" y="589050"/>
            <a:ext cx="7526400" cy="3534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793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2317650" y="4160663"/>
            <a:ext cx="50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Schritt bzw. Anweisung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F0132B-B08F-461E-A59E-7D505FCF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" y="2623505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83125" y="418725"/>
            <a:ext cx="7738650" cy="3605050"/>
          </a:xfrm>
          <a:prstGeom prst="flowChartDecision">
            <a:avLst/>
          </a:prstGeom>
          <a:solidFill>
            <a:srgbClr val="FFFFFF"/>
          </a:solidFill>
          <a:ln w="76200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2615065" y="4152075"/>
            <a:ext cx="4274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Entscheidung oder Frage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3F6415-DA59-447D-805E-B22F728E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" y="2623505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4" name="Google Shape;184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1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3389689-A307-42AA-A90A-0416B9D8E1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81" y="2623505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Bildschirmpräsentation (16:9)</PresentationFormat>
  <Paragraphs>7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Simple Light</vt:lpstr>
      <vt:lpstr>Simple Light</vt:lpstr>
      <vt:lpstr>Simple Light</vt:lpstr>
      <vt:lpstr>Operator Cards</vt:lpstr>
      <vt:lpstr>Start/Ziel (Input/Output)</vt:lpstr>
      <vt:lpstr>Schritt bzw. Anweisung</vt:lpstr>
      <vt:lpstr>Entscheidung oder Frage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Karten Befehlsschritte</dc:title>
  <dc:creator>Groschup, Friederike</dc:creator>
  <cp:lastModifiedBy>Groschup, Friederike</cp:lastModifiedBy>
  <cp:revision>3</cp:revision>
  <dcterms:modified xsi:type="dcterms:W3CDTF">2019-10-02T10:43:56Z</dcterms:modified>
</cp:coreProperties>
</file>